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notesSlides/notesSlide193.xml" ContentType="application/vnd.openxmlformats-officedocument.presentationml.notesSlide+xml"/>
  <Override PartName="/ppt/notesSlides/notesSlide194.xml" ContentType="application/vnd.openxmlformats-officedocument.presentationml.notesSlide+xml"/>
  <Override PartName="/ppt/notesSlides/notesSlide195.xml" ContentType="application/vnd.openxmlformats-officedocument.presentationml.notesSlide+xml"/>
  <Override PartName="/ppt/notesSlides/notesSlide196.xml" ContentType="application/vnd.openxmlformats-officedocument.presentationml.notesSlide+xml"/>
  <Override PartName="/ppt/notesSlides/notesSlide197.xml" ContentType="application/vnd.openxmlformats-officedocument.presentationml.notesSlide+xml"/>
  <Override PartName="/ppt/notesSlides/notesSlide198.xml" ContentType="application/vnd.openxmlformats-officedocument.presentationml.notesSlide+xml"/>
  <Override PartName="/ppt/notesSlides/notesSlide199.xml" ContentType="application/vnd.openxmlformats-officedocument.presentationml.notesSlide+xml"/>
  <Override PartName="/ppt/notesSlides/notesSlide200.xml" ContentType="application/vnd.openxmlformats-officedocument.presentationml.notesSlide+xml"/>
  <Override PartName="/ppt/notesSlides/notesSlide201.xml" ContentType="application/vnd.openxmlformats-officedocument.presentationml.notesSlide+xml"/>
  <Override PartName="/ppt/notesSlides/notesSlide202.xml" ContentType="application/vnd.openxmlformats-officedocument.presentationml.notesSlide+xml"/>
  <Override PartName="/ppt/notesSlides/notesSlide203.xml" ContentType="application/vnd.openxmlformats-officedocument.presentationml.notesSlide+xml"/>
  <Override PartName="/ppt/notesSlides/notesSlide204.xml" ContentType="application/vnd.openxmlformats-officedocument.presentationml.notesSlide+xml"/>
  <Override PartName="/ppt/notesSlides/notesSlide205.xml" ContentType="application/vnd.openxmlformats-officedocument.presentationml.notesSlide+xml"/>
  <Override PartName="/ppt/notesSlides/notesSlide206.xml" ContentType="application/vnd.openxmlformats-officedocument.presentationml.notesSlide+xml"/>
  <Override PartName="/ppt/notesSlides/notesSlide207.xml" ContentType="application/vnd.openxmlformats-officedocument.presentationml.notesSlide+xml"/>
  <Override PartName="/ppt/notesSlides/notesSlide208.xml" ContentType="application/vnd.openxmlformats-officedocument.presentationml.notesSlide+xml"/>
  <Override PartName="/ppt/notesSlides/notesSlide209.xml" ContentType="application/vnd.openxmlformats-officedocument.presentationml.notesSlide+xml"/>
  <Override PartName="/ppt/notesSlides/notesSlide210.xml" ContentType="application/vnd.openxmlformats-officedocument.presentationml.notesSlide+xml"/>
  <Override PartName="/ppt/notesSlides/notesSlide211.xml" ContentType="application/vnd.openxmlformats-officedocument.presentationml.notesSlide+xml"/>
  <Override PartName="/ppt/notesSlides/notesSlide212.xml" ContentType="application/vnd.openxmlformats-officedocument.presentationml.notesSlide+xml"/>
  <Override PartName="/ppt/notesSlides/notesSlide213.xml" ContentType="application/vnd.openxmlformats-officedocument.presentationml.notesSlide+xml"/>
  <Override PartName="/ppt/notesSlides/notesSlide214.xml" ContentType="application/vnd.openxmlformats-officedocument.presentationml.notesSlide+xml"/>
  <Override PartName="/ppt/notesSlides/notesSlide215.xml" ContentType="application/vnd.openxmlformats-officedocument.presentationml.notesSlide+xml"/>
  <Override PartName="/ppt/notesSlides/notesSlide216.xml" ContentType="application/vnd.openxmlformats-officedocument.presentationml.notesSlide+xml"/>
  <Override PartName="/ppt/notesSlides/notesSlide217.xml" ContentType="application/vnd.openxmlformats-officedocument.presentationml.notesSlide+xml"/>
  <Override PartName="/ppt/notesSlides/notesSlide218.xml" ContentType="application/vnd.openxmlformats-officedocument.presentationml.notesSlide+xml"/>
  <Override PartName="/ppt/notesSlides/notesSlide219.xml" ContentType="application/vnd.openxmlformats-officedocument.presentationml.notesSlide+xml"/>
  <Override PartName="/ppt/notesSlides/notesSlide220.xml" ContentType="application/vnd.openxmlformats-officedocument.presentationml.notesSlide+xml"/>
  <Override PartName="/ppt/notesSlides/notesSlide221.xml" ContentType="application/vnd.openxmlformats-officedocument.presentationml.notesSlide+xml"/>
  <Override PartName="/ppt/notesSlides/notesSlide222.xml" ContentType="application/vnd.openxmlformats-officedocument.presentationml.notesSlide+xml"/>
  <Override PartName="/ppt/notesSlides/notesSlide223.xml" ContentType="application/vnd.openxmlformats-officedocument.presentationml.notesSlide+xml"/>
  <Override PartName="/ppt/notesSlides/notesSlide224.xml" ContentType="application/vnd.openxmlformats-officedocument.presentationml.notesSlide+xml"/>
  <Override PartName="/ppt/notesSlides/notesSlide225.xml" ContentType="application/vnd.openxmlformats-officedocument.presentationml.notesSlide+xml"/>
  <Override PartName="/ppt/notesSlides/notesSlide226.xml" ContentType="application/vnd.openxmlformats-officedocument.presentationml.notesSlide+xml"/>
  <Override PartName="/ppt/notesSlides/notesSlide227.xml" ContentType="application/vnd.openxmlformats-officedocument.presentationml.notesSlide+xml"/>
  <Override PartName="/ppt/notesSlides/notesSlide228.xml" ContentType="application/vnd.openxmlformats-officedocument.presentationml.notesSlide+xml"/>
  <Override PartName="/ppt/notesSlides/notesSlide229.xml" ContentType="application/vnd.openxmlformats-officedocument.presentationml.notesSlide+xml"/>
  <Override PartName="/ppt/notesSlides/notesSlide230.xml" ContentType="application/vnd.openxmlformats-officedocument.presentationml.notesSlide+xml"/>
  <Override PartName="/ppt/notesSlides/notesSlide231.xml" ContentType="application/vnd.openxmlformats-officedocument.presentationml.notesSlide+xml"/>
  <Override PartName="/ppt/notesSlides/notesSlide232.xml" ContentType="application/vnd.openxmlformats-officedocument.presentationml.notesSlide+xml"/>
  <Override PartName="/ppt/notesSlides/notesSlide233.xml" ContentType="application/vnd.openxmlformats-officedocument.presentationml.notesSlide+xml"/>
  <Override PartName="/ppt/notesSlides/notesSlide234.xml" ContentType="application/vnd.openxmlformats-officedocument.presentationml.notesSlide+xml"/>
  <Override PartName="/ppt/notesSlides/notesSlide235.xml" ContentType="application/vnd.openxmlformats-officedocument.presentationml.notesSlide+xml"/>
  <Override PartName="/ppt/notesSlides/notesSlide236.xml" ContentType="application/vnd.openxmlformats-officedocument.presentationml.notesSlide+xml"/>
  <Override PartName="/ppt/notesSlides/notesSlide237.xml" ContentType="application/vnd.openxmlformats-officedocument.presentationml.notesSlide+xml"/>
  <Override PartName="/ppt/notesSlides/notesSlide238.xml" ContentType="application/vnd.openxmlformats-officedocument.presentationml.notesSlide+xml"/>
  <Override PartName="/ppt/notesSlides/notesSlide239.xml" ContentType="application/vnd.openxmlformats-officedocument.presentationml.notesSlide+xml"/>
  <Override PartName="/ppt/notesSlides/notesSlide240.xml" ContentType="application/vnd.openxmlformats-officedocument.presentationml.notesSlide+xml"/>
  <Override PartName="/ppt/notesSlides/notesSlide241.xml" ContentType="application/vnd.openxmlformats-officedocument.presentationml.notesSlide+xml"/>
  <Override PartName="/ppt/notesSlides/notesSlide242.xml" ContentType="application/vnd.openxmlformats-officedocument.presentationml.notesSlide+xml"/>
  <Override PartName="/ppt/notesSlides/notesSlide243.xml" ContentType="application/vnd.openxmlformats-officedocument.presentationml.notesSlide+xml"/>
  <Override PartName="/ppt/notesSlides/notesSlide244.xml" ContentType="application/vnd.openxmlformats-officedocument.presentationml.notesSlide+xml"/>
  <Override PartName="/ppt/notesSlides/notesSlide245.xml" ContentType="application/vnd.openxmlformats-officedocument.presentationml.notesSlide+xml"/>
  <Override PartName="/ppt/notesSlides/notesSlide246.xml" ContentType="application/vnd.openxmlformats-officedocument.presentationml.notesSlide+xml"/>
  <Override PartName="/ppt/notesSlides/notesSlide247.xml" ContentType="application/vnd.openxmlformats-officedocument.presentationml.notesSlide+xml"/>
  <Override PartName="/ppt/notesSlides/notesSlide248.xml" ContentType="application/vnd.openxmlformats-officedocument.presentationml.notesSlide+xml"/>
  <Override PartName="/ppt/notesSlides/notesSlide249.xml" ContentType="application/vnd.openxmlformats-officedocument.presentationml.notesSlide+xml"/>
  <Override PartName="/ppt/notesSlides/notesSlide250.xml" ContentType="application/vnd.openxmlformats-officedocument.presentationml.notesSlide+xml"/>
  <Override PartName="/ppt/notesSlides/notesSlide251.xml" ContentType="application/vnd.openxmlformats-officedocument.presentationml.notesSlide+xml"/>
  <Override PartName="/ppt/notesSlides/notesSlide252.xml" ContentType="application/vnd.openxmlformats-officedocument.presentationml.notesSlide+xml"/>
  <Override PartName="/ppt/notesSlides/notesSlide253.xml" ContentType="application/vnd.openxmlformats-officedocument.presentationml.notesSlide+xml"/>
  <Override PartName="/ppt/notesSlides/notesSlide254.xml" ContentType="application/vnd.openxmlformats-officedocument.presentationml.notesSlide+xml"/>
  <Override PartName="/ppt/notesSlides/notesSlide255.xml" ContentType="application/vnd.openxmlformats-officedocument.presentationml.notesSlide+xml"/>
  <Override PartName="/ppt/notesSlides/notesSlide256.xml" ContentType="application/vnd.openxmlformats-officedocument.presentationml.notesSlide+xml"/>
  <Override PartName="/ppt/notesSlides/notesSlide257.xml" ContentType="application/vnd.openxmlformats-officedocument.presentationml.notesSlide+xml"/>
  <Override PartName="/ppt/notesSlides/notesSlide258.xml" ContentType="application/vnd.openxmlformats-officedocument.presentationml.notesSlide+xml"/>
  <Override PartName="/ppt/notesSlides/notesSlide259.xml" ContentType="application/vnd.openxmlformats-officedocument.presentationml.notesSlide+xml"/>
  <Override PartName="/ppt/notesSlides/notesSlide260.xml" ContentType="application/vnd.openxmlformats-officedocument.presentationml.notesSlide+xml"/>
  <Override PartName="/ppt/notesSlides/notesSlide261.xml" ContentType="application/vnd.openxmlformats-officedocument.presentationml.notesSlide+xml"/>
  <Override PartName="/ppt/notesSlides/notesSlide262.xml" ContentType="application/vnd.openxmlformats-officedocument.presentationml.notesSlide+xml"/>
  <Override PartName="/ppt/notesSlides/notesSlide263.xml" ContentType="application/vnd.openxmlformats-officedocument.presentationml.notesSlide+xml"/>
  <Override PartName="/ppt/notesSlides/notesSlide264.xml" ContentType="application/vnd.openxmlformats-officedocument.presentationml.notesSlide+xml"/>
  <Override PartName="/ppt/notesSlides/notesSlide265.xml" ContentType="application/vnd.openxmlformats-officedocument.presentationml.notesSlide+xml"/>
  <Override PartName="/ppt/notesSlides/notesSlide266.xml" ContentType="application/vnd.openxmlformats-officedocument.presentationml.notesSlide+xml"/>
  <Override PartName="/ppt/notesSlides/notesSlide267.xml" ContentType="application/vnd.openxmlformats-officedocument.presentationml.notesSlide+xml"/>
  <Override PartName="/ppt/notesSlides/notesSlide268.xml" ContentType="application/vnd.openxmlformats-officedocument.presentationml.notesSlide+xml"/>
  <Override PartName="/ppt/notesSlides/notesSlide269.xml" ContentType="application/vnd.openxmlformats-officedocument.presentationml.notesSlide+xml"/>
  <Override PartName="/ppt/notesSlides/notesSlide270.xml" ContentType="application/vnd.openxmlformats-officedocument.presentationml.notesSlide+xml"/>
  <Override PartName="/ppt/notesSlides/notesSlide271.xml" ContentType="application/vnd.openxmlformats-officedocument.presentationml.notesSlide+xml"/>
  <Override PartName="/ppt/notesSlides/notesSlide272.xml" ContentType="application/vnd.openxmlformats-officedocument.presentationml.notesSlide+xml"/>
  <Override PartName="/ppt/notesSlides/notesSlide273.xml" ContentType="application/vnd.openxmlformats-officedocument.presentationml.notesSlide+xml"/>
  <Override PartName="/ppt/notesSlides/notesSlide274.xml" ContentType="application/vnd.openxmlformats-officedocument.presentationml.notesSlide+xml"/>
  <Override PartName="/ppt/notesSlides/notesSlide275.xml" ContentType="application/vnd.openxmlformats-officedocument.presentationml.notesSlide+xml"/>
  <Override PartName="/ppt/notesSlides/notesSlide276.xml" ContentType="application/vnd.openxmlformats-officedocument.presentationml.notesSlide+xml"/>
  <Override PartName="/ppt/notesSlides/notesSlide277.xml" ContentType="application/vnd.openxmlformats-officedocument.presentationml.notesSlide+xml"/>
  <Override PartName="/ppt/notesSlides/notesSlide278.xml" ContentType="application/vnd.openxmlformats-officedocument.presentationml.notesSlide+xml"/>
  <Override PartName="/ppt/notesSlides/notesSlide279.xml" ContentType="application/vnd.openxmlformats-officedocument.presentationml.notesSlide+xml"/>
  <Override PartName="/ppt/notesSlides/notesSlide280.xml" ContentType="application/vnd.openxmlformats-officedocument.presentationml.notesSlide+xml"/>
  <Override PartName="/ppt/notesSlides/notesSlide281.xml" ContentType="application/vnd.openxmlformats-officedocument.presentationml.notesSlide+xml"/>
  <Override PartName="/ppt/notesSlides/notesSlide282.xml" ContentType="application/vnd.openxmlformats-officedocument.presentationml.notesSlide+xml"/>
  <Override PartName="/ppt/notesSlides/notesSlide283.xml" ContentType="application/vnd.openxmlformats-officedocument.presentationml.notesSlide+xml"/>
  <Override PartName="/ppt/notesSlides/notesSlide284.xml" ContentType="application/vnd.openxmlformats-officedocument.presentationml.notesSlide+xml"/>
  <Override PartName="/ppt/notesSlides/notesSlide285.xml" ContentType="application/vnd.openxmlformats-officedocument.presentationml.notesSlide+xml"/>
  <Override PartName="/ppt/notesSlides/notesSlide286.xml" ContentType="application/vnd.openxmlformats-officedocument.presentationml.notesSlide+xml"/>
  <Override PartName="/ppt/notesSlides/notesSlide287.xml" ContentType="application/vnd.openxmlformats-officedocument.presentationml.notesSlide+xml"/>
  <Override PartName="/ppt/notesSlides/notesSlide288.xml" ContentType="application/vnd.openxmlformats-officedocument.presentationml.notesSlide+xml"/>
  <Override PartName="/ppt/notesSlides/notesSlide28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7441" r:id="rId1"/>
    <p:sldMasterId id="2147487443" r:id="rId2"/>
  </p:sldMasterIdLst>
  <p:notesMasterIdLst>
    <p:notesMasterId r:id="rId302"/>
  </p:notesMasterIdLst>
  <p:handoutMasterIdLst>
    <p:handoutMasterId r:id="rId303"/>
  </p:handoutMasterIdLst>
  <p:sldIdLst>
    <p:sldId id="853" r:id="rId3"/>
    <p:sldId id="854" r:id="rId4"/>
    <p:sldId id="1296" r:id="rId5"/>
    <p:sldId id="520" r:id="rId6"/>
    <p:sldId id="526" r:id="rId7"/>
    <p:sldId id="900" r:id="rId8"/>
    <p:sldId id="1324" r:id="rId9"/>
    <p:sldId id="1325" r:id="rId10"/>
    <p:sldId id="901" r:id="rId11"/>
    <p:sldId id="1326" r:id="rId12"/>
    <p:sldId id="1327" r:id="rId13"/>
    <p:sldId id="1328" r:id="rId14"/>
    <p:sldId id="1329" r:id="rId15"/>
    <p:sldId id="902" r:id="rId16"/>
    <p:sldId id="906" r:id="rId17"/>
    <p:sldId id="904" r:id="rId18"/>
    <p:sldId id="907" r:id="rId19"/>
    <p:sldId id="908" r:id="rId20"/>
    <p:sldId id="909" r:id="rId21"/>
    <p:sldId id="910" r:id="rId22"/>
    <p:sldId id="913" r:id="rId23"/>
    <p:sldId id="914" r:id="rId24"/>
    <p:sldId id="915" r:id="rId25"/>
    <p:sldId id="918" r:id="rId26"/>
    <p:sldId id="919" r:id="rId27"/>
    <p:sldId id="920" r:id="rId28"/>
    <p:sldId id="921" r:id="rId29"/>
    <p:sldId id="922" r:id="rId30"/>
    <p:sldId id="923" r:id="rId31"/>
    <p:sldId id="924" r:id="rId32"/>
    <p:sldId id="925" r:id="rId33"/>
    <p:sldId id="928" r:id="rId34"/>
    <p:sldId id="1331" r:id="rId35"/>
    <p:sldId id="1330" r:id="rId36"/>
    <p:sldId id="929" r:id="rId37"/>
    <p:sldId id="1289" r:id="rId38"/>
    <p:sldId id="930" r:id="rId39"/>
    <p:sldId id="931" r:id="rId40"/>
    <p:sldId id="932" r:id="rId41"/>
    <p:sldId id="1772" r:id="rId42"/>
    <p:sldId id="936" r:id="rId43"/>
    <p:sldId id="1773" r:id="rId44"/>
    <p:sldId id="948" r:id="rId45"/>
    <p:sldId id="949" r:id="rId46"/>
    <p:sldId id="1333" r:id="rId47"/>
    <p:sldId id="1334" r:id="rId48"/>
    <p:sldId id="1774" r:id="rId49"/>
    <p:sldId id="1332" r:id="rId50"/>
    <p:sldId id="950" r:id="rId51"/>
    <p:sldId id="952" r:id="rId52"/>
    <p:sldId id="956" r:id="rId53"/>
    <p:sldId id="2000" r:id="rId54"/>
    <p:sldId id="2001" r:id="rId55"/>
    <p:sldId id="1775" r:id="rId56"/>
    <p:sldId id="958" r:id="rId57"/>
    <p:sldId id="959" r:id="rId58"/>
    <p:sldId id="1344" r:id="rId59"/>
    <p:sldId id="963" r:id="rId60"/>
    <p:sldId id="964" r:id="rId61"/>
    <p:sldId id="966" r:id="rId62"/>
    <p:sldId id="962" r:id="rId63"/>
    <p:sldId id="1336" r:id="rId64"/>
    <p:sldId id="1337" r:id="rId65"/>
    <p:sldId id="1338" r:id="rId66"/>
    <p:sldId id="1339" r:id="rId67"/>
    <p:sldId id="967" r:id="rId68"/>
    <p:sldId id="968" r:id="rId69"/>
    <p:sldId id="1341" r:id="rId70"/>
    <p:sldId id="1342" r:id="rId71"/>
    <p:sldId id="981" r:id="rId72"/>
    <p:sldId id="982" r:id="rId73"/>
    <p:sldId id="980" r:id="rId74"/>
    <p:sldId id="983" r:id="rId75"/>
    <p:sldId id="969" r:id="rId76"/>
    <p:sldId id="1404" r:id="rId77"/>
    <p:sldId id="971" r:id="rId78"/>
    <p:sldId id="972" r:id="rId79"/>
    <p:sldId id="1343" r:id="rId80"/>
    <p:sldId id="973" r:id="rId81"/>
    <p:sldId id="975" r:id="rId82"/>
    <p:sldId id="976" r:id="rId83"/>
    <p:sldId id="984" r:id="rId84"/>
    <p:sldId id="985" r:id="rId85"/>
    <p:sldId id="986" r:id="rId86"/>
    <p:sldId id="2002" r:id="rId87"/>
    <p:sldId id="1346" r:id="rId88"/>
    <p:sldId id="987" r:id="rId89"/>
    <p:sldId id="988" r:id="rId90"/>
    <p:sldId id="977" r:id="rId91"/>
    <p:sldId id="978" r:id="rId92"/>
    <p:sldId id="979" r:id="rId93"/>
    <p:sldId id="990" r:id="rId94"/>
    <p:sldId id="989" r:id="rId95"/>
    <p:sldId id="991" r:id="rId96"/>
    <p:sldId id="992" r:id="rId97"/>
    <p:sldId id="993" r:id="rId98"/>
    <p:sldId id="1776" r:id="rId99"/>
    <p:sldId id="1777" r:id="rId100"/>
    <p:sldId id="994" r:id="rId101"/>
    <p:sldId id="995" r:id="rId102"/>
    <p:sldId id="996" r:id="rId103"/>
    <p:sldId id="999" r:id="rId104"/>
    <p:sldId id="1016" r:id="rId105"/>
    <p:sldId id="1017" r:id="rId106"/>
    <p:sldId id="1018" r:id="rId107"/>
    <p:sldId id="1019" r:id="rId108"/>
    <p:sldId id="1020" r:id="rId109"/>
    <p:sldId id="1021" r:id="rId110"/>
    <p:sldId id="1023" r:id="rId111"/>
    <p:sldId id="1024" r:id="rId112"/>
    <p:sldId id="1025" r:id="rId113"/>
    <p:sldId id="1026" r:id="rId114"/>
    <p:sldId id="1027" r:id="rId115"/>
    <p:sldId id="1028" r:id="rId116"/>
    <p:sldId id="1029" r:id="rId117"/>
    <p:sldId id="1030" r:id="rId118"/>
    <p:sldId id="1031" r:id="rId119"/>
    <p:sldId id="1032" r:id="rId120"/>
    <p:sldId id="1034" r:id="rId121"/>
    <p:sldId id="1033" r:id="rId122"/>
    <p:sldId id="1035" r:id="rId123"/>
    <p:sldId id="1036" r:id="rId124"/>
    <p:sldId id="1037" r:id="rId125"/>
    <p:sldId id="1039" r:id="rId126"/>
    <p:sldId id="1040" r:id="rId127"/>
    <p:sldId id="1042" r:id="rId128"/>
    <p:sldId id="1348" r:id="rId129"/>
    <p:sldId id="1778" r:id="rId130"/>
    <p:sldId id="2003" r:id="rId131"/>
    <p:sldId id="1044" r:id="rId132"/>
    <p:sldId id="1045" r:id="rId133"/>
    <p:sldId id="1779" r:id="rId134"/>
    <p:sldId id="1050" r:id="rId135"/>
    <p:sldId id="1051" r:id="rId136"/>
    <p:sldId id="1052" r:id="rId137"/>
    <p:sldId id="1053" r:id="rId138"/>
    <p:sldId id="1054" r:id="rId139"/>
    <p:sldId id="1002" r:id="rId140"/>
    <p:sldId id="1055" r:id="rId141"/>
    <p:sldId id="1056" r:id="rId142"/>
    <p:sldId id="1062" r:id="rId143"/>
    <p:sldId id="1408" r:id="rId144"/>
    <p:sldId id="1058" r:id="rId145"/>
    <p:sldId id="2004" r:id="rId146"/>
    <p:sldId id="2005" r:id="rId147"/>
    <p:sldId id="1059" r:id="rId148"/>
    <p:sldId id="1352" r:id="rId149"/>
    <p:sldId id="1347" r:id="rId150"/>
    <p:sldId id="2006" r:id="rId151"/>
    <p:sldId id="2007" r:id="rId152"/>
    <p:sldId id="2008" r:id="rId153"/>
    <p:sldId id="2009" r:id="rId154"/>
    <p:sldId id="1065" r:id="rId155"/>
    <p:sldId id="1066" r:id="rId156"/>
    <p:sldId id="1067" r:id="rId157"/>
    <p:sldId id="1068" r:id="rId158"/>
    <p:sldId id="1069" r:id="rId159"/>
    <p:sldId id="1087" r:id="rId160"/>
    <p:sldId id="1070" r:id="rId161"/>
    <p:sldId id="1071" r:id="rId162"/>
    <p:sldId id="1072" r:id="rId163"/>
    <p:sldId id="1073" r:id="rId164"/>
    <p:sldId id="1074" r:id="rId165"/>
    <p:sldId id="1077" r:id="rId166"/>
    <p:sldId id="1088" r:id="rId167"/>
    <p:sldId id="1089" r:id="rId168"/>
    <p:sldId id="1090" r:id="rId169"/>
    <p:sldId id="1091" r:id="rId170"/>
    <p:sldId id="1092" r:id="rId171"/>
    <p:sldId id="1093" r:id="rId172"/>
    <p:sldId id="1094" r:id="rId173"/>
    <p:sldId id="1095" r:id="rId174"/>
    <p:sldId id="1096" r:id="rId175"/>
    <p:sldId id="1097" r:id="rId176"/>
    <p:sldId id="1098" r:id="rId177"/>
    <p:sldId id="1099" r:id="rId178"/>
    <p:sldId id="1101" r:id="rId179"/>
    <p:sldId id="1102" r:id="rId180"/>
    <p:sldId id="1103" r:id="rId181"/>
    <p:sldId id="1104" r:id="rId182"/>
    <p:sldId id="2010" r:id="rId183"/>
    <p:sldId id="1418" r:id="rId184"/>
    <p:sldId id="1106" r:id="rId185"/>
    <p:sldId id="1107" r:id="rId186"/>
    <p:sldId id="1108" r:id="rId187"/>
    <p:sldId id="1109" r:id="rId188"/>
    <p:sldId id="1110" r:id="rId189"/>
    <p:sldId id="1111" r:id="rId190"/>
    <p:sldId id="1112" r:id="rId191"/>
    <p:sldId id="1113" r:id="rId192"/>
    <p:sldId id="1114" r:id="rId193"/>
    <p:sldId id="1115" r:id="rId194"/>
    <p:sldId id="1116" r:id="rId195"/>
    <p:sldId id="1117" r:id="rId196"/>
    <p:sldId id="1118" r:id="rId197"/>
    <p:sldId id="1119" r:id="rId198"/>
    <p:sldId id="1120" r:id="rId199"/>
    <p:sldId id="1124" r:id="rId200"/>
    <p:sldId id="1121" r:id="rId201"/>
    <p:sldId id="1122" r:id="rId202"/>
    <p:sldId id="1123" r:id="rId203"/>
    <p:sldId id="1006" r:id="rId204"/>
    <p:sldId id="1125" r:id="rId205"/>
    <p:sldId id="1126" r:id="rId206"/>
    <p:sldId id="1127" r:id="rId207"/>
    <p:sldId id="1128" r:id="rId208"/>
    <p:sldId id="1129" r:id="rId209"/>
    <p:sldId id="1130" r:id="rId210"/>
    <p:sldId id="1131" r:id="rId211"/>
    <p:sldId id="1132" r:id="rId212"/>
    <p:sldId id="1133" r:id="rId213"/>
    <p:sldId id="1134" r:id="rId214"/>
    <p:sldId id="1135" r:id="rId215"/>
    <p:sldId id="1297" r:id="rId216"/>
    <p:sldId id="1298" r:id="rId217"/>
    <p:sldId id="1301" r:id="rId218"/>
    <p:sldId id="1302" r:id="rId219"/>
    <p:sldId id="1303" r:id="rId220"/>
    <p:sldId id="1304" r:id="rId221"/>
    <p:sldId id="1305" r:id="rId222"/>
    <p:sldId id="1306" r:id="rId223"/>
    <p:sldId id="1307" r:id="rId224"/>
    <p:sldId id="1308" r:id="rId225"/>
    <p:sldId id="1359" r:id="rId226"/>
    <p:sldId id="1309" r:id="rId227"/>
    <p:sldId id="1310" r:id="rId228"/>
    <p:sldId id="2011" r:id="rId229"/>
    <p:sldId id="2012" r:id="rId230"/>
    <p:sldId id="2013" r:id="rId231"/>
    <p:sldId id="2014" r:id="rId232"/>
    <p:sldId id="2015" r:id="rId233"/>
    <p:sldId id="1312" r:id="rId234"/>
    <p:sldId id="1313" r:id="rId235"/>
    <p:sldId id="1314" r:id="rId236"/>
    <p:sldId id="1780" r:id="rId237"/>
    <p:sldId id="1781" r:id="rId238"/>
    <p:sldId id="1420" r:id="rId239"/>
    <p:sldId id="1315" r:id="rId240"/>
    <p:sldId id="1782" r:id="rId241"/>
    <p:sldId id="1783" r:id="rId242"/>
    <p:sldId id="1784" r:id="rId243"/>
    <p:sldId id="1785" r:id="rId244"/>
    <p:sldId id="1365" r:id="rId245"/>
    <p:sldId id="1316" r:id="rId246"/>
    <p:sldId id="1374" r:id="rId247"/>
    <p:sldId id="1375" r:id="rId248"/>
    <p:sldId id="1376" r:id="rId249"/>
    <p:sldId id="1786" r:id="rId250"/>
    <p:sldId id="1377" r:id="rId251"/>
    <p:sldId id="1378" r:id="rId252"/>
    <p:sldId id="1421" r:id="rId253"/>
    <p:sldId id="1379" r:id="rId254"/>
    <p:sldId id="1787" r:id="rId255"/>
    <p:sldId id="1788" r:id="rId256"/>
    <p:sldId id="1789" r:id="rId257"/>
    <p:sldId id="2016" r:id="rId258"/>
    <p:sldId id="2017" r:id="rId259"/>
    <p:sldId id="1139" r:id="rId260"/>
    <p:sldId id="1140" r:id="rId261"/>
    <p:sldId id="1317" r:id="rId262"/>
    <p:sldId id="1141" r:id="rId263"/>
    <p:sldId id="1318" r:id="rId264"/>
    <p:sldId id="1320" r:id="rId265"/>
    <p:sldId id="1319" r:id="rId266"/>
    <p:sldId id="2018" r:id="rId267"/>
    <p:sldId id="1321" r:id="rId268"/>
    <p:sldId id="1322" r:id="rId269"/>
    <p:sldId id="1323" r:id="rId270"/>
    <p:sldId id="1299" r:id="rId271"/>
    <p:sldId id="1143" r:id="rId272"/>
    <p:sldId id="1144" r:id="rId273"/>
    <p:sldId id="1145" r:id="rId274"/>
    <p:sldId id="1146" r:id="rId275"/>
    <p:sldId id="1147" r:id="rId276"/>
    <p:sldId id="1148" r:id="rId277"/>
    <p:sldId id="1149" r:id="rId278"/>
    <p:sldId id="1150" r:id="rId279"/>
    <p:sldId id="1151" r:id="rId280"/>
    <p:sldId id="1152" r:id="rId281"/>
    <p:sldId id="1153" r:id="rId282"/>
    <p:sldId id="1154" r:id="rId283"/>
    <p:sldId id="1155" r:id="rId284"/>
    <p:sldId id="1156" r:id="rId285"/>
    <p:sldId id="1157" r:id="rId286"/>
    <p:sldId id="1158" r:id="rId287"/>
    <p:sldId id="1159" r:id="rId288"/>
    <p:sldId id="1160" r:id="rId289"/>
    <p:sldId id="1163" r:id="rId290"/>
    <p:sldId id="1164" r:id="rId291"/>
    <p:sldId id="1165" r:id="rId292"/>
    <p:sldId id="1166" r:id="rId293"/>
    <p:sldId id="1167" r:id="rId294"/>
    <p:sldId id="1168" r:id="rId295"/>
    <p:sldId id="1169" r:id="rId296"/>
    <p:sldId id="1170" r:id="rId297"/>
    <p:sldId id="1171" r:id="rId298"/>
    <p:sldId id="1172" r:id="rId299"/>
    <p:sldId id="1173" r:id="rId300"/>
    <p:sldId id="1174" r:id="rId301"/>
  </p:sldIdLst>
  <p:sldSz cx="10440988" cy="6858000"/>
  <p:notesSz cx="6797675" cy="9926638"/>
  <p:embeddedFontLst>
    <p:embeddedFont>
      <p:font typeface="Calvin" panose="020B0600000101010101"/>
      <p:regular r:id="rId304"/>
    </p:embeddedFont>
    <p:embeddedFont>
      <p:font typeface="Cambria Math" panose="02040503050406030204" pitchFamily="18" charset="0"/>
      <p:regular r:id="rId305"/>
    </p:embeddedFont>
    <p:embeddedFont>
      <p:font typeface="Candara" panose="020E0502030303020204" pitchFamily="34" charset="0"/>
      <p:regular r:id="rId306"/>
      <p:bold r:id="rId307"/>
      <p:italic r:id="rId308"/>
      <p:boldItalic r:id="rId309"/>
    </p:embeddedFont>
    <p:embeddedFont>
      <p:font typeface="Consolas" panose="020B0609020204030204" pitchFamily="49" charset="0"/>
      <p:regular r:id="rId310"/>
      <p:bold r:id="rId311"/>
      <p:italic r:id="rId312"/>
      <p:boldItalic r:id="rId313"/>
    </p:embeddedFont>
    <p:embeddedFont>
      <p:font typeface="Microsoft Sans Serif" panose="020B0604020202020204" pitchFamily="34" charset="0"/>
      <p:regular r:id="rId314"/>
    </p:embeddedFont>
    <p:embeddedFont>
      <p:font typeface="고도 B" panose="02000503000000020004" pitchFamily="2" charset="-127"/>
      <p:regular r:id="rId315"/>
    </p:embeddedFont>
    <p:embeddedFont>
      <p:font typeface="고도 M" panose="02000503000000020004" pitchFamily="2" charset="-127"/>
      <p:regular r:id="rId316"/>
    </p:embeddedFont>
    <p:embeddedFont>
      <p:font typeface="나눔스퀘어 ExtraBold" panose="020B0600000101010101" pitchFamily="50" charset="-127"/>
      <p:bold r:id="rId317"/>
    </p:embeddedFont>
    <p:embeddedFont>
      <p:font typeface="맑은 고딕" panose="020B0503020000020004" pitchFamily="50" charset="-127"/>
      <p:regular r:id="rId318"/>
      <p:bold r:id="rId319"/>
    </p:embeddedFont>
    <p:embeddedFont>
      <p:font typeface="맑은 고딕" panose="020B0503020000020004" pitchFamily="50" charset="-127"/>
      <p:regular r:id="rId318"/>
      <p:bold r:id="rId319"/>
    </p:embeddedFont>
  </p:embeddedFontLst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5pPr>
    <a:lvl6pPr marL="2286000" algn="l" defTabSz="914400" rtl="0" eaLnBrk="1" latinLnBrk="1" hangingPunct="1"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6pPr>
    <a:lvl7pPr marL="2743200" algn="l" defTabSz="914400" rtl="0" eaLnBrk="1" latinLnBrk="1" hangingPunct="1"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7pPr>
    <a:lvl8pPr marL="3200400" algn="l" defTabSz="914400" rtl="0" eaLnBrk="1" latinLnBrk="1" hangingPunct="1"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8pPr>
    <a:lvl9pPr marL="3657600" algn="l" defTabSz="914400" rtl="0" eaLnBrk="1" latinLnBrk="1" hangingPunct="1"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203">
          <p15:clr>
            <a:srgbClr val="A4A3A4"/>
          </p15:clr>
        </p15:guide>
        <p15:guide id="2" orient="horz" pos="587">
          <p15:clr>
            <a:srgbClr val="A4A3A4"/>
          </p15:clr>
        </p15:guide>
        <p15:guide id="3" pos="3287">
          <p15:clr>
            <a:srgbClr val="A4A3A4"/>
          </p15:clr>
        </p15:guide>
        <p15:guide id="4" pos="505">
          <p15:clr>
            <a:srgbClr val="A4A3A4"/>
          </p15:clr>
        </p15:guide>
        <p15:guide id="5" pos="611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6070">
          <p15:clr>
            <a:srgbClr val="A4A3A4"/>
          </p15:clr>
        </p15:guide>
        <p15:guide id="2" orient="horz" pos="3081">
          <p15:clr>
            <a:srgbClr val="A4A3A4"/>
          </p15:clr>
        </p15:guide>
        <p15:guide id="3" orient="horz" pos="6252">
          <p15:clr>
            <a:srgbClr val="A4A3A4"/>
          </p15:clr>
        </p15:guide>
        <p15:guide id="4" orient="horz" pos="409">
          <p15:clr>
            <a:srgbClr val="A4A3A4"/>
          </p15:clr>
        </p15:guide>
        <p15:guide id="5" pos="4146">
          <p15:clr>
            <a:srgbClr val="A4A3A4"/>
          </p15:clr>
        </p15:guide>
        <p15:guide id="6" pos="138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im jungin" initials="kj" lastIdx="1" clrIdx="0">
    <p:extLst>
      <p:ext uri="{19B8F6BF-5375-455C-9EA6-DF929625EA0E}">
        <p15:presenceInfo xmlns:p15="http://schemas.microsoft.com/office/powerpoint/2012/main" userId="c39f039de718891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notes" clrMode="gray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CC"/>
    <a:srgbClr val="3399FF"/>
    <a:srgbClr val="CCFFCC"/>
    <a:srgbClr val="FF6600"/>
    <a:srgbClr val="FEF0F3"/>
    <a:srgbClr val="FCD0D8"/>
    <a:srgbClr val="E2E2F6"/>
    <a:srgbClr val="00CC66"/>
    <a:srgbClr val="66CCFF"/>
    <a:srgbClr val="FFCC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75DCB02-9BB8-47FD-8907-85C794F793BA}" styleName="테마 스타일 1 - 강조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792" autoAdjust="0"/>
    <p:restoredTop sz="96219" autoAdjust="0"/>
  </p:normalViewPr>
  <p:slideViewPr>
    <p:cSldViewPr snapToGrid="0">
      <p:cViewPr varScale="1">
        <p:scale>
          <a:sx n="116" d="100"/>
          <a:sy n="116" d="100"/>
        </p:scale>
        <p:origin x="56" y="636"/>
      </p:cViewPr>
      <p:guideLst>
        <p:guide orient="horz" pos="4203"/>
        <p:guide orient="horz" pos="587"/>
        <p:guide pos="3287"/>
        <p:guide pos="505"/>
        <p:guide pos="6111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534"/>
    </p:cViewPr>
  </p:sorterViewPr>
  <p:notesViewPr>
    <p:cSldViewPr snapToGrid="0">
      <p:cViewPr>
        <p:scale>
          <a:sx n="70" d="100"/>
          <a:sy n="70" d="100"/>
        </p:scale>
        <p:origin x="-3498" y="-366"/>
      </p:cViewPr>
      <p:guideLst>
        <p:guide orient="horz" pos="6070"/>
        <p:guide orient="horz" pos="3081"/>
        <p:guide orient="horz" pos="6252"/>
        <p:guide orient="horz" pos="409"/>
        <p:guide pos="4146"/>
        <p:guide pos="138"/>
      </p:guideLst>
    </p:cSldViewPr>
  </p:notesViewPr>
  <p:gridSpacing cx="1800225" cy="1800225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5.xml"/><Relationship Id="rId299" Type="http://schemas.openxmlformats.org/officeDocument/2006/relationships/slide" Target="slides/slide297.xml"/><Relationship Id="rId21" Type="http://schemas.openxmlformats.org/officeDocument/2006/relationships/slide" Target="slides/slide19.xml"/><Relationship Id="rId63" Type="http://schemas.openxmlformats.org/officeDocument/2006/relationships/slide" Target="slides/slide61.xml"/><Relationship Id="rId159" Type="http://schemas.openxmlformats.org/officeDocument/2006/relationships/slide" Target="slides/slide157.xml"/><Relationship Id="rId324" Type="http://schemas.openxmlformats.org/officeDocument/2006/relationships/tableStyles" Target="tableStyles.xml"/><Relationship Id="rId170" Type="http://schemas.openxmlformats.org/officeDocument/2006/relationships/slide" Target="slides/slide168.xml"/><Relationship Id="rId226" Type="http://schemas.openxmlformats.org/officeDocument/2006/relationships/slide" Target="slides/slide224.xml"/><Relationship Id="rId268" Type="http://schemas.openxmlformats.org/officeDocument/2006/relationships/slide" Target="slides/slide266.xml"/><Relationship Id="rId32" Type="http://schemas.openxmlformats.org/officeDocument/2006/relationships/slide" Target="slides/slide30.xml"/><Relationship Id="rId74" Type="http://schemas.openxmlformats.org/officeDocument/2006/relationships/slide" Target="slides/slide72.xml"/><Relationship Id="rId128" Type="http://schemas.openxmlformats.org/officeDocument/2006/relationships/slide" Target="slides/slide126.xml"/><Relationship Id="rId5" Type="http://schemas.openxmlformats.org/officeDocument/2006/relationships/slide" Target="slides/slide3.xml"/><Relationship Id="rId181" Type="http://schemas.openxmlformats.org/officeDocument/2006/relationships/slide" Target="slides/slide179.xml"/><Relationship Id="rId237" Type="http://schemas.openxmlformats.org/officeDocument/2006/relationships/slide" Target="slides/slide235.xml"/><Relationship Id="rId279" Type="http://schemas.openxmlformats.org/officeDocument/2006/relationships/slide" Target="slides/slide277.xml"/><Relationship Id="rId43" Type="http://schemas.openxmlformats.org/officeDocument/2006/relationships/slide" Target="slides/slide41.xml"/><Relationship Id="rId139" Type="http://schemas.openxmlformats.org/officeDocument/2006/relationships/slide" Target="slides/slide137.xml"/><Relationship Id="rId290" Type="http://schemas.openxmlformats.org/officeDocument/2006/relationships/slide" Target="slides/slide288.xml"/><Relationship Id="rId304" Type="http://schemas.openxmlformats.org/officeDocument/2006/relationships/font" Target="fonts/font1.fntdata"/><Relationship Id="rId85" Type="http://schemas.openxmlformats.org/officeDocument/2006/relationships/slide" Target="slides/slide83.xml"/><Relationship Id="rId150" Type="http://schemas.openxmlformats.org/officeDocument/2006/relationships/slide" Target="slides/slide148.xml"/><Relationship Id="rId192" Type="http://schemas.openxmlformats.org/officeDocument/2006/relationships/slide" Target="slides/slide190.xml"/><Relationship Id="rId206" Type="http://schemas.openxmlformats.org/officeDocument/2006/relationships/slide" Target="slides/slide204.xml"/><Relationship Id="rId248" Type="http://schemas.openxmlformats.org/officeDocument/2006/relationships/slide" Target="slides/slide246.xml"/><Relationship Id="rId12" Type="http://schemas.openxmlformats.org/officeDocument/2006/relationships/slide" Target="slides/slide10.xml"/><Relationship Id="rId108" Type="http://schemas.openxmlformats.org/officeDocument/2006/relationships/slide" Target="slides/slide106.xml"/><Relationship Id="rId315" Type="http://schemas.openxmlformats.org/officeDocument/2006/relationships/font" Target="fonts/font12.fntdata"/><Relationship Id="rId54" Type="http://schemas.openxmlformats.org/officeDocument/2006/relationships/slide" Target="slides/slide52.xml"/><Relationship Id="rId96" Type="http://schemas.openxmlformats.org/officeDocument/2006/relationships/slide" Target="slides/slide94.xml"/><Relationship Id="rId161" Type="http://schemas.openxmlformats.org/officeDocument/2006/relationships/slide" Target="slides/slide159.xml"/><Relationship Id="rId217" Type="http://schemas.openxmlformats.org/officeDocument/2006/relationships/slide" Target="slides/slide215.xml"/><Relationship Id="rId259" Type="http://schemas.openxmlformats.org/officeDocument/2006/relationships/slide" Target="slides/slide257.xml"/><Relationship Id="rId23" Type="http://schemas.openxmlformats.org/officeDocument/2006/relationships/slide" Target="slides/slide21.xml"/><Relationship Id="rId119" Type="http://schemas.openxmlformats.org/officeDocument/2006/relationships/slide" Target="slides/slide117.xml"/><Relationship Id="rId270" Type="http://schemas.openxmlformats.org/officeDocument/2006/relationships/slide" Target="slides/slide268.xml"/><Relationship Id="rId65" Type="http://schemas.openxmlformats.org/officeDocument/2006/relationships/slide" Target="slides/slide63.xml"/><Relationship Id="rId130" Type="http://schemas.openxmlformats.org/officeDocument/2006/relationships/slide" Target="slides/slide128.xml"/><Relationship Id="rId172" Type="http://schemas.openxmlformats.org/officeDocument/2006/relationships/slide" Target="slides/slide170.xml"/><Relationship Id="rId228" Type="http://schemas.openxmlformats.org/officeDocument/2006/relationships/slide" Target="slides/slide226.xml"/><Relationship Id="rId281" Type="http://schemas.openxmlformats.org/officeDocument/2006/relationships/slide" Target="slides/slide279.xml"/><Relationship Id="rId34" Type="http://schemas.openxmlformats.org/officeDocument/2006/relationships/slide" Target="slides/slide32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20" Type="http://schemas.openxmlformats.org/officeDocument/2006/relationships/slide" Target="slides/slide118.xml"/><Relationship Id="rId141" Type="http://schemas.openxmlformats.org/officeDocument/2006/relationships/slide" Target="slides/slide139.xml"/><Relationship Id="rId7" Type="http://schemas.openxmlformats.org/officeDocument/2006/relationships/slide" Target="slides/slide5.xml"/><Relationship Id="rId162" Type="http://schemas.openxmlformats.org/officeDocument/2006/relationships/slide" Target="slides/slide160.xml"/><Relationship Id="rId183" Type="http://schemas.openxmlformats.org/officeDocument/2006/relationships/slide" Target="slides/slide181.xml"/><Relationship Id="rId218" Type="http://schemas.openxmlformats.org/officeDocument/2006/relationships/slide" Target="slides/slide216.xml"/><Relationship Id="rId239" Type="http://schemas.openxmlformats.org/officeDocument/2006/relationships/slide" Target="slides/slide237.xml"/><Relationship Id="rId250" Type="http://schemas.openxmlformats.org/officeDocument/2006/relationships/slide" Target="slides/slide248.xml"/><Relationship Id="rId271" Type="http://schemas.openxmlformats.org/officeDocument/2006/relationships/slide" Target="slides/slide269.xml"/><Relationship Id="rId292" Type="http://schemas.openxmlformats.org/officeDocument/2006/relationships/slide" Target="slides/slide290.xml"/><Relationship Id="rId306" Type="http://schemas.openxmlformats.org/officeDocument/2006/relationships/font" Target="fonts/font3.fntdata"/><Relationship Id="rId24" Type="http://schemas.openxmlformats.org/officeDocument/2006/relationships/slide" Target="slides/slide22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31" Type="http://schemas.openxmlformats.org/officeDocument/2006/relationships/slide" Target="slides/slide129.xml"/><Relationship Id="rId152" Type="http://schemas.openxmlformats.org/officeDocument/2006/relationships/slide" Target="slides/slide150.xml"/><Relationship Id="rId173" Type="http://schemas.openxmlformats.org/officeDocument/2006/relationships/slide" Target="slides/slide171.xml"/><Relationship Id="rId194" Type="http://schemas.openxmlformats.org/officeDocument/2006/relationships/slide" Target="slides/slide192.xml"/><Relationship Id="rId208" Type="http://schemas.openxmlformats.org/officeDocument/2006/relationships/slide" Target="slides/slide206.xml"/><Relationship Id="rId229" Type="http://schemas.openxmlformats.org/officeDocument/2006/relationships/slide" Target="slides/slide227.xml"/><Relationship Id="rId240" Type="http://schemas.openxmlformats.org/officeDocument/2006/relationships/slide" Target="slides/slide238.xml"/><Relationship Id="rId261" Type="http://schemas.openxmlformats.org/officeDocument/2006/relationships/slide" Target="slides/slide259.xml"/><Relationship Id="rId14" Type="http://schemas.openxmlformats.org/officeDocument/2006/relationships/slide" Target="slides/slide12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282" Type="http://schemas.openxmlformats.org/officeDocument/2006/relationships/slide" Target="slides/slide280.xml"/><Relationship Id="rId317" Type="http://schemas.openxmlformats.org/officeDocument/2006/relationships/font" Target="fonts/font14.fntdata"/><Relationship Id="rId8" Type="http://schemas.openxmlformats.org/officeDocument/2006/relationships/slide" Target="slides/slide6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142" Type="http://schemas.openxmlformats.org/officeDocument/2006/relationships/slide" Target="slides/slide140.xml"/><Relationship Id="rId163" Type="http://schemas.openxmlformats.org/officeDocument/2006/relationships/slide" Target="slides/slide161.xml"/><Relationship Id="rId184" Type="http://schemas.openxmlformats.org/officeDocument/2006/relationships/slide" Target="slides/slide182.xml"/><Relationship Id="rId219" Type="http://schemas.openxmlformats.org/officeDocument/2006/relationships/slide" Target="slides/slide217.xml"/><Relationship Id="rId230" Type="http://schemas.openxmlformats.org/officeDocument/2006/relationships/slide" Target="slides/slide228.xml"/><Relationship Id="rId251" Type="http://schemas.openxmlformats.org/officeDocument/2006/relationships/slide" Target="slides/slide249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272" Type="http://schemas.openxmlformats.org/officeDocument/2006/relationships/slide" Target="slides/slide270.xml"/><Relationship Id="rId293" Type="http://schemas.openxmlformats.org/officeDocument/2006/relationships/slide" Target="slides/slide291.xml"/><Relationship Id="rId307" Type="http://schemas.openxmlformats.org/officeDocument/2006/relationships/font" Target="fonts/font4.fntdata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slide" Target="slides/slide130.xml"/><Relationship Id="rId153" Type="http://schemas.openxmlformats.org/officeDocument/2006/relationships/slide" Target="slides/slide151.xml"/><Relationship Id="rId174" Type="http://schemas.openxmlformats.org/officeDocument/2006/relationships/slide" Target="slides/slide172.xml"/><Relationship Id="rId195" Type="http://schemas.openxmlformats.org/officeDocument/2006/relationships/slide" Target="slides/slide193.xml"/><Relationship Id="rId209" Type="http://schemas.openxmlformats.org/officeDocument/2006/relationships/slide" Target="slides/slide207.xml"/><Relationship Id="rId220" Type="http://schemas.openxmlformats.org/officeDocument/2006/relationships/slide" Target="slides/slide218.xml"/><Relationship Id="rId241" Type="http://schemas.openxmlformats.org/officeDocument/2006/relationships/slide" Target="slides/slide239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262" Type="http://schemas.openxmlformats.org/officeDocument/2006/relationships/slide" Target="slides/slide260.xml"/><Relationship Id="rId283" Type="http://schemas.openxmlformats.org/officeDocument/2006/relationships/slide" Target="slides/slide281.xml"/><Relationship Id="rId318" Type="http://schemas.openxmlformats.org/officeDocument/2006/relationships/font" Target="fonts/font15.fntdata"/><Relationship Id="rId78" Type="http://schemas.openxmlformats.org/officeDocument/2006/relationships/slide" Target="slides/slide76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143" Type="http://schemas.openxmlformats.org/officeDocument/2006/relationships/slide" Target="slides/slide141.xml"/><Relationship Id="rId164" Type="http://schemas.openxmlformats.org/officeDocument/2006/relationships/slide" Target="slides/slide162.xml"/><Relationship Id="rId185" Type="http://schemas.openxmlformats.org/officeDocument/2006/relationships/slide" Target="slides/slide183.xml"/><Relationship Id="rId9" Type="http://schemas.openxmlformats.org/officeDocument/2006/relationships/slide" Target="slides/slide7.xml"/><Relationship Id="rId210" Type="http://schemas.openxmlformats.org/officeDocument/2006/relationships/slide" Target="slides/slide208.xml"/><Relationship Id="rId26" Type="http://schemas.openxmlformats.org/officeDocument/2006/relationships/slide" Target="slides/slide24.xml"/><Relationship Id="rId231" Type="http://schemas.openxmlformats.org/officeDocument/2006/relationships/slide" Target="slides/slide229.xml"/><Relationship Id="rId252" Type="http://schemas.openxmlformats.org/officeDocument/2006/relationships/slide" Target="slides/slide250.xml"/><Relationship Id="rId273" Type="http://schemas.openxmlformats.org/officeDocument/2006/relationships/slide" Target="slides/slide271.xml"/><Relationship Id="rId294" Type="http://schemas.openxmlformats.org/officeDocument/2006/relationships/slide" Target="slides/slide292.xml"/><Relationship Id="rId308" Type="http://schemas.openxmlformats.org/officeDocument/2006/relationships/font" Target="fonts/font5.fntdata"/><Relationship Id="rId47" Type="http://schemas.openxmlformats.org/officeDocument/2006/relationships/slide" Target="slides/slide45.xml"/><Relationship Id="rId68" Type="http://schemas.openxmlformats.org/officeDocument/2006/relationships/slide" Target="slides/slide66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slide" Target="slides/slide131.xml"/><Relationship Id="rId154" Type="http://schemas.openxmlformats.org/officeDocument/2006/relationships/slide" Target="slides/slide152.xml"/><Relationship Id="rId175" Type="http://schemas.openxmlformats.org/officeDocument/2006/relationships/slide" Target="slides/slide173.xml"/><Relationship Id="rId196" Type="http://schemas.openxmlformats.org/officeDocument/2006/relationships/slide" Target="slides/slide194.xml"/><Relationship Id="rId200" Type="http://schemas.openxmlformats.org/officeDocument/2006/relationships/slide" Target="slides/slide198.xml"/><Relationship Id="rId16" Type="http://schemas.openxmlformats.org/officeDocument/2006/relationships/slide" Target="slides/slide14.xml"/><Relationship Id="rId221" Type="http://schemas.openxmlformats.org/officeDocument/2006/relationships/slide" Target="slides/slide219.xml"/><Relationship Id="rId242" Type="http://schemas.openxmlformats.org/officeDocument/2006/relationships/slide" Target="slides/slide240.xml"/><Relationship Id="rId263" Type="http://schemas.openxmlformats.org/officeDocument/2006/relationships/slide" Target="slides/slide261.xml"/><Relationship Id="rId284" Type="http://schemas.openxmlformats.org/officeDocument/2006/relationships/slide" Target="slides/slide282.xml"/><Relationship Id="rId319" Type="http://schemas.openxmlformats.org/officeDocument/2006/relationships/font" Target="fonts/font16.fntdata"/><Relationship Id="rId37" Type="http://schemas.openxmlformats.org/officeDocument/2006/relationships/slide" Target="slides/slide35.xml"/><Relationship Id="rId58" Type="http://schemas.openxmlformats.org/officeDocument/2006/relationships/slide" Target="slides/slide56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44" Type="http://schemas.openxmlformats.org/officeDocument/2006/relationships/slide" Target="slides/slide142.xml"/><Relationship Id="rId90" Type="http://schemas.openxmlformats.org/officeDocument/2006/relationships/slide" Target="slides/slide88.xml"/><Relationship Id="rId165" Type="http://schemas.openxmlformats.org/officeDocument/2006/relationships/slide" Target="slides/slide163.xml"/><Relationship Id="rId186" Type="http://schemas.openxmlformats.org/officeDocument/2006/relationships/slide" Target="slides/slide184.xml"/><Relationship Id="rId211" Type="http://schemas.openxmlformats.org/officeDocument/2006/relationships/slide" Target="slides/slide209.xml"/><Relationship Id="rId232" Type="http://schemas.openxmlformats.org/officeDocument/2006/relationships/slide" Target="slides/slide230.xml"/><Relationship Id="rId253" Type="http://schemas.openxmlformats.org/officeDocument/2006/relationships/slide" Target="slides/slide251.xml"/><Relationship Id="rId274" Type="http://schemas.openxmlformats.org/officeDocument/2006/relationships/slide" Target="slides/slide272.xml"/><Relationship Id="rId295" Type="http://schemas.openxmlformats.org/officeDocument/2006/relationships/slide" Target="slides/slide293.xml"/><Relationship Id="rId309" Type="http://schemas.openxmlformats.org/officeDocument/2006/relationships/font" Target="fonts/font6.fntdata"/><Relationship Id="rId27" Type="http://schemas.openxmlformats.org/officeDocument/2006/relationships/slide" Target="slides/slide25.xml"/><Relationship Id="rId48" Type="http://schemas.openxmlformats.org/officeDocument/2006/relationships/slide" Target="slides/slide46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34" Type="http://schemas.openxmlformats.org/officeDocument/2006/relationships/slide" Target="slides/slide132.xml"/><Relationship Id="rId320" Type="http://schemas.openxmlformats.org/officeDocument/2006/relationships/commentAuthors" Target="commentAuthors.xml"/><Relationship Id="rId80" Type="http://schemas.openxmlformats.org/officeDocument/2006/relationships/slide" Target="slides/slide78.xml"/><Relationship Id="rId155" Type="http://schemas.openxmlformats.org/officeDocument/2006/relationships/slide" Target="slides/slide153.xml"/><Relationship Id="rId176" Type="http://schemas.openxmlformats.org/officeDocument/2006/relationships/slide" Target="slides/slide174.xml"/><Relationship Id="rId197" Type="http://schemas.openxmlformats.org/officeDocument/2006/relationships/slide" Target="slides/slide195.xml"/><Relationship Id="rId201" Type="http://schemas.openxmlformats.org/officeDocument/2006/relationships/slide" Target="slides/slide199.xml"/><Relationship Id="rId222" Type="http://schemas.openxmlformats.org/officeDocument/2006/relationships/slide" Target="slides/slide220.xml"/><Relationship Id="rId243" Type="http://schemas.openxmlformats.org/officeDocument/2006/relationships/slide" Target="slides/slide241.xml"/><Relationship Id="rId264" Type="http://schemas.openxmlformats.org/officeDocument/2006/relationships/slide" Target="slides/slide262.xml"/><Relationship Id="rId285" Type="http://schemas.openxmlformats.org/officeDocument/2006/relationships/slide" Target="slides/slide283.xml"/><Relationship Id="rId17" Type="http://schemas.openxmlformats.org/officeDocument/2006/relationships/slide" Target="slides/slide15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24" Type="http://schemas.openxmlformats.org/officeDocument/2006/relationships/slide" Target="slides/slide122.xml"/><Relationship Id="rId310" Type="http://schemas.openxmlformats.org/officeDocument/2006/relationships/font" Target="fonts/font7.fntdata"/><Relationship Id="rId70" Type="http://schemas.openxmlformats.org/officeDocument/2006/relationships/slide" Target="slides/slide68.xml"/><Relationship Id="rId91" Type="http://schemas.openxmlformats.org/officeDocument/2006/relationships/slide" Target="slides/slide89.xml"/><Relationship Id="rId145" Type="http://schemas.openxmlformats.org/officeDocument/2006/relationships/slide" Target="slides/slide143.xml"/><Relationship Id="rId166" Type="http://schemas.openxmlformats.org/officeDocument/2006/relationships/slide" Target="slides/slide164.xml"/><Relationship Id="rId187" Type="http://schemas.openxmlformats.org/officeDocument/2006/relationships/slide" Target="slides/slide185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0.xml"/><Relationship Id="rId233" Type="http://schemas.openxmlformats.org/officeDocument/2006/relationships/slide" Target="slides/slide231.xml"/><Relationship Id="rId254" Type="http://schemas.openxmlformats.org/officeDocument/2006/relationships/slide" Target="slides/slide252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275" Type="http://schemas.openxmlformats.org/officeDocument/2006/relationships/slide" Target="slides/slide273.xml"/><Relationship Id="rId296" Type="http://schemas.openxmlformats.org/officeDocument/2006/relationships/slide" Target="slides/slide294.xml"/><Relationship Id="rId300" Type="http://schemas.openxmlformats.org/officeDocument/2006/relationships/slide" Target="slides/slide298.xml"/><Relationship Id="rId60" Type="http://schemas.openxmlformats.org/officeDocument/2006/relationships/slide" Target="slides/slide58.xml"/><Relationship Id="rId81" Type="http://schemas.openxmlformats.org/officeDocument/2006/relationships/slide" Target="slides/slide79.xml"/><Relationship Id="rId135" Type="http://schemas.openxmlformats.org/officeDocument/2006/relationships/slide" Target="slides/slide133.xml"/><Relationship Id="rId156" Type="http://schemas.openxmlformats.org/officeDocument/2006/relationships/slide" Target="slides/slide154.xml"/><Relationship Id="rId177" Type="http://schemas.openxmlformats.org/officeDocument/2006/relationships/slide" Target="slides/slide175.xml"/><Relationship Id="rId198" Type="http://schemas.openxmlformats.org/officeDocument/2006/relationships/slide" Target="slides/slide196.xml"/><Relationship Id="rId321" Type="http://schemas.openxmlformats.org/officeDocument/2006/relationships/presProps" Target="presProps.xml"/><Relationship Id="rId202" Type="http://schemas.openxmlformats.org/officeDocument/2006/relationships/slide" Target="slides/slide200.xml"/><Relationship Id="rId223" Type="http://schemas.openxmlformats.org/officeDocument/2006/relationships/slide" Target="slides/slide221.xml"/><Relationship Id="rId244" Type="http://schemas.openxmlformats.org/officeDocument/2006/relationships/slide" Target="slides/slide242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265" Type="http://schemas.openxmlformats.org/officeDocument/2006/relationships/slide" Target="slides/slide263.xml"/><Relationship Id="rId286" Type="http://schemas.openxmlformats.org/officeDocument/2006/relationships/slide" Target="slides/slide284.xml"/><Relationship Id="rId50" Type="http://schemas.openxmlformats.org/officeDocument/2006/relationships/slide" Target="slides/slide48.xml"/><Relationship Id="rId104" Type="http://schemas.openxmlformats.org/officeDocument/2006/relationships/slide" Target="slides/slide102.xml"/><Relationship Id="rId125" Type="http://schemas.openxmlformats.org/officeDocument/2006/relationships/slide" Target="slides/slide123.xml"/><Relationship Id="rId146" Type="http://schemas.openxmlformats.org/officeDocument/2006/relationships/slide" Target="slides/slide144.xml"/><Relationship Id="rId167" Type="http://schemas.openxmlformats.org/officeDocument/2006/relationships/slide" Target="slides/slide165.xml"/><Relationship Id="rId188" Type="http://schemas.openxmlformats.org/officeDocument/2006/relationships/slide" Target="slides/slide186.xml"/><Relationship Id="rId311" Type="http://schemas.openxmlformats.org/officeDocument/2006/relationships/font" Target="fonts/font8.fntdata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13" Type="http://schemas.openxmlformats.org/officeDocument/2006/relationships/slide" Target="slides/slide211.xml"/><Relationship Id="rId234" Type="http://schemas.openxmlformats.org/officeDocument/2006/relationships/slide" Target="slides/slide232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55" Type="http://schemas.openxmlformats.org/officeDocument/2006/relationships/slide" Target="slides/slide253.xml"/><Relationship Id="rId276" Type="http://schemas.openxmlformats.org/officeDocument/2006/relationships/slide" Target="slides/slide274.xml"/><Relationship Id="rId297" Type="http://schemas.openxmlformats.org/officeDocument/2006/relationships/slide" Target="slides/slide295.xml"/><Relationship Id="rId40" Type="http://schemas.openxmlformats.org/officeDocument/2006/relationships/slide" Target="slides/slide38.xml"/><Relationship Id="rId115" Type="http://schemas.openxmlformats.org/officeDocument/2006/relationships/slide" Target="slides/slide113.xml"/><Relationship Id="rId136" Type="http://schemas.openxmlformats.org/officeDocument/2006/relationships/slide" Target="slides/slide134.xml"/><Relationship Id="rId157" Type="http://schemas.openxmlformats.org/officeDocument/2006/relationships/slide" Target="slides/slide155.xml"/><Relationship Id="rId178" Type="http://schemas.openxmlformats.org/officeDocument/2006/relationships/slide" Target="slides/slide176.xml"/><Relationship Id="rId301" Type="http://schemas.openxmlformats.org/officeDocument/2006/relationships/slide" Target="slides/slide299.xml"/><Relationship Id="rId322" Type="http://schemas.openxmlformats.org/officeDocument/2006/relationships/viewProps" Target="viewProps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9" Type="http://schemas.openxmlformats.org/officeDocument/2006/relationships/slide" Target="slides/slide197.xml"/><Relationship Id="rId203" Type="http://schemas.openxmlformats.org/officeDocument/2006/relationships/slide" Target="slides/slide201.xml"/><Relationship Id="rId19" Type="http://schemas.openxmlformats.org/officeDocument/2006/relationships/slide" Target="slides/slide17.xml"/><Relationship Id="rId224" Type="http://schemas.openxmlformats.org/officeDocument/2006/relationships/slide" Target="slides/slide222.xml"/><Relationship Id="rId245" Type="http://schemas.openxmlformats.org/officeDocument/2006/relationships/slide" Target="slides/slide243.xml"/><Relationship Id="rId266" Type="http://schemas.openxmlformats.org/officeDocument/2006/relationships/slide" Target="slides/slide264.xml"/><Relationship Id="rId287" Type="http://schemas.openxmlformats.org/officeDocument/2006/relationships/slide" Target="slides/slide285.xml"/><Relationship Id="rId30" Type="http://schemas.openxmlformats.org/officeDocument/2006/relationships/slide" Target="slides/slide2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147" Type="http://schemas.openxmlformats.org/officeDocument/2006/relationships/slide" Target="slides/slide145.xml"/><Relationship Id="rId168" Type="http://schemas.openxmlformats.org/officeDocument/2006/relationships/slide" Target="slides/slide166.xml"/><Relationship Id="rId312" Type="http://schemas.openxmlformats.org/officeDocument/2006/relationships/font" Target="fonts/font9.fntdata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189" Type="http://schemas.openxmlformats.org/officeDocument/2006/relationships/slide" Target="slides/slide187.xml"/><Relationship Id="rId3" Type="http://schemas.openxmlformats.org/officeDocument/2006/relationships/slide" Target="slides/slide1.xml"/><Relationship Id="rId214" Type="http://schemas.openxmlformats.org/officeDocument/2006/relationships/slide" Target="slides/slide212.xml"/><Relationship Id="rId235" Type="http://schemas.openxmlformats.org/officeDocument/2006/relationships/slide" Target="slides/slide233.xml"/><Relationship Id="rId256" Type="http://schemas.openxmlformats.org/officeDocument/2006/relationships/slide" Target="slides/slide254.xml"/><Relationship Id="rId277" Type="http://schemas.openxmlformats.org/officeDocument/2006/relationships/slide" Target="slides/slide275.xml"/><Relationship Id="rId298" Type="http://schemas.openxmlformats.org/officeDocument/2006/relationships/slide" Target="slides/slide296.xml"/><Relationship Id="rId116" Type="http://schemas.openxmlformats.org/officeDocument/2006/relationships/slide" Target="slides/slide114.xml"/><Relationship Id="rId137" Type="http://schemas.openxmlformats.org/officeDocument/2006/relationships/slide" Target="slides/slide135.xml"/><Relationship Id="rId158" Type="http://schemas.openxmlformats.org/officeDocument/2006/relationships/slide" Target="slides/slide156.xml"/><Relationship Id="rId302" Type="http://schemas.openxmlformats.org/officeDocument/2006/relationships/notesMaster" Target="notesMasters/notesMaster1.xml"/><Relationship Id="rId323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179" Type="http://schemas.openxmlformats.org/officeDocument/2006/relationships/slide" Target="slides/slide177.xml"/><Relationship Id="rId190" Type="http://schemas.openxmlformats.org/officeDocument/2006/relationships/slide" Target="slides/slide188.xml"/><Relationship Id="rId204" Type="http://schemas.openxmlformats.org/officeDocument/2006/relationships/slide" Target="slides/slide202.xml"/><Relationship Id="rId225" Type="http://schemas.openxmlformats.org/officeDocument/2006/relationships/slide" Target="slides/slide223.xml"/><Relationship Id="rId246" Type="http://schemas.openxmlformats.org/officeDocument/2006/relationships/slide" Target="slides/slide244.xml"/><Relationship Id="rId267" Type="http://schemas.openxmlformats.org/officeDocument/2006/relationships/slide" Target="slides/slide265.xml"/><Relationship Id="rId288" Type="http://schemas.openxmlformats.org/officeDocument/2006/relationships/slide" Target="slides/slide286.xml"/><Relationship Id="rId106" Type="http://schemas.openxmlformats.org/officeDocument/2006/relationships/slide" Target="slides/slide104.xml"/><Relationship Id="rId127" Type="http://schemas.openxmlformats.org/officeDocument/2006/relationships/slide" Target="slides/slide125.xml"/><Relationship Id="rId313" Type="http://schemas.openxmlformats.org/officeDocument/2006/relationships/font" Target="fonts/font10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94" Type="http://schemas.openxmlformats.org/officeDocument/2006/relationships/slide" Target="slides/slide92.xml"/><Relationship Id="rId148" Type="http://schemas.openxmlformats.org/officeDocument/2006/relationships/slide" Target="slides/slide146.xml"/><Relationship Id="rId169" Type="http://schemas.openxmlformats.org/officeDocument/2006/relationships/slide" Target="slides/slide167.xml"/><Relationship Id="rId4" Type="http://schemas.openxmlformats.org/officeDocument/2006/relationships/slide" Target="slides/slide2.xml"/><Relationship Id="rId180" Type="http://schemas.openxmlformats.org/officeDocument/2006/relationships/slide" Target="slides/slide178.xml"/><Relationship Id="rId215" Type="http://schemas.openxmlformats.org/officeDocument/2006/relationships/slide" Target="slides/slide213.xml"/><Relationship Id="rId236" Type="http://schemas.openxmlformats.org/officeDocument/2006/relationships/slide" Target="slides/slide234.xml"/><Relationship Id="rId257" Type="http://schemas.openxmlformats.org/officeDocument/2006/relationships/slide" Target="slides/slide255.xml"/><Relationship Id="rId278" Type="http://schemas.openxmlformats.org/officeDocument/2006/relationships/slide" Target="slides/slide276.xml"/><Relationship Id="rId303" Type="http://schemas.openxmlformats.org/officeDocument/2006/relationships/handoutMaster" Target="handoutMasters/handoutMaster1.xml"/><Relationship Id="rId42" Type="http://schemas.openxmlformats.org/officeDocument/2006/relationships/slide" Target="slides/slide40.xml"/><Relationship Id="rId84" Type="http://schemas.openxmlformats.org/officeDocument/2006/relationships/slide" Target="slides/slide82.xml"/><Relationship Id="rId138" Type="http://schemas.openxmlformats.org/officeDocument/2006/relationships/slide" Target="slides/slide136.xml"/><Relationship Id="rId191" Type="http://schemas.openxmlformats.org/officeDocument/2006/relationships/slide" Target="slides/slide189.xml"/><Relationship Id="rId205" Type="http://schemas.openxmlformats.org/officeDocument/2006/relationships/slide" Target="slides/slide203.xml"/><Relationship Id="rId247" Type="http://schemas.openxmlformats.org/officeDocument/2006/relationships/slide" Target="slides/slide245.xml"/><Relationship Id="rId107" Type="http://schemas.openxmlformats.org/officeDocument/2006/relationships/slide" Target="slides/slide105.xml"/><Relationship Id="rId289" Type="http://schemas.openxmlformats.org/officeDocument/2006/relationships/slide" Target="slides/slide287.xml"/><Relationship Id="rId11" Type="http://schemas.openxmlformats.org/officeDocument/2006/relationships/slide" Target="slides/slide9.xml"/><Relationship Id="rId53" Type="http://schemas.openxmlformats.org/officeDocument/2006/relationships/slide" Target="slides/slide51.xml"/><Relationship Id="rId149" Type="http://schemas.openxmlformats.org/officeDocument/2006/relationships/slide" Target="slides/slide147.xml"/><Relationship Id="rId314" Type="http://schemas.openxmlformats.org/officeDocument/2006/relationships/font" Target="fonts/font11.fntdata"/><Relationship Id="rId95" Type="http://schemas.openxmlformats.org/officeDocument/2006/relationships/slide" Target="slides/slide93.xml"/><Relationship Id="rId160" Type="http://schemas.openxmlformats.org/officeDocument/2006/relationships/slide" Target="slides/slide158.xml"/><Relationship Id="rId216" Type="http://schemas.openxmlformats.org/officeDocument/2006/relationships/slide" Target="slides/slide214.xml"/><Relationship Id="rId258" Type="http://schemas.openxmlformats.org/officeDocument/2006/relationships/slide" Target="slides/slide256.xml"/><Relationship Id="rId22" Type="http://schemas.openxmlformats.org/officeDocument/2006/relationships/slide" Target="slides/slide20.xml"/><Relationship Id="rId64" Type="http://schemas.openxmlformats.org/officeDocument/2006/relationships/slide" Target="slides/slide62.xml"/><Relationship Id="rId118" Type="http://schemas.openxmlformats.org/officeDocument/2006/relationships/slide" Target="slides/slide116.xml"/><Relationship Id="rId171" Type="http://schemas.openxmlformats.org/officeDocument/2006/relationships/slide" Target="slides/slide169.xml"/><Relationship Id="rId227" Type="http://schemas.openxmlformats.org/officeDocument/2006/relationships/slide" Target="slides/slide225.xml"/><Relationship Id="rId269" Type="http://schemas.openxmlformats.org/officeDocument/2006/relationships/slide" Target="slides/slide267.xml"/><Relationship Id="rId33" Type="http://schemas.openxmlformats.org/officeDocument/2006/relationships/slide" Target="slides/slide31.xml"/><Relationship Id="rId129" Type="http://schemas.openxmlformats.org/officeDocument/2006/relationships/slide" Target="slides/slide127.xml"/><Relationship Id="rId280" Type="http://schemas.openxmlformats.org/officeDocument/2006/relationships/slide" Target="slides/slide278.xml"/><Relationship Id="rId75" Type="http://schemas.openxmlformats.org/officeDocument/2006/relationships/slide" Target="slides/slide73.xml"/><Relationship Id="rId140" Type="http://schemas.openxmlformats.org/officeDocument/2006/relationships/slide" Target="slides/slide138.xml"/><Relationship Id="rId182" Type="http://schemas.openxmlformats.org/officeDocument/2006/relationships/slide" Target="slides/slide180.xml"/><Relationship Id="rId6" Type="http://schemas.openxmlformats.org/officeDocument/2006/relationships/slide" Target="slides/slide4.xml"/><Relationship Id="rId238" Type="http://schemas.openxmlformats.org/officeDocument/2006/relationships/slide" Target="slides/slide236.xml"/><Relationship Id="rId291" Type="http://schemas.openxmlformats.org/officeDocument/2006/relationships/slide" Target="slides/slide289.xml"/><Relationship Id="rId305" Type="http://schemas.openxmlformats.org/officeDocument/2006/relationships/font" Target="fonts/font2.fntdata"/><Relationship Id="rId44" Type="http://schemas.openxmlformats.org/officeDocument/2006/relationships/slide" Target="slides/slide42.xml"/><Relationship Id="rId86" Type="http://schemas.openxmlformats.org/officeDocument/2006/relationships/slide" Target="slides/slide84.xml"/><Relationship Id="rId151" Type="http://schemas.openxmlformats.org/officeDocument/2006/relationships/slide" Target="slides/slide149.xml"/><Relationship Id="rId193" Type="http://schemas.openxmlformats.org/officeDocument/2006/relationships/slide" Target="slides/slide191.xml"/><Relationship Id="rId207" Type="http://schemas.openxmlformats.org/officeDocument/2006/relationships/slide" Target="slides/slide205.xml"/><Relationship Id="rId249" Type="http://schemas.openxmlformats.org/officeDocument/2006/relationships/slide" Target="slides/slide247.xml"/><Relationship Id="rId13" Type="http://schemas.openxmlformats.org/officeDocument/2006/relationships/slide" Target="slides/slide11.xml"/><Relationship Id="rId109" Type="http://schemas.openxmlformats.org/officeDocument/2006/relationships/slide" Target="slides/slide107.xml"/><Relationship Id="rId260" Type="http://schemas.openxmlformats.org/officeDocument/2006/relationships/slide" Target="slides/slide258.xml"/><Relationship Id="rId316" Type="http://schemas.openxmlformats.org/officeDocument/2006/relationships/font" Target="fonts/font13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827" tIns="47414" rIns="94827" bIns="47414" numCol="1" anchor="t" anchorCtr="0" compatLnSpc="1">
            <a:prstTxWarp prst="textNoShape">
              <a:avLst/>
            </a:prstTxWarp>
          </a:bodyPr>
          <a:lstStyle>
            <a:lvl1pPr algn="l" defTabSz="947738">
              <a:defRPr sz="1300" b="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1275" y="0"/>
            <a:ext cx="2944813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827" tIns="47414" rIns="94827" bIns="47414" numCol="1" anchor="t" anchorCtr="0" compatLnSpc="1">
            <a:prstTxWarp prst="textNoShape">
              <a:avLst/>
            </a:prstTxWarp>
          </a:bodyPr>
          <a:lstStyle>
            <a:lvl1pPr algn="r" defTabSz="947738">
              <a:defRPr sz="1300" b="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19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8163"/>
            <a:ext cx="294640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827" tIns="47414" rIns="94827" bIns="47414" numCol="1" anchor="b" anchorCtr="0" compatLnSpc="1">
            <a:prstTxWarp prst="textNoShape">
              <a:avLst/>
            </a:prstTxWarp>
          </a:bodyPr>
          <a:lstStyle>
            <a:lvl1pPr algn="l" defTabSz="947738">
              <a:defRPr sz="1300" b="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r>
              <a:rPr lang="en-US" altLang="ko-KR"/>
              <a:t>Copyright 2011 ⓒ  LG CNS</a:t>
            </a:r>
          </a:p>
        </p:txBody>
      </p:sp>
      <p:sp>
        <p:nvSpPr>
          <p:cNvPr id="819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1275" y="9428163"/>
            <a:ext cx="2944813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827" tIns="47414" rIns="94827" bIns="47414" numCol="1" anchor="b" anchorCtr="0" compatLnSpc="1">
            <a:prstTxWarp prst="textNoShape">
              <a:avLst/>
            </a:prstTxWarp>
          </a:bodyPr>
          <a:lstStyle>
            <a:lvl1pPr algn="r" defTabSz="947738">
              <a:defRPr sz="1300" b="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CE73F57E-B711-4ED3-B930-475FA2038FF4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53741635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19075" y="649288"/>
            <a:ext cx="6362700" cy="42418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651" name="Rectangle 43"/>
          <p:cNvSpPr>
            <a:spLocks noChangeArrowheads="1"/>
          </p:cNvSpPr>
          <p:nvPr/>
        </p:nvSpPr>
        <p:spPr bwMode="auto">
          <a:xfrm>
            <a:off x="2536825" y="9612313"/>
            <a:ext cx="1630363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4815" tIns="47407" rIns="94815" bIns="47407"/>
          <a:lstStyle>
            <a:lvl1pPr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ctr" eaLnBrk="1" hangingPunct="1">
              <a:defRPr/>
            </a:pPr>
            <a:r>
              <a:rPr lang="en-US" altLang="ko-KR" sz="900">
                <a:solidFill>
                  <a:schemeClr val="tx1"/>
                </a:solidFill>
                <a:ea typeface="맑은 고딕" pitchFamily="50" charset="-127"/>
              </a:rPr>
              <a:t>8 - </a:t>
            </a:r>
            <a:fld id="{B4A63CC8-0311-4756-8E8F-89FEA17E331B}" type="slidenum">
              <a:rPr lang="en-US" altLang="ko-KR" sz="900" smtClean="0">
                <a:solidFill>
                  <a:schemeClr val="tx1"/>
                </a:solidFill>
                <a:ea typeface="맑은 고딕" pitchFamily="50" charset="-127"/>
              </a:rPr>
              <a:pPr algn="ctr" eaLnBrk="1" hangingPunct="1">
                <a:defRPr/>
              </a:pPr>
              <a:t>‹#›</a:t>
            </a:fld>
            <a:endParaRPr lang="en-US" altLang="ko-KR" sz="900">
              <a:solidFill>
                <a:schemeClr val="tx1"/>
              </a:solidFill>
              <a:ea typeface="맑은 고딕" pitchFamily="50" charset="-127"/>
            </a:endParaRPr>
          </a:p>
        </p:txBody>
      </p:sp>
      <p:sp>
        <p:nvSpPr>
          <p:cNvPr id="17416" name="Rectangle 8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219075" y="5222875"/>
            <a:ext cx="6362700" cy="3094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4827" tIns="47414" rIns="94827" bIns="47414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ko-KR" noProof="0" dirty="0"/>
          </a:p>
          <a:p>
            <a:pPr lvl="0"/>
            <a:endParaRPr lang="en-US" altLang="ko-KR" noProof="0" dirty="0"/>
          </a:p>
        </p:txBody>
      </p:sp>
      <p:sp>
        <p:nvSpPr>
          <p:cNvPr id="29701" name="Line 41"/>
          <p:cNvSpPr>
            <a:spLocks noChangeShapeType="1"/>
          </p:cNvSpPr>
          <p:nvPr/>
        </p:nvSpPr>
        <p:spPr bwMode="auto">
          <a:xfrm flipV="1">
            <a:off x="230188" y="469900"/>
            <a:ext cx="6351587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9702" name="Line 46"/>
          <p:cNvSpPr>
            <a:spLocks noChangeShapeType="1"/>
          </p:cNvSpPr>
          <p:nvPr/>
        </p:nvSpPr>
        <p:spPr bwMode="auto">
          <a:xfrm flipV="1">
            <a:off x="230188" y="9499600"/>
            <a:ext cx="6351587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7655" name="Text Box 47"/>
          <p:cNvSpPr txBox="1">
            <a:spLocks noChangeArrowheads="1"/>
          </p:cNvSpPr>
          <p:nvPr/>
        </p:nvSpPr>
        <p:spPr bwMode="auto">
          <a:xfrm>
            <a:off x="157163" y="150813"/>
            <a:ext cx="2173287" cy="250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334" tIns="48534" rIns="93334" bIns="48534">
            <a:spAutoFit/>
          </a:bodyPr>
          <a:lstStyle>
            <a:lvl1pPr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defRPr/>
            </a:pPr>
            <a:r>
              <a:rPr lang="en-US" altLang="ko-KR" sz="1000">
                <a:solidFill>
                  <a:schemeClr val="tx1"/>
                </a:solidFill>
                <a:ea typeface="맑은 고딕" pitchFamily="50" charset="-127"/>
              </a:rPr>
              <a:t>C Programming</a:t>
            </a:r>
            <a:endParaRPr lang="ko-KR" altLang="en-US" sz="1000">
              <a:solidFill>
                <a:schemeClr val="tx1"/>
              </a:solidFill>
              <a:ea typeface="맑은 고딕" pitchFamily="50" charset="-127"/>
            </a:endParaRPr>
          </a:p>
        </p:txBody>
      </p:sp>
      <p:sp>
        <p:nvSpPr>
          <p:cNvPr id="27656" name="Text Box 48"/>
          <p:cNvSpPr txBox="1">
            <a:spLocks noChangeArrowheads="1"/>
          </p:cNvSpPr>
          <p:nvPr/>
        </p:nvSpPr>
        <p:spPr bwMode="auto">
          <a:xfrm>
            <a:off x="4468813" y="150813"/>
            <a:ext cx="2173287" cy="252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334" tIns="48534" rIns="93334" bIns="48534">
            <a:spAutoFit/>
          </a:bodyPr>
          <a:lstStyle>
            <a:lvl1pPr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 eaLnBrk="1" hangingPunct="1">
              <a:defRPr/>
            </a:pPr>
            <a:r>
              <a:rPr lang="en-US" altLang="ko-KR" sz="1000">
                <a:solidFill>
                  <a:schemeClr val="tx1"/>
                </a:solidFill>
                <a:ea typeface="맑은 고딕" pitchFamily="50" charset="-127"/>
              </a:rPr>
              <a:t>6. </a:t>
            </a:r>
            <a:r>
              <a:rPr lang="ko-KR" altLang="en-US" sz="1000">
                <a:solidFill>
                  <a:schemeClr val="tx1"/>
                </a:solidFill>
                <a:ea typeface="맑은 고딕" pitchFamily="50" charset="-127"/>
              </a:rPr>
              <a:t>기억 부류</a:t>
            </a:r>
          </a:p>
        </p:txBody>
      </p:sp>
      <p:sp>
        <p:nvSpPr>
          <p:cNvPr id="27657" name="Rectangle 42"/>
          <p:cNvSpPr>
            <a:spLocks noChangeArrowheads="1"/>
          </p:cNvSpPr>
          <p:nvPr/>
        </p:nvSpPr>
        <p:spPr bwMode="auto">
          <a:xfrm>
            <a:off x="141288" y="9563100"/>
            <a:ext cx="1752600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 defTabSz="7620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7620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7620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7620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7620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ctr" latinLnBrk="0">
              <a:defRPr/>
            </a:pPr>
            <a:r>
              <a:rPr lang="en-US" altLang="ko-KR" sz="1000">
                <a:solidFill>
                  <a:schemeClr val="tx1"/>
                </a:solidFill>
                <a:latin typeface="Microsoft Sans Serif" pitchFamily="34" charset="0"/>
                <a:cs typeface="Microsoft Sans Serif" pitchFamily="34" charset="0"/>
              </a:rPr>
              <a:t>Copyright 2011 ⓒ  LG CNS</a:t>
            </a:r>
          </a:p>
        </p:txBody>
      </p:sp>
      <p:pic>
        <p:nvPicPr>
          <p:cNvPr id="29706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9300" y="9582150"/>
            <a:ext cx="790575" cy="25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2349804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latinLnBrk="1" hangingPunct="0">
      <a:spcBef>
        <a:spcPct val="30000"/>
      </a:spcBef>
      <a:spcAft>
        <a:spcPct val="0"/>
      </a:spcAft>
      <a:defRPr kumimoji="1" sz="900" kern="1200">
        <a:solidFill>
          <a:schemeClr val="tx1"/>
        </a:solidFill>
        <a:latin typeface="Candara" pitchFamily="34" charset="0"/>
        <a:ea typeface="맑은 고딕" pitchFamily="50" charset="-127"/>
        <a:cs typeface="+mn-cs"/>
      </a:defRPr>
    </a:lvl1pPr>
    <a:lvl2pPr marL="742950" indent="-28575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1143000" indent="-228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600200" indent="-228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2057400" indent="-228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1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1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.xml"/><Relationship Id="rId1" Type="http://schemas.openxmlformats.org/officeDocument/2006/relationships/notesMaster" Target="../notesMasters/notesMaster1.xml"/></Relationships>
</file>

<file path=ppt/notesSlides/_rels/notesSlide1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1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1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1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6.xml"/><Relationship Id="rId1" Type="http://schemas.openxmlformats.org/officeDocument/2006/relationships/notesMaster" Target="../notesMasters/notesMaster1.xml"/></Relationships>
</file>

<file path=ppt/notesSlides/_rels/notesSlide1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7.xml"/><Relationship Id="rId1" Type="http://schemas.openxmlformats.org/officeDocument/2006/relationships/notesMaster" Target="../notesMasters/notesMaster1.xml"/></Relationships>
</file>

<file path=ppt/notesSlides/_rels/notesSlide1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8.xml"/><Relationship Id="rId1" Type="http://schemas.openxmlformats.org/officeDocument/2006/relationships/notesMaster" Target="../notesMasters/notesMaster1.xml"/></Relationships>
</file>

<file path=ppt/notesSlides/_rels/notesSlide1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0.xml"/><Relationship Id="rId1" Type="http://schemas.openxmlformats.org/officeDocument/2006/relationships/notesMaster" Target="../notesMasters/notesMaster1.xml"/></Relationships>
</file>

<file path=ppt/notesSlides/_rels/notesSlide2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1.xml"/><Relationship Id="rId1" Type="http://schemas.openxmlformats.org/officeDocument/2006/relationships/notesMaster" Target="../notesMasters/notesMaster1.xml"/></Relationships>
</file>

<file path=ppt/notesSlides/_rels/notesSlide2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2.xml"/><Relationship Id="rId1" Type="http://schemas.openxmlformats.org/officeDocument/2006/relationships/notesMaster" Target="../notesMasters/notesMaster1.xml"/></Relationships>
</file>

<file path=ppt/notesSlides/_rels/notesSlide2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3.xml"/><Relationship Id="rId1" Type="http://schemas.openxmlformats.org/officeDocument/2006/relationships/notesMaster" Target="../notesMasters/notesMaster1.xml"/></Relationships>
</file>

<file path=ppt/notesSlides/_rels/notesSlide2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4.xml"/><Relationship Id="rId1" Type="http://schemas.openxmlformats.org/officeDocument/2006/relationships/notesMaster" Target="../notesMasters/notesMaster1.xml"/></Relationships>
</file>

<file path=ppt/notesSlides/_rels/notesSlide2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5.xml"/><Relationship Id="rId1" Type="http://schemas.openxmlformats.org/officeDocument/2006/relationships/notesMaster" Target="../notesMasters/notesMaster1.xml"/></Relationships>
</file>

<file path=ppt/notesSlides/_rels/notesSlide2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6.xml"/><Relationship Id="rId1" Type="http://schemas.openxmlformats.org/officeDocument/2006/relationships/notesMaster" Target="../notesMasters/notesMaster1.xml"/></Relationships>
</file>

<file path=ppt/notesSlides/_rels/notesSlide2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7.xml"/><Relationship Id="rId1" Type="http://schemas.openxmlformats.org/officeDocument/2006/relationships/notesMaster" Target="../notesMasters/notesMaster1.xml"/></Relationships>
</file>

<file path=ppt/notesSlides/_rels/notesSlide2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8.xml"/><Relationship Id="rId1" Type="http://schemas.openxmlformats.org/officeDocument/2006/relationships/notesMaster" Target="../notesMasters/notesMaster1.xml"/></Relationships>
</file>

<file path=ppt/notesSlides/_rels/notesSlide2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0.xml"/><Relationship Id="rId1" Type="http://schemas.openxmlformats.org/officeDocument/2006/relationships/notesMaster" Target="../notesMasters/notesMaster1.xml"/></Relationships>
</file>

<file path=ppt/notesSlides/_rels/notesSlide2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1.xml"/><Relationship Id="rId1" Type="http://schemas.openxmlformats.org/officeDocument/2006/relationships/notesMaster" Target="../notesMasters/notesMaster1.xml"/></Relationships>
</file>

<file path=ppt/notesSlides/_rels/notesSlide2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2.xml"/><Relationship Id="rId1" Type="http://schemas.openxmlformats.org/officeDocument/2006/relationships/notesMaster" Target="../notesMasters/notesMaster1.xml"/></Relationships>
</file>

<file path=ppt/notesSlides/_rels/notesSlide2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3.xml"/><Relationship Id="rId1" Type="http://schemas.openxmlformats.org/officeDocument/2006/relationships/notesMaster" Target="../notesMasters/notesMaster1.xml"/></Relationships>
</file>

<file path=ppt/notesSlides/_rels/notesSlide2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4.xml"/><Relationship Id="rId1" Type="http://schemas.openxmlformats.org/officeDocument/2006/relationships/notesMaster" Target="../notesMasters/notesMaster1.xml"/></Relationships>
</file>

<file path=ppt/notesSlides/_rels/notesSlide2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5.xml"/><Relationship Id="rId1" Type="http://schemas.openxmlformats.org/officeDocument/2006/relationships/notesMaster" Target="../notesMasters/notesMaster1.xml"/></Relationships>
</file>

<file path=ppt/notesSlides/_rels/notesSlide2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6.xml"/><Relationship Id="rId1" Type="http://schemas.openxmlformats.org/officeDocument/2006/relationships/notesMaster" Target="../notesMasters/notesMaster1.xml"/></Relationships>
</file>

<file path=ppt/notesSlides/_rels/notesSlide2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7.xml"/><Relationship Id="rId1" Type="http://schemas.openxmlformats.org/officeDocument/2006/relationships/notesMaster" Target="../notesMasters/notesMaster1.xml"/></Relationships>
</file>

<file path=ppt/notesSlides/_rels/notesSlide2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8.xml"/><Relationship Id="rId1" Type="http://schemas.openxmlformats.org/officeDocument/2006/relationships/notesMaster" Target="../notesMasters/notesMaster1.xml"/></Relationships>
</file>

<file path=ppt/notesSlides/_rels/notesSlide2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0.xml"/><Relationship Id="rId1" Type="http://schemas.openxmlformats.org/officeDocument/2006/relationships/notesMaster" Target="../notesMasters/notesMaster1.xml"/></Relationships>
</file>

<file path=ppt/notesSlides/_rels/notesSlide2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1.xml"/><Relationship Id="rId1" Type="http://schemas.openxmlformats.org/officeDocument/2006/relationships/notesMaster" Target="../notesMasters/notesMaster1.xml"/></Relationships>
</file>

<file path=ppt/notesSlides/_rels/notesSlide2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2.xml"/><Relationship Id="rId1" Type="http://schemas.openxmlformats.org/officeDocument/2006/relationships/notesMaster" Target="../notesMasters/notesMaster1.xml"/></Relationships>
</file>

<file path=ppt/notesSlides/_rels/notesSlide2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3.xml"/><Relationship Id="rId1" Type="http://schemas.openxmlformats.org/officeDocument/2006/relationships/notesMaster" Target="../notesMasters/notesMaster1.xml"/></Relationships>
</file>

<file path=ppt/notesSlides/_rels/notesSlide2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4.xml"/><Relationship Id="rId1" Type="http://schemas.openxmlformats.org/officeDocument/2006/relationships/notesMaster" Target="../notesMasters/notesMaster1.xml"/></Relationships>
</file>

<file path=ppt/notesSlides/_rels/notesSlide2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5.xml"/><Relationship Id="rId1" Type="http://schemas.openxmlformats.org/officeDocument/2006/relationships/notesMaster" Target="../notesMasters/notesMaster1.xml"/></Relationships>
</file>

<file path=ppt/notesSlides/_rels/notesSlide2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6.xml"/><Relationship Id="rId1" Type="http://schemas.openxmlformats.org/officeDocument/2006/relationships/notesMaster" Target="../notesMasters/notesMaster1.xml"/></Relationships>
</file>

<file path=ppt/notesSlides/_rels/notesSlide2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7.xml"/><Relationship Id="rId1" Type="http://schemas.openxmlformats.org/officeDocument/2006/relationships/notesMaster" Target="../notesMasters/notesMaster1.xml"/></Relationships>
</file>

<file path=ppt/notesSlides/_rels/notesSlide2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8.xml"/><Relationship Id="rId1" Type="http://schemas.openxmlformats.org/officeDocument/2006/relationships/notesMaster" Target="../notesMasters/notesMaster1.xml"/></Relationships>
</file>

<file path=ppt/notesSlides/_rels/notesSlide2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0.xml"/><Relationship Id="rId1" Type="http://schemas.openxmlformats.org/officeDocument/2006/relationships/notesMaster" Target="../notesMasters/notesMaster1.xml"/></Relationships>
</file>

<file path=ppt/notesSlides/_rels/notesSlide2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1.xml"/><Relationship Id="rId1" Type="http://schemas.openxmlformats.org/officeDocument/2006/relationships/notesMaster" Target="../notesMasters/notesMaster1.xml"/></Relationships>
</file>

<file path=ppt/notesSlides/_rels/notesSlide2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2.xml"/><Relationship Id="rId1" Type="http://schemas.openxmlformats.org/officeDocument/2006/relationships/notesMaster" Target="../notesMasters/notesMaster1.xml"/></Relationships>
</file>

<file path=ppt/notesSlides/_rels/notesSlide2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3.xml"/><Relationship Id="rId1" Type="http://schemas.openxmlformats.org/officeDocument/2006/relationships/notesMaster" Target="../notesMasters/notesMaster1.xml"/></Relationships>
</file>

<file path=ppt/notesSlides/_rels/notesSlide2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4.xml"/><Relationship Id="rId1" Type="http://schemas.openxmlformats.org/officeDocument/2006/relationships/notesMaster" Target="../notesMasters/notesMaster1.xml"/></Relationships>
</file>

<file path=ppt/notesSlides/_rels/notesSlide2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5.xml"/><Relationship Id="rId1" Type="http://schemas.openxmlformats.org/officeDocument/2006/relationships/notesMaster" Target="../notesMasters/notesMaster1.xml"/></Relationships>
</file>

<file path=ppt/notesSlides/_rels/notesSlide2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6.xml"/><Relationship Id="rId1" Type="http://schemas.openxmlformats.org/officeDocument/2006/relationships/notesMaster" Target="../notesMasters/notesMaster1.xml"/></Relationships>
</file>

<file path=ppt/notesSlides/_rels/notesSlide2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7.xml"/><Relationship Id="rId1" Type="http://schemas.openxmlformats.org/officeDocument/2006/relationships/notesMaster" Target="../notesMasters/notesMaster1.xml"/></Relationships>
</file>

<file path=ppt/notesSlides/_rels/notesSlide2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8.xml"/><Relationship Id="rId1" Type="http://schemas.openxmlformats.org/officeDocument/2006/relationships/notesMaster" Target="../notesMasters/notesMaster1.xml"/></Relationships>
</file>

<file path=ppt/notesSlides/_rels/notesSlide2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0.xml"/><Relationship Id="rId1" Type="http://schemas.openxmlformats.org/officeDocument/2006/relationships/notesMaster" Target="../notesMasters/notesMaster1.xml"/></Relationships>
</file>

<file path=ppt/notesSlides/_rels/notesSlide2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1.xml"/><Relationship Id="rId1" Type="http://schemas.openxmlformats.org/officeDocument/2006/relationships/notesMaster" Target="../notesMasters/notesMaster1.xml"/></Relationships>
</file>

<file path=ppt/notesSlides/_rels/notesSlide2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2.xml"/><Relationship Id="rId1" Type="http://schemas.openxmlformats.org/officeDocument/2006/relationships/notesMaster" Target="../notesMasters/notesMaster1.xml"/></Relationships>
</file>

<file path=ppt/notesSlides/_rels/notesSlide2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3.xml"/><Relationship Id="rId1" Type="http://schemas.openxmlformats.org/officeDocument/2006/relationships/notesMaster" Target="../notesMasters/notesMaster1.xml"/></Relationships>
</file>

<file path=ppt/notesSlides/_rels/notesSlide2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4.xml"/><Relationship Id="rId1" Type="http://schemas.openxmlformats.org/officeDocument/2006/relationships/notesMaster" Target="../notesMasters/notesMaster1.xml"/></Relationships>
</file>

<file path=ppt/notesSlides/_rels/notesSlide2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5.xml"/><Relationship Id="rId1" Type="http://schemas.openxmlformats.org/officeDocument/2006/relationships/notesMaster" Target="../notesMasters/notesMaster1.xml"/></Relationships>
</file>

<file path=ppt/notesSlides/_rels/notesSlide2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6.xml"/><Relationship Id="rId1" Type="http://schemas.openxmlformats.org/officeDocument/2006/relationships/notesMaster" Target="../notesMasters/notesMaster1.xml"/></Relationships>
</file>

<file path=ppt/notesSlides/_rels/notesSlide2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7.xml"/><Relationship Id="rId1" Type="http://schemas.openxmlformats.org/officeDocument/2006/relationships/notesMaster" Target="../notesMasters/notesMaster1.xml"/></Relationships>
</file>

<file path=ppt/notesSlides/_rels/notesSlide2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8.xml"/><Relationship Id="rId1" Type="http://schemas.openxmlformats.org/officeDocument/2006/relationships/notesMaster" Target="../notesMasters/notesMaster1.xml"/></Relationships>
</file>

<file path=ppt/notesSlides/_rels/notesSlide2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0.xml"/><Relationship Id="rId1" Type="http://schemas.openxmlformats.org/officeDocument/2006/relationships/notesMaster" Target="../notesMasters/notesMaster1.xml"/></Relationships>
</file>

<file path=ppt/notesSlides/_rels/notesSlide2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1.xml"/><Relationship Id="rId1" Type="http://schemas.openxmlformats.org/officeDocument/2006/relationships/notesMaster" Target="../notesMasters/notesMaster1.xml"/></Relationships>
</file>

<file path=ppt/notesSlides/_rels/notesSlide2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2.xml"/><Relationship Id="rId1" Type="http://schemas.openxmlformats.org/officeDocument/2006/relationships/notesMaster" Target="../notesMasters/notesMaster1.xml"/></Relationships>
</file>

<file path=ppt/notesSlides/_rels/notesSlide2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3.xml"/><Relationship Id="rId1" Type="http://schemas.openxmlformats.org/officeDocument/2006/relationships/notesMaster" Target="../notesMasters/notesMaster1.xml"/></Relationships>
</file>

<file path=ppt/notesSlides/_rels/notesSlide2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4.xml"/><Relationship Id="rId1" Type="http://schemas.openxmlformats.org/officeDocument/2006/relationships/notesMaster" Target="../notesMasters/notesMaster1.xml"/></Relationships>
</file>

<file path=ppt/notesSlides/_rels/notesSlide2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5.xml"/><Relationship Id="rId1" Type="http://schemas.openxmlformats.org/officeDocument/2006/relationships/notesMaster" Target="../notesMasters/notesMaster1.xml"/></Relationships>
</file>

<file path=ppt/notesSlides/_rels/notesSlide2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6.xml"/><Relationship Id="rId1" Type="http://schemas.openxmlformats.org/officeDocument/2006/relationships/notesMaster" Target="../notesMasters/notesMaster1.xml"/></Relationships>
</file>

<file path=ppt/notesSlides/_rels/notesSlide2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7.xml"/><Relationship Id="rId1" Type="http://schemas.openxmlformats.org/officeDocument/2006/relationships/notesMaster" Target="../notesMasters/notesMaster1.xml"/></Relationships>
</file>

<file path=ppt/notesSlides/_rels/notesSlide2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8.xml"/><Relationship Id="rId1" Type="http://schemas.openxmlformats.org/officeDocument/2006/relationships/notesMaster" Target="../notesMasters/notesMaster1.xml"/></Relationships>
</file>

<file path=ppt/notesSlides/_rels/notesSlide2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0.xml"/><Relationship Id="rId1" Type="http://schemas.openxmlformats.org/officeDocument/2006/relationships/notesMaster" Target="../notesMasters/notesMaster1.xml"/></Relationships>
</file>

<file path=ppt/notesSlides/_rels/notesSlide2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1.xml"/><Relationship Id="rId1" Type="http://schemas.openxmlformats.org/officeDocument/2006/relationships/notesMaster" Target="../notesMasters/notesMaster1.xml"/></Relationships>
</file>

<file path=ppt/notesSlides/_rels/notesSlide2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2.xml"/><Relationship Id="rId1" Type="http://schemas.openxmlformats.org/officeDocument/2006/relationships/notesMaster" Target="../notesMasters/notesMaster1.xml"/></Relationships>
</file>

<file path=ppt/notesSlides/_rels/notesSlide2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3.xml"/><Relationship Id="rId1" Type="http://schemas.openxmlformats.org/officeDocument/2006/relationships/notesMaster" Target="../notesMasters/notesMaster1.xml"/></Relationships>
</file>

<file path=ppt/notesSlides/_rels/notesSlide2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4.xml"/><Relationship Id="rId1" Type="http://schemas.openxmlformats.org/officeDocument/2006/relationships/notesMaster" Target="../notesMasters/notesMaster1.xml"/></Relationships>
</file>

<file path=ppt/notesSlides/_rels/notesSlide2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5.xml"/><Relationship Id="rId1" Type="http://schemas.openxmlformats.org/officeDocument/2006/relationships/notesMaster" Target="../notesMasters/notesMaster1.xml"/></Relationships>
</file>

<file path=ppt/notesSlides/_rels/notesSlide2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6.xml"/><Relationship Id="rId1" Type="http://schemas.openxmlformats.org/officeDocument/2006/relationships/notesMaster" Target="../notesMasters/notesMaster1.xml"/></Relationships>
</file>

<file path=ppt/notesSlides/_rels/notesSlide2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7.xml"/><Relationship Id="rId1" Type="http://schemas.openxmlformats.org/officeDocument/2006/relationships/notesMaster" Target="../notesMasters/notesMaster1.xml"/></Relationships>
</file>

<file path=ppt/notesSlides/_rels/notesSlide2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8.xml"/><Relationship Id="rId1" Type="http://schemas.openxmlformats.org/officeDocument/2006/relationships/notesMaster" Target="../notesMasters/notesMaster1.xml"/></Relationships>
</file>

<file path=ppt/notesSlides/_rels/notesSlide2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0.xml"/><Relationship Id="rId1" Type="http://schemas.openxmlformats.org/officeDocument/2006/relationships/notesMaster" Target="../notesMasters/notesMaster1.xml"/></Relationships>
</file>

<file path=ppt/notesSlides/_rels/notesSlide2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1.xml"/><Relationship Id="rId1" Type="http://schemas.openxmlformats.org/officeDocument/2006/relationships/notesMaster" Target="../notesMasters/notesMaster1.xml"/></Relationships>
</file>

<file path=ppt/notesSlides/_rels/notesSlide2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2.xml"/><Relationship Id="rId1" Type="http://schemas.openxmlformats.org/officeDocument/2006/relationships/notesMaster" Target="../notesMasters/notesMaster1.xml"/></Relationships>
</file>

<file path=ppt/notesSlides/_rels/notesSlide2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3.xml"/><Relationship Id="rId1" Type="http://schemas.openxmlformats.org/officeDocument/2006/relationships/notesMaster" Target="../notesMasters/notesMaster1.xml"/></Relationships>
</file>

<file path=ppt/notesSlides/_rels/notesSlide2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4.xml"/><Relationship Id="rId1" Type="http://schemas.openxmlformats.org/officeDocument/2006/relationships/notesMaster" Target="../notesMasters/notesMaster1.xml"/></Relationships>
</file>

<file path=ppt/notesSlides/_rels/notesSlide2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5.xml"/><Relationship Id="rId1" Type="http://schemas.openxmlformats.org/officeDocument/2006/relationships/notesMaster" Target="../notesMasters/notesMaster1.xml"/></Relationships>
</file>

<file path=ppt/notesSlides/_rels/notesSlide2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6.xml"/><Relationship Id="rId1" Type="http://schemas.openxmlformats.org/officeDocument/2006/relationships/notesMaster" Target="../notesMasters/notesMaster1.xml"/></Relationships>
</file>

<file path=ppt/notesSlides/_rels/notesSlide2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7.xml"/><Relationship Id="rId1" Type="http://schemas.openxmlformats.org/officeDocument/2006/relationships/notesMaster" Target="../notesMasters/notesMaster1.xml"/></Relationships>
</file>

<file path=ppt/notesSlides/_rels/notesSlide2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8.xml"/><Relationship Id="rId1" Type="http://schemas.openxmlformats.org/officeDocument/2006/relationships/notesMaster" Target="../notesMasters/notesMaster1.xml"/></Relationships>
</file>

<file path=ppt/notesSlides/_rels/notesSlide2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0.xml"/><Relationship Id="rId1" Type="http://schemas.openxmlformats.org/officeDocument/2006/relationships/notesMaster" Target="../notesMasters/notesMaster1.xml"/></Relationships>
</file>

<file path=ppt/notesSlides/_rels/notesSlide2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1.xml"/><Relationship Id="rId1" Type="http://schemas.openxmlformats.org/officeDocument/2006/relationships/notesMaster" Target="../notesMasters/notesMaster1.xml"/></Relationships>
</file>

<file path=ppt/notesSlides/_rels/notesSlide2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2.xml"/><Relationship Id="rId1" Type="http://schemas.openxmlformats.org/officeDocument/2006/relationships/notesMaster" Target="../notesMasters/notesMaster1.xml"/></Relationships>
</file>

<file path=ppt/notesSlides/_rels/notesSlide2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3.xml"/><Relationship Id="rId1" Type="http://schemas.openxmlformats.org/officeDocument/2006/relationships/notesMaster" Target="../notesMasters/notesMaster1.xml"/></Relationships>
</file>

<file path=ppt/notesSlides/_rels/notesSlide2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4.xml"/><Relationship Id="rId1" Type="http://schemas.openxmlformats.org/officeDocument/2006/relationships/notesMaster" Target="../notesMasters/notesMaster1.xml"/></Relationships>
</file>

<file path=ppt/notesSlides/_rels/notesSlide2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5.xml"/><Relationship Id="rId1" Type="http://schemas.openxmlformats.org/officeDocument/2006/relationships/notesMaster" Target="../notesMasters/notesMaster1.xml"/></Relationships>
</file>

<file path=ppt/notesSlides/_rels/notesSlide2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6.xml"/><Relationship Id="rId1" Type="http://schemas.openxmlformats.org/officeDocument/2006/relationships/notesMaster" Target="../notesMasters/notesMaster1.xml"/></Relationships>
</file>

<file path=ppt/notesSlides/_rels/notesSlide2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7.xml"/><Relationship Id="rId1" Type="http://schemas.openxmlformats.org/officeDocument/2006/relationships/notesMaster" Target="../notesMasters/notesMaster1.xml"/></Relationships>
</file>

<file path=ppt/notesSlides/_rels/notesSlide2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8.xml"/><Relationship Id="rId1" Type="http://schemas.openxmlformats.org/officeDocument/2006/relationships/notesMaster" Target="../notesMasters/notesMaster1.xml"/></Relationships>
</file>

<file path=ppt/notesSlides/_rels/notesSlide2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0723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18067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020393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4679977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7468604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4218743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3374552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4172432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4390744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2958662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3199861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3275237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79931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5728806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5789771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4835972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304144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0054767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3921447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6336718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8935269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8098699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9568340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23097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900683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0747432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3186597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1977076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2730223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2063675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229901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1056218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2206257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3167808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75975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3930262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7876208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3272602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4968631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7802221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2168762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3142671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722355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1831381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8174939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32808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4656574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5697567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8382134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1216146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3964727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5558966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136150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9098180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6527753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164770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70446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8451334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3310554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5816527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3018727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5818636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6418429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11815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4295345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1138824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2032848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78423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009256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204205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0304320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3384933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3583454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5478895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5494981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0827873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8765124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7019818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85441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8067897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1658394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9268214"/>
      </p:ext>
    </p:extLst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5667375"/>
      </p:ext>
    </p:extLst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2644496"/>
      </p:ext>
    </p:extLst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4552812"/>
      </p:ext>
    </p:extLst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7436746"/>
      </p:ext>
    </p:extLst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6049963"/>
      </p:ext>
    </p:extLst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9388911"/>
      </p:ext>
    </p:extLst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5037559"/>
      </p:ext>
    </p:extLst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22359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8138806"/>
      </p:ext>
    </p:extLst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1400500"/>
      </p:ext>
    </p:extLst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8936913"/>
      </p:ext>
    </p:extLst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8389314"/>
      </p:ext>
    </p:extLst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8523087"/>
      </p:ext>
    </p:extLst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428159"/>
      </p:ext>
    </p:extLst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8472341"/>
      </p:ext>
    </p:extLst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2312937"/>
      </p:ext>
    </p:extLst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1240586"/>
      </p:ext>
    </p:extLst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5772800"/>
      </p:ext>
    </p:extLst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258171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6946297"/>
      </p:ext>
    </p:extLst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665376"/>
      </p:ext>
    </p:extLst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6900767"/>
      </p:ext>
    </p:extLst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0558482"/>
      </p:ext>
    </p:extLst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7515018"/>
      </p:ext>
    </p:extLst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8722965"/>
      </p:ext>
    </p:extLst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7332555"/>
      </p:ext>
    </p:extLst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2471632"/>
      </p:ext>
    </p:extLst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9530842"/>
      </p:ext>
    </p:extLst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5878175"/>
      </p:ext>
    </p:extLst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17940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0723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018841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5774832"/>
      </p:ext>
    </p:extLst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3506064"/>
      </p:ext>
    </p:extLst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5170608"/>
      </p:ext>
    </p:extLst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3594428"/>
      </p:ext>
    </p:extLst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2940839"/>
      </p:ext>
    </p:extLst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520160"/>
      </p:ext>
    </p:extLst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3219225"/>
      </p:ext>
    </p:extLst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5600009"/>
      </p:ext>
    </p:extLst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0705588"/>
      </p:ext>
    </p:extLst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2972266"/>
      </p:ext>
    </p:extLst>
  </p:cSld>
  <p:clrMapOvr>
    <a:masterClrMapping/>
  </p:clrMapOvr>
</p:notes>
</file>

<file path=ppt/notesSlides/notesSlide2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960682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3940040"/>
      </p:ext>
    </p:extLst>
  </p:cSld>
  <p:clrMapOvr>
    <a:masterClrMapping/>
  </p:clrMapOvr>
</p:notes>
</file>

<file path=ppt/notesSlides/notesSlide2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9063823"/>
      </p:ext>
    </p:extLst>
  </p:cSld>
  <p:clrMapOvr>
    <a:masterClrMapping/>
  </p:clrMapOvr>
</p:notes>
</file>

<file path=ppt/notesSlides/notesSlide2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852405"/>
      </p:ext>
    </p:extLst>
  </p:cSld>
  <p:clrMapOvr>
    <a:masterClrMapping/>
  </p:clrMapOvr>
</p:notes>
</file>

<file path=ppt/notesSlides/notesSlide2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6710490"/>
      </p:ext>
    </p:extLst>
  </p:cSld>
  <p:clrMapOvr>
    <a:masterClrMapping/>
  </p:clrMapOvr>
</p:notes>
</file>

<file path=ppt/notesSlides/notesSlide2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2503024"/>
      </p:ext>
    </p:extLst>
  </p:cSld>
  <p:clrMapOvr>
    <a:masterClrMapping/>
  </p:clrMapOvr>
</p:notes>
</file>

<file path=ppt/notesSlides/notesSlide2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4617045"/>
      </p:ext>
    </p:extLst>
  </p:cSld>
  <p:clrMapOvr>
    <a:masterClrMapping/>
  </p:clrMapOvr>
</p:notes>
</file>

<file path=ppt/notesSlides/notesSlide2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1143538"/>
      </p:ext>
    </p:extLst>
  </p:cSld>
  <p:clrMapOvr>
    <a:masterClrMapping/>
  </p:clrMapOvr>
</p:notes>
</file>

<file path=ppt/notesSlides/notesSlide2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8276382"/>
      </p:ext>
    </p:extLst>
  </p:cSld>
  <p:clrMapOvr>
    <a:masterClrMapping/>
  </p:clrMapOvr>
</p:notes>
</file>

<file path=ppt/notesSlides/notesSlide2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5700566"/>
      </p:ext>
    </p:extLst>
  </p:cSld>
  <p:clrMapOvr>
    <a:masterClrMapping/>
  </p:clrMapOvr>
</p:notes>
</file>

<file path=ppt/notesSlides/notesSlide2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6993716"/>
      </p:ext>
    </p:extLst>
  </p:cSld>
  <p:clrMapOvr>
    <a:masterClrMapping/>
  </p:clrMapOvr>
</p:notes>
</file>

<file path=ppt/notesSlides/notesSlide2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698518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3153392"/>
      </p:ext>
    </p:extLst>
  </p:cSld>
  <p:clrMapOvr>
    <a:masterClrMapping/>
  </p:clrMapOvr>
</p:notes>
</file>

<file path=ppt/notesSlides/notesSlide2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6724057"/>
      </p:ext>
    </p:extLst>
  </p:cSld>
  <p:clrMapOvr>
    <a:masterClrMapping/>
  </p:clrMapOvr>
</p:notes>
</file>

<file path=ppt/notesSlides/notesSlide2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7344705"/>
      </p:ext>
    </p:extLst>
  </p:cSld>
  <p:clrMapOvr>
    <a:masterClrMapping/>
  </p:clrMapOvr>
</p:notes>
</file>

<file path=ppt/notesSlides/notesSlide2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9180757"/>
      </p:ext>
    </p:extLst>
  </p:cSld>
  <p:clrMapOvr>
    <a:masterClrMapping/>
  </p:clrMapOvr>
</p:notes>
</file>

<file path=ppt/notesSlides/notesSlide2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2173404"/>
      </p:ext>
    </p:extLst>
  </p:cSld>
  <p:clrMapOvr>
    <a:masterClrMapping/>
  </p:clrMapOvr>
</p:notes>
</file>

<file path=ppt/notesSlides/notesSlide2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4479173"/>
      </p:ext>
    </p:extLst>
  </p:cSld>
  <p:clrMapOvr>
    <a:masterClrMapping/>
  </p:clrMapOvr>
</p:notes>
</file>

<file path=ppt/notesSlides/notesSlide2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4965268"/>
      </p:ext>
    </p:extLst>
  </p:cSld>
  <p:clrMapOvr>
    <a:masterClrMapping/>
  </p:clrMapOvr>
</p:notes>
</file>

<file path=ppt/notesSlides/notesSlide2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815075"/>
      </p:ext>
    </p:extLst>
  </p:cSld>
  <p:clrMapOvr>
    <a:masterClrMapping/>
  </p:clrMapOvr>
</p:notes>
</file>

<file path=ppt/notesSlides/notesSlide2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9596199"/>
      </p:ext>
    </p:extLst>
  </p:cSld>
  <p:clrMapOvr>
    <a:masterClrMapping/>
  </p:clrMapOvr>
</p:notes>
</file>

<file path=ppt/notesSlides/notesSlide2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3068499"/>
      </p:ext>
    </p:extLst>
  </p:cSld>
  <p:clrMapOvr>
    <a:masterClrMapping/>
  </p:clrMapOvr>
</p:notes>
</file>

<file path=ppt/notesSlides/notesSlide2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771055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1290261"/>
      </p:ext>
    </p:extLst>
  </p:cSld>
  <p:clrMapOvr>
    <a:masterClrMapping/>
  </p:clrMapOvr>
</p:notes>
</file>

<file path=ppt/notesSlides/notesSlide2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1857080"/>
      </p:ext>
    </p:extLst>
  </p:cSld>
  <p:clrMapOvr>
    <a:masterClrMapping/>
  </p:clrMapOvr>
</p:notes>
</file>

<file path=ppt/notesSlides/notesSlide2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6735106"/>
      </p:ext>
    </p:extLst>
  </p:cSld>
  <p:clrMapOvr>
    <a:masterClrMapping/>
  </p:clrMapOvr>
</p:notes>
</file>

<file path=ppt/notesSlides/notesSlide2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3109358"/>
      </p:ext>
    </p:extLst>
  </p:cSld>
  <p:clrMapOvr>
    <a:masterClrMapping/>
  </p:clrMapOvr>
</p:notes>
</file>

<file path=ppt/notesSlides/notesSlide2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0909549"/>
      </p:ext>
    </p:extLst>
  </p:cSld>
  <p:clrMapOvr>
    <a:masterClrMapping/>
  </p:clrMapOvr>
</p:notes>
</file>

<file path=ppt/notesSlides/notesSlide2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260273"/>
      </p:ext>
    </p:extLst>
  </p:cSld>
  <p:clrMapOvr>
    <a:masterClrMapping/>
  </p:clrMapOvr>
</p:notes>
</file>

<file path=ppt/notesSlides/notesSlide2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6362004"/>
      </p:ext>
    </p:extLst>
  </p:cSld>
  <p:clrMapOvr>
    <a:masterClrMapping/>
  </p:clrMapOvr>
</p:notes>
</file>

<file path=ppt/notesSlides/notesSlide2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2196459"/>
      </p:ext>
    </p:extLst>
  </p:cSld>
  <p:clrMapOvr>
    <a:masterClrMapping/>
  </p:clrMapOvr>
</p:notes>
</file>

<file path=ppt/notesSlides/notesSlide2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7239599"/>
      </p:ext>
    </p:extLst>
  </p:cSld>
  <p:clrMapOvr>
    <a:masterClrMapping/>
  </p:clrMapOvr>
</p:notes>
</file>

<file path=ppt/notesSlides/notesSlide2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5926702"/>
      </p:ext>
    </p:extLst>
  </p:cSld>
  <p:clrMapOvr>
    <a:masterClrMapping/>
  </p:clrMapOvr>
</p:notes>
</file>

<file path=ppt/notesSlides/notesSlide2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060711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666263"/>
      </p:ext>
    </p:extLst>
  </p:cSld>
  <p:clrMapOvr>
    <a:masterClrMapping/>
  </p:clrMapOvr>
</p:notes>
</file>

<file path=ppt/notesSlides/notesSlide2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6176408"/>
      </p:ext>
    </p:extLst>
  </p:cSld>
  <p:clrMapOvr>
    <a:masterClrMapping/>
  </p:clrMapOvr>
</p:notes>
</file>

<file path=ppt/notesSlides/notesSlide2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8125083"/>
      </p:ext>
    </p:extLst>
  </p:cSld>
  <p:clrMapOvr>
    <a:masterClrMapping/>
  </p:clrMapOvr>
</p:notes>
</file>

<file path=ppt/notesSlides/notesSlide2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9712644"/>
      </p:ext>
    </p:extLst>
  </p:cSld>
  <p:clrMapOvr>
    <a:masterClrMapping/>
  </p:clrMapOvr>
</p:notes>
</file>

<file path=ppt/notesSlides/notesSlide2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9808050"/>
      </p:ext>
    </p:extLst>
  </p:cSld>
  <p:clrMapOvr>
    <a:masterClrMapping/>
  </p:clrMapOvr>
</p:notes>
</file>

<file path=ppt/notesSlides/notesSlide2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1249594"/>
      </p:ext>
    </p:extLst>
  </p:cSld>
  <p:clrMapOvr>
    <a:masterClrMapping/>
  </p:clrMapOvr>
</p:notes>
</file>

<file path=ppt/notesSlides/notesSlide2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5561220"/>
      </p:ext>
    </p:extLst>
  </p:cSld>
  <p:clrMapOvr>
    <a:masterClrMapping/>
  </p:clrMapOvr>
</p:notes>
</file>

<file path=ppt/notesSlides/notesSlide2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8746932"/>
      </p:ext>
    </p:extLst>
  </p:cSld>
  <p:clrMapOvr>
    <a:masterClrMapping/>
  </p:clrMapOvr>
</p:notes>
</file>

<file path=ppt/notesSlides/notesSlide2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8950703"/>
      </p:ext>
    </p:extLst>
  </p:cSld>
  <p:clrMapOvr>
    <a:masterClrMapping/>
  </p:clrMapOvr>
</p:notes>
</file>

<file path=ppt/notesSlides/notesSlide2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2989738"/>
      </p:ext>
    </p:extLst>
  </p:cSld>
  <p:clrMapOvr>
    <a:masterClrMapping/>
  </p:clrMapOvr>
</p:notes>
</file>

<file path=ppt/notesSlides/notesSlide2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032326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2720099"/>
      </p:ext>
    </p:extLst>
  </p:cSld>
  <p:clrMapOvr>
    <a:masterClrMapping/>
  </p:clrMapOvr>
</p:notes>
</file>

<file path=ppt/notesSlides/notesSlide2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2211120"/>
      </p:ext>
    </p:extLst>
  </p:cSld>
  <p:clrMapOvr>
    <a:masterClrMapping/>
  </p:clrMapOvr>
</p:notes>
</file>

<file path=ppt/notesSlides/notesSlide2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96409"/>
      </p:ext>
    </p:extLst>
  </p:cSld>
  <p:clrMapOvr>
    <a:masterClrMapping/>
  </p:clrMapOvr>
</p:notes>
</file>

<file path=ppt/notesSlides/notesSlide2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0068502"/>
      </p:ext>
    </p:extLst>
  </p:cSld>
  <p:clrMapOvr>
    <a:masterClrMapping/>
  </p:clrMapOvr>
</p:notes>
</file>

<file path=ppt/notesSlides/notesSlide2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7693518"/>
      </p:ext>
    </p:extLst>
  </p:cSld>
  <p:clrMapOvr>
    <a:masterClrMapping/>
  </p:clrMapOvr>
</p:notes>
</file>

<file path=ppt/notesSlides/notesSlide2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0700743"/>
      </p:ext>
    </p:extLst>
  </p:cSld>
  <p:clrMapOvr>
    <a:masterClrMapping/>
  </p:clrMapOvr>
</p:notes>
</file>

<file path=ppt/notesSlides/notesSlide2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5028514"/>
      </p:ext>
    </p:extLst>
  </p:cSld>
  <p:clrMapOvr>
    <a:masterClrMapping/>
  </p:clrMapOvr>
</p:notes>
</file>

<file path=ppt/notesSlides/notesSlide2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900721"/>
      </p:ext>
    </p:extLst>
  </p:cSld>
  <p:clrMapOvr>
    <a:masterClrMapping/>
  </p:clrMapOvr>
</p:notes>
</file>

<file path=ppt/notesSlides/notesSlide2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8688696"/>
      </p:ext>
    </p:extLst>
  </p:cSld>
  <p:clrMapOvr>
    <a:masterClrMapping/>
  </p:clrMapOvr>
</p:notes>
</file>

<file path=ppt/notesSlides/notesSlide2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3422793"/>
      </p:ext>
    </p:extLst>
  </p:cSld>
  <p:clrMapOvr>
    <a:masterClrMapping/>
  </p:clrMapOvr>
</p:notes>
</file>

<file path=ppt/notesSlides/notesSlide2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941786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0497540"/>
      </p:ext>
    </p:extLst>
  </p:cSld>
  <p:clrMapOvr>
    <a:masterClrMapping/>
  </p:clrMapOvr>
</p:notes>
</file>

<file path=ppt/notesSlides/notesSlide2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4497293"/>
      </p:ext>
    </p:extLst>
  </p:cSld>
  <p:clrMapOvr>
    <a:masterClrMapping/>
  </p:clrMapOvr>
</p:notes>
</file>

<file path=ppt/notesSlides/notesSlide2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8489392"/>
      </p:ext>
    </p:extLst>
  </p:cSld>
  <p:clrMapOvr>
    <a:masterClrMapping/>
  </p:clrMapOvr>
</p:notes>
</file>

<file path=ppt/notesSlides/notesSlide2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4193086"/>
      </p:ext>
    </p:extLst>
  </p:cSld>
  <p:clrMapOvr>
    <a:masterClrMapping/>
  </p:clrMapOvr>
</p:notes>
</file>

<file path=ppt/notesSlides/notesSlide2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7681217"/>
      </p:ext>
    </p:extLst>
  </p:cSld>
  <p:clrMapOvr>
    <a:masterClrMapping/>
  </p:clrMapOvr>
</p:notes>
</file>

<file path=ppt/notesSlides/notesSlide2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9963250"/>
      </p:ext>
    </p:extLst>
  </p:cSld>
  <p:clrMapOvr>
    <a:masterClrMapping/>
  </p:clrMapOvr>
</p:notes>
</file>

<file path=ppt/notesSlides/notesSlide2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437855"/>
      </p:ext>
    </p:extLst>
  </p:cSld>
  <p:clrMapOvr>
    <a:masterClrMapping/>
  </p:clrMapOvr>
</p:notes>
</file>

<file path=ppt/notesSlides/notesSlide2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1505977"/>
      </p:ext>
    </p:extLst>
  </p:cSld>
  <p:clrMapOvr>
    <a:masterClrMapping/>
  </p:clrMapOvr>
</p:notes>
</file>

<file path=ppt/notesSlides/notesSlide2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4353531"/>
      </p:ext>
    </p:extLst>
  </p:cSld>
  <p:clrMapOvr>
    <a:masterClrMapping/>
  </p:clrMapOvr>
</p:notes>
</file>

<file path=ppt/notesSlides/notesSlide2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8257215"/>
      </p:ext>
    </p:extLst>
  </p:cSld>
  <p:clrMapOvr>
    <a:masterClrMapping/>
  </p:clrMapOvr>
</p:notes>
</file>

<file path=ppt/notesSlides/notesSlide2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681516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6058692"/>
      </p:ext>
    </p:extLst>
  </p:cSld>
  <p:clrMapOvr>
    <a:masterClrMapping/>
  </p:clrMapOvr>
</p:notes>
</file>

<file path=ppt/notesSlides/notesSlide2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9380306"/>
      </p:ext>
    </p:extLst>
  </p:cSld>
  <p:clrMapOvr>
    <a:masterClrMapping/>
  </p:clrMapOvr>
</p:notes>
</file>

<file path=ppt/notesSlides/notesSlide2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628816"/>
      </p:ext>
    </p:extLst>
  </p:cSld>
  <p:clrMapOvr>
    <a:masterClrMapping/>
  </p:clrMapOvr>
</p:notes>
</file>

<file path=ppt/notesSlides/notesSlide2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8976243"/>
      </p:ext>
    </p:extLst>
  </p:cSld>
  <p:clrMapOvr>
    <a:masterClrMapping/>
  </p:clrMapOvr>
</p:notes>
</file>

<file path=ppt/notesSlides/notesSlide2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1410014"/>
      </p:ext>
    </p:extLst>
  </p:cSld>
  <p:clrMapOvr>
    <a:masterClrMapping/>
  </p:clrMapOvr>
</p:notes>
</file>

<file path=ppt/notesSlides/notesSlide2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3783613"/>
      </p:ext>
    </p:extLst>
  </p:cSld>
  <p:clrMapOvr>
    <a:masterClrMapping/>
  </p:clrMapOvr>
</p:notes>
</file>

<file path=ppt/notesSlides/notesSlide2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5955128"/>
      </p:ext>
    </p:extLst>
  </p:cSld>
  <p:clrMapOvr>
    <a:masterClrMapping/>
  </p:clrMapOvr>
</p:notes>
</file>

<file path=ppt/notesSlides/notesSlide2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3302560"/>
      </p:ext>
    </p:extLst>
  </p:cSld>
  <p:clrMapOvr>
    <a:masterClrMapping/>
  </p:clrMapOvr>
</p:notes>
</file>

<file path=ppt/notesSlides/notesSlide2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4360483"/>
      </p:ext>
    </p:extLst>
  </p:cSld>
  <p:clrMapOvr>
    <a:masterClrMapping/>
  </p:clrMapOvr>
</p:notes>
</file>

<file path=ppt/notesSlides/notesSlide2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2835574"/>
      </p:ext>
    </p:extLst>
  </p:cSld>
  <p:clrMapOvr>
    <a:masterClrMapping/>
  </p:clrMapOvr>
</p:notes>
</file>

<file path=ppt/notesSlides/notesSlide2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358522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7660114"/>
      </p:ext>
    </p:extLst>
  </p:cSld>
  <p:clrMapOvr>
    <a:masterClrMapping/>
  </p:clrMapOvr>
</p:notes>
</file>

<file path=ppt/notesSlides/notesSlide2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1576832"/>
      </p:ext>
    </p:extLst>
  </p:cSld>
  <p:clrMapOvr>
    <a:masterClrMapping/>
  </p:clrMapOvr>
</p:notes>
</file>

<file path=ppt/notesSlides/notesSlide2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9748032"/>
      </p:ext>
    </p:extLst>
  </p:cSld>
  <p:clrMapOvr>
    <a:masterClrMapping/>
  </p:clrMapOvr>
</p:notes>
</file>

<file path=ppt/notesSlides/notesSlide2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0837241"/>
      </p:ext>
    </p:extLst>
  </p:cSld>
  <p:clrMapOvr>
    <a:masterClrMapping/>
  </p:clrMapOvr>
</p:notes>
</file>

<file path=ppt/notesSlides/notesSlide2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3762599"/>
      </p:ext>
    </p:extLst>
  </p:cSld>
  <p:clrMapOvr>
    <a:masterClrMapping/>
  </p:clrMapOvr>
</p:notes>
</file>

<file path=ppt/notesSlides/notesSlide2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1560681"/>
      </p:ext>
    </p:extLst>
  </p:cSld>
  <p:clrMapOvr>
    <a:masterClrMapping/>
  </p:clrMapOvr>
</p:notes>
</file>

<file path=ppt/notesSlides/notesSlide2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0629896"/>
      </p:ext>
    </p:extLst>
  </p:cSld>
  <p:clrMapOvr>
    <a:masterClrMapping/>
  </p:clrMapOvr>
</p:notes>
</file>

<file path=ppt/notesSlides/notesSlide2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583232"/>
      </p:ext>
    </p:extLst>
  </p:cSld>
  <p:clrMapOvr>
    <a:masterClrMapping/>
  </p:clrMapOvr>
</p:notes>
</file>

<file path=ppt/notesSlides/notesSlide2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7801795"/>
      </p:ext>
    </p:extLst>
  </p:cSld>
  <p:clrMapOvr>
    <a:masterClrMapping/>
  </p:clrMapOvr>
</p:notes>
</file>

<file path=ppt/notesSlides/notesSlide2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5819753"/>
      </p:ext>
    </p:extLst>
  </p:cSld>
  <p:clrMapOvr>
    <a:masterClrMapping/>
  </p:clrMapOvr>
</p:notes>
</file>

<file path=ppt/notesSlides/notesSlide2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222971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01343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522193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313696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111744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494482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621149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068639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23058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892740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617555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477888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23549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39635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710962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290029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111862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693579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006142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852814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188992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214181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454362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50293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332766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907201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234406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932484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845432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765679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27510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888891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013822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652811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6336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013959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9760690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6616408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638089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237023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6052169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845486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8312306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7092814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0531559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92730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3603189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5463487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1252289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6306395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6430318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8015096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4438812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2339642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0500917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68814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02063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2858900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6138963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5646326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2962317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8478502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2129870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1316583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211810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4115557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4086881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5350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3966223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8638977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2684212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090598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6924633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4940942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8625392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6691539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6304354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3064738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68611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809251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5473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빈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446886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/>
          <p:cNvSpPr txBox="1">
            <a:spLocks/>
          </p:cNvSpPr>
          <p:nvPr userDrawn="1"/>
        </p:nvSpPr>
        <p:spPr>
          <a:xfrm>
            <a:off x="206375" y="171450"/>
            <a:ext cx="7810500" cy="346075"/>
          </a:xfrm>
          <a:prstGeom prst="rect">
            <a:avLst/>
          </a:prstGeom>
        </p:spPr>
        <p:txBody>
          <a:bodyPr/>
          <a:lstStyle>
            <a:lvl1pPr algn="l">
              <a:defRPr sz="1800" b="1">
                <a:solidFill>
                  <a:srgbClr val="A9072E"/>
                </a:solidFill>
              </a:defRPr>
            </a:lvl1pPr>
          </a:lstStyle>
          <a:p>
            <a:pPr fontAlgn="auto">
              <a:spcAft>
                <a:spcPts val="0"/>
              </a:spcAft>
              <a:defRPr/>
            </a:pPr>
            <a:endParaRPr kumimoji="0" lang="ko-KR" altLang="en-US">
              <a:latin typeface="+mj-lt"/>
              <a:ea typeface="+mj-ea"/>
              <a:cs typeface="+mj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7444" r:id="rId1"/>
  </p:sldLayoutIdLst>
  <p:hf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42"/>
          <p:cNvSpPr>
            <a:spLocks noChangeArrowheads="1"/>
          </p:cNvSpPr>
          <p:nvPr/>
        </p:nvSpPr>
        <p:spPr bwMode="auto">
          <a:xfrm>
            <a:off x="8059449" y="6400223"/>
            <a:ext cx="360045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ctr" eaLnBrk="1" hangingPunct="1">
              <a:defRPr/>
            </a:pPr>
            <a:fld id="{53D09533-6346-489D-BB52-9E4FE8C89C72}" type="slidenum">
              <a:rPr lang="en-US" altLang="ko-KR" b="1" smtClean="0">
                <a:solidFill>
                  <a:srgbClr val="000000"/>
                </a:solidFill>
                <a:ea typeface="나눔고딕 Bold"/>
                <a:cs typeface="나눔고딕 Bold"/>
              </a:rPr>
              <a:pPr algn="ctr" eaLnBrk="1" hangingPunct="1">
                <a:defRPr/>
              </a:pPr>
              <a:t>‹#›</a:t>
            </a:fld>
            <a:r>
              <a:rPr lang="en-US" altLang="ko-KR" b="1">
                <a:solidFill>
                  <a:srgbClr val="000000"/>
                </a:solidFill>
                <a:ea typeface="나눔고딕 Bold"/>
                <a:cs typeface="나눔고딕 Bold"/>
              </a:rPr>
              <a:t> </a:t>
            </a:r>
            <a:endParaRPr lang="en-US" altLang="ko-KR" sz="1200">
              <a:solidFill>
                <a:srgbClr val="000000"/>
              </a:solidFill>
              <a:ea typeface="나눔고딕 Bold"/>
              <a:cs typeface="나눔고딕 Bold"/>
            </a:endParaRPr>
          </a:p>
          <a:p>
            <a:pPr algn="ctr" eaLnBrk="1" hangingPunct="1">
              <a:defRPr/>
            </a:pPr>
            <a:endParaRPr lang="en-US" altLang="ko-KR" sz="1200">
              <a:solidFill>
                <a:srgbClr val="000000"/>
              </a:solidFill>
              <a:ea typeface="나눔고딕 Bold"/>
              <a:cs typeface="나눔고딕 Bold"/>
            </a:endParaRPr>
          </a:p>
        </p:txBody>
      </p:sp>
      <p:cxnSp>
        <p:nvCxnSpPr>
          <p:cNvPr id="6" name="직선 연결선 5"/>
          <p:cNvCxnSpPr/>
          <p:nvPr userDrawn="1"/>
        </p:nvCxnSpPr>
        <p:spPr>
          <a:xfrm>
            <a:off x="0" y="733425"/>
            <a:ext cx="10440988" cy="0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7445" r:id="rId1"/>
    <p:sldLayoutId id="2147487446" r:id="rId2"/>
  </p:sldLayoutIdLst>
  <p:hf sldNum="0" hdr="0" ftr="0" dt="0"/>
  <p:txStyles>
    <p:titleStyle>
      <a:lvl1pPr algn="ctr" defTabSz="855663" rtl="0" eaLnBrk="0" fontAlgn="base" latinLnBrk="1" hangingPunct="0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+mj-lt"/>
          <a:ea typeface="+mj-ea"/>
          <a:cs typeface="+mj-cs"/>
        </a:defRPr>
      </a:lvl1pPr>
      <a:lvl2pPr algn="ctr" defTabSz="855663" rtl="0" eaLnBrk="0" fontAlgn="base" latinLnBrk="1" hangingPunct="0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2pPr>
      <a:lvl3pPr algn="ctr" defTabSz="855663" rtl="0" eaLnBrk="0" fontAlgn="base" latinLnBrk="1" hangingPunct="0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3pPr>
      <a:lvl4pPr algn="ctr" defTabSz="855663" rtl="0" eaLnBrk="0" fontAlgn="base" latinLnBrk="1" hangingPunct="0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4pPr>
      <a:lvl5pPr algn="ctr" defTabSz="855663" rtl="0" eaLnBrk="0" fontAlgn="base" latinLnBrk="1" hangingPunct="0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5pPr>
      <a:lvl6pPr marL="457200" algn="ctr" defTabSz="855663" rtl="0" fontAlgn="base" latinLnBrk="1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6pPr>
      <a:lvl7pPr marL="914400" algn="ctr" defTabSz="855663" rtl="0" fontAlgn="base" latinLnBrk="1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7pPr>
      <a:lvl8pPr marL="1371600" algn="ctr" defTabSz="855663" rtl="0" fontAlgn="base" latinLnBrk="1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8pPr>
      <a:lvl9pPr marL="1828800" algn="ctr" defTabSz="855663" rtl="0" fontAlgn="base" latinLnBrk="1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9pPr>
    </p:titleStyle>
    <p:bodyStyle>
      <a:lvl1pPr marL="320675" indent="-320675" algn="l" defTabSz="855663" rtl="0" eaLnBrk="0" fontAlgn="base" latinLnBrk="1" hangingPunct="0">
        <a:spcBef>
          <a:spcPct val="20000"/>
        </a:spcBef>
        <a:spcAft>
          <a:spcPct val="0"/>
        </a:spcAft>
        <a:buChar char="•"/>
        <a:defRPr kumimoji="1" sz="3000">
          <a:solidFill>
            <a:schemeClr val="tx1"/>
          </a:solidFill>
          <a:latin typeface="+mn-lt"/>
          <a:ea typeface="+mn-ea"/>
          <a:cs typeface="+mn-cs"/>
        </a:defRPr>
      </a:lvl1pPr>
      <a:lvl2pPr marL="695325" indent="-266700" algn="l" defTabSz="855663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600">
          <a:solidFill>
            <a:schemeClr val="tx1"/>
          </a:solidFill>
          <a:latin typeface="+mn-lt"/>
          <a:ea typeface="+mn-ea"/>
        </a:defRPr>
      </a:lvl2pPr>
      <a:lvl3pPr marL="1069975" indent="-214313" algn="l" defTabSz="855663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200">
          <a:solidFill>
            <a:schemeClr val="tx1"/>
          </a:solidFill>
          <a:latin typeface="+mn-lt"/>
          <a:ea typeface="+mn-ea"/>
        </a:defRPr>
      </a:lvl3pPr>
      <a:lvl4pPr marL="1498600" indent="-214313" algn="l" defTabSz="855663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900">
          <a:solidFill>
            <a:schemeClr val="tx1"/>
          </a:solidFill>
          <a:latin typeface="+mn-lt"/>
          <a:ea typeface="+mn-ea"/>
        </a:defRPr>
      </a:lvl4pPr>
      <a:lvl5pPr marL="1925638" indent="-214313" algn="l" defTabSz="855663" rtl="0" eaLnBrk="0" fontAlgn="base" latinLnBrk="1" hangingPunct="0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5pPr>
      <a:lvl6pPr marL="2382838" indent="-214313" algn="l" defTabSz="855663" rtl="0" fontAlgn="base" latinLnBrk="1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6pPr>
      <a:lvl7pPr marL="2840038" indent="-214313" algn="l" defTabSz="855663" rtl="0" fontAlgn="base" latinLnBrk="1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7pPr>
      <a:lvl8pPr marL="3297238" indent="-214313" algn="l" defTabSz="855663" rtl="0" fontAlgn="base" latinLnBrk="1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8pPr>
      <a:lvl9pPr marL="3754438" indent="-214313" algn="l" defTabSz="855663" rtl="0" fontAlgn="base" latinLnBrk="1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0.png"/><Relationship Id="rId3" Type="http://schemas.openxmlformats.org/officeDocument/2006/relationships/image" Target="../media/image950.png"/><Relationship Id="rId7" Type="http://schemas.openxmlformats.org/officeDocument/2006/relationships/image" Target="../media/image990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0.png"/><Relationship Id="rId5" Type="http://schemas.openxmlformats.org/officeDocument/2006/relationships/image" Target="../media/image970.png"/><Relationship Id="rId4" Type="http://schemas.openxmlformats.org/officeDocument/2006/relationships/image" Target="../media/image960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0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0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5" Type="http://schemas.openxmlformats.org/officeDocument/2006/relationships/image" Target="../media/image1040.png"/><Relationship Id="rId4" Type="http://schemas.openxmlformats.org/officeDocument/2006/relationships/image" Target="../media/image1030.png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image" Target="../media/image116.png"/><Relationship Id="rId7" Type="http://schemas.openxmlformats.org/officeDocument/2006/relationships/image" Target="../media/image93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91.pn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8.png"/></Relationships>
</file>

<file path=ppt/slides/_rels/slide1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21.png"/><Relationship Id="rId7" Type="http://schemas.openxmlformats.org/officeDocument/2006/relationships/image" Target="../media/image9111.pn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11.png"/><Relationship Id="rId5" Type="http://schemas.openxmlformats.org/officeDocument/2006/relationships/image" Target="../media/image94.png"/><Relationship Id="rId10" Type="http://schemas.openxmlformats.org/officeDocument/2006/relationships/image" Target="../media/image9511.png"/><Relationship Id="rId4" Type="http://schemas.openxmlformats.org/officeDocument/2006/relationships/image" Target="../media/image8812.png"/><Relationship Id="rId9" Type="http://schemas.openxmlformats.org/officeDocument/2006/relationships/image" Target="../media/image9411.png"/></Relationships>
</file>

<file path=ppt/slides/_rels/slide1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21.png"/><Relationship Id="rId7" Type="http://schemas.openxmlformats.org/officeDocument/2006/relationships/image" Target="../media/image100.pn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5" Type="http://schemas.openxmlformats.org/officeDocument/2006/relationships/image" Target="../media/image94.png"/><Relationship Id="rId10" Type="http://schemas.openxmlformats.org/officeDocument/2006/relationships/image" Target="../media/image103.png"/><Relationship Id="rId4" Type="http://schemas.openxmlformats.org/officeDocument/2006/relationships/image" Target="../media/image8812.png"/><Relationship Id="rId9" Type="http://schemas.openxmlformats.org/officeDocument/2006/relationships/image" Target="../media/image10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7" Type="http://schemas.openxmlformats.org/officeDocument/2006/relationships/image" Target="../media/image129.pn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9.png"/><Relationship Id="rId5" Type="http://schemas.openxmlformats.org/officeDocument/2006/relationships/image" Target="../media/image1240.png"/><Relationship Id="rId4" Type="http://schemas.openxmlformats.org/officeDocument/2006/relationships/image" Target="../media/image1230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0.pn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60.png"/></Relationships>
</file>

<file path=ppt/slides/_rels/slide1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3.png"/><Relationship Id="rId3" Type="http://schemas.openxmlformats.org/officeDocument/2006/relationships/image" Target="../media/image21.png"/><Relationship Id="rId7" Type="http://schemas.openxmlformats.org/officeDocument/2006/relationships/image" Target="../media/image9111.pn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11.png"/><Relationship Id="rId5" Type="http://schemas.openxmlformats.org/officeDocument/2006/relationships/image" Target="../media/image1024.png"/><Relationship Id="rId10" Type="http://schemas.openxmlformats.org/officeDocument/2006/relationships/image" Target="../media/image106.png"/><Relationship Id="rId4" Type="http://schemas.openxmlformats.org/officeDocument/2006/relationships/image" Target="../media/image1008.png"/><Relationship Id="rId9" Type="http://schemas.openxmlformats.org/officeDocument/2006/relationships/image" Target="../media/image1043.png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1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1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0.png"/><Relationship Id="rId7" Type="http://schemas.openxmlformats.org/officeDocument/2006/relationships/image" Target="../media/image143.png"/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20.png"/><Relationship Id="rId5" Type="http://schemas.openxmlformats.org/officeDocument/2006/relationships/image" Target="../media/image1410.png"/><Relationship Id="rId4" Type="http://schemas.openxmlformats.org/officeDocument/2006/relationships/image" Target="../media/image140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7" Type="http://schemas.openxmlformats.org/officeDocument/2006/relationships/image" Target="../media/image147.png"/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6.png"/><Relationship Id="rId5" Type="http://schemas.openxmlformats.org/officeDocument/2006/relationships/image" Target="../media/image145.png"/><Relationship Id="rId4" Type="http://schemas.openxmlformats.org/officeDocument/2006/relationships/image" Target="../media/image1390.png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1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1.png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png"/><Relationship Id="rId13" Type="http://schemas.openxmlformats.org/officeDocument/2006/relationships/image" Target="../media/image162.png"/><Relationship Id="rId3" Type="http://schemas.openxmlformats.org/officeDocument/2006/relationships/image" Target="../media/image111.png"/><Relationship Id="rId7" Type="http://schemas.openxmlformats.org/officeDocument/2006/relationships/image" Target="../media/image1112.png"/><Relationship Id="rId12" Type="http://schemas.openxmlformats.org/officeDocument/2006/relationships/image" Target="../media/image161.png"/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5.png"/><Relationship Id="rId11" Type="http://schemas.openxmlformats.org/officeDocument/2006/relationships/image" Target="../media/image160.png"/><Relationship Id="rId5" Type="http://schemas.openxmlformats.org/officeDocument/2006/relationships/image" Target="../media/image154.png"/><Relationship Id="rId15" Type="http://schemas.openxmlformats.org/officeDocument/2006/relationships/image" Target="../media/image1131.png"/><Relationship Id="rId10" Type="http://schemas.openxmlformats.org/officeDocument/2006/relationships/image" Target="../media/image1121.png"/><Relationship Id="rId4" Type="http://schemas.openxmlformats.org/officeDocument/2006/relationships/image" Target="../media/image112.png"/><Relationship Id="rId9" Type="http://schemas.openxmlformats.org/officeDocument/2006/relationships/image" Target="../media/image113.png"/><Relationship Id="rId14" Type="http://schemas.openxmlformats.org/officeDocument/2006/relationships/image" Target="../media/image114.png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2.png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7" Type="http://schemas.openxmlformats.org/officeDocument/2006/relationships/image" Target="../media/image165.png"/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1.png"/><Relationship Id="rId5" Type="http://schemas.openxmlformats.org/officeDocument/2006/relationships/image" Target="../media/image1041.png"/><Relationship Id="rId4" Type="http://schemas.openxmlformats.org/officeDocument/2006/relationships/image" Target="../media/image1031.png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1.xml"/></Relationships>
</file>

<file path=ppt/slides/_rels/slide1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10.png"/><Relationship Id="rId13" Type="http://schemas.openxmlformats.org/officeDocument/2006/relationships/image" Target="../media/image1660.png"/><Relationship Id="rId18" Type="http://schemas.openxmlformats.org/officeDocument/2006/relationships/image" Target="../media/image171.png"/><Relationship Id="rId3" Type="http://schemas.openxmlformats.org/officeDocument/2006/relationships/image" Target="../media/image1672.png"/><Relationship Id="rId7" Type="http://schemas.openxmlformats.org/officeDocument/2006/relationships/image" Target="../media/image1600.png"/><Relationship Id="rId12" Type="http://schemas.openxmlformats.org/officeDocument/2006/relationships/image" Target="../media/image1650.png"/><Relationship Id="rId17" Type="http://schemas.openxmlformats.org/officeDocument/2006/relationships/image" Target="../media/image170.png"/><Relationship Id="rId2" Type="http://schemas.openxmlformats.org/officeDocument/2006/relationships/notesSlide" Target="../notesSlides/notesSlide145.xml"/><Relationship Id="rId16" Type="http://schemas.openxmlformats.org/officeDocument/2006/relationships/image" Target="../media/image1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90.png"/><Relationship Id="rId11" Type="http://schemas.openxmlformats.org/officeDocument/2006/relationships/image" Target="../media/image1640.png"/><Relationship Id="rId5" Type="http://schemas.openxmlformats.org/officeDocument/2006/relationships/image" Target="../media/image1580.png"/><Relationship Id="rId15" Type="http://schemas.openxmlformats.org/officeDocument/2006/relationships/image" Target="../media/image168.png"/><Relationship Id="rId10" Type="http://schemas.openxmlformats.org/officeDocument/2006/relationships/image" Target="../media/image1630.png"/><Relationship Id="rId19" Type="http://schemas.openxmlformats.org/officeDocument/2006/relationships/image" Target="../media/image172.png"/><Relationship Id="rId4" Type="http://schemas.openxmlformats.org/officeDocument/2006/relationships/image" Target="../media/image1671.png"/><Relationship Id="rId9" Type="http://schemas.openxmlformats.org/officeDocument/2006/relationships/image" Target="../media/image1620.png"/><Relationship Id="rId14" Type="http://schemas.openxmlformats.org/officeDocument/2006/relationships/image" Target="../media/image1670.png"/></Relationships>
</file>

<file path=ppt/slides/_rels/slide1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8.png"/><Relationship Id="rId13" Type="http://schemas.openxmlformats.org/officeDocument/2006/relationships/image" Target="../media/image183.png"/><Relationship Id="rId3" Type="http://schemas.openxmlformats.org/officeDocument/2006/relationships/image" Target="../media/image173.png"/><Relationship Id="rId7" Type="http://schemas.openxmlformats.org/officeDocument/2006/relationships/image" Target="../media/image177.png"/><Relationship Id="rId12" Type="http://schemas.openxmlformats.org/officeDocument/2006/relationships/image" Target="../media/image182.png"/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11.png"/><Relationship Id="rId11" Type="http://schemas.openxmlformats.org/officeDocument/2006/relationships/image" Target="../media/image181.png"/><Relationship Id="rId5" Type="http://schemas.openxmlformats.org/officeDocument/2006/relationships/image" Target="../media/image5313.png"/><Relationship Id="rId10" Type="http://schemas.openxmlformats.org/officeDocument/2006/relationships/image" Target="../media/image180.png"/><Relationship Id="rId4" Type="http://schemas.openxmlformats.org/officeDocument/2006/relationships/image" Target="../media/image174.png"/><Relationship Id="rId9" Type="http://schemas.openxmlformats.org/officeDocument/2006/relationships/image" Target="../media/image179.png"/></Relationships>
</file>

<file path=ppt/slides/_rels/slide1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9.png"/><Relationship Id="rId13" Type="http://schemas.openxmlformats.org/officeDocument/2006/relationships/image" Target="../media/image194.png"/><Relationship Id="rId18" Type="http://schemas.openxmlformats.org/officeDocument/2006/relationships/image" Target="../media/image199.png"/><Relationship Id="rId3" Type="http://schemas.openxmlformats.org/officeDocument/2006/relationships/image" Target="../media/image184.png"/><Relationship Id="rId21" Type="http://schemas.openxmlformats.org/officeDocument/2006/relationships/image" Target="../media/image202.png"/><Relationship Id="rId7" Type="http://schemas.openxmlformats.org/officeDocument/2006/relationships/image" Target="../media/image188.png"/><Relationship Id="rId12" Type="http://schemas.openxmlformats.org/officeDocument/2006/relationships/image" Target="../media/image193.png"/><Relationship Id="rId17" Type="http://schemas.openxmlformats.org/officeDocument/2006/relationships/image" Target="../media/image198.png"/><Relationship Id="rId25" Type="http://schemas.openxmlformats.org/officeDocument/2006/relationships/image" Target="../media/image206.png"/><Relationship Id="rId2" Type="http://schemas.openxmlformats.org/officeDocument/2006/relationships/notesSlide" Target="../notesSlides/notesSlide147.xml"/><Relationship Id="rId16" Type="http://schemas.openxmlformats.org/officeDocument/2006/relationships/image" Target="../media/image197.png"/><Relationship Id="rId20" Type="http://schemas.openxmlformats.org/officeDocument/2006/relationships/image" Target="../media/image2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7.png"/><Relationship Id="rId11" Type="http://schemas.openxmlformats.org/officeDocument/2006/relationships/image" Target="../media/image192.png"/><Relationship Id="rId24" Type="http://schemas.openxmlformats.org/officeDocument/2006/relationships/image" Target="../media/image205.png"/><Relationship Id="rId5" Type="http://schemas.openxmlformats.org/officeDocument/2006/relationships/image" Target="../media/image186.png"/><Relationship Id="rId15" Type="http://schemas.openxmlformats.org/officeDocument/2006/relationships/image" Target="../media/image196.png"/><Relationship Id="rId23" Type="http://schemas.openxmlformats.org/officeDocument/2006/relationships/image" Target="../media/image204.png"/><Relationship Id="rId10" Type="http://schemas.openxmlformats.org/officeDocument/2006/relationships/image" Target="../media/image191.png"/><Relationship Id="rId19" Type="http://schemas.openxmlformats.org/officeDocument/2006/relationships/image" Target="../media/image200.png"/><Relationship Id="rId4" Type="http://schemas.openxmlformats.org/officeDocument/2006/relationships/image" Target="../media/image185.png"/><Relationship Id="rId9" Type="http://schemas.openxmlformats.org/officeDocument/2006/relationships/image" Target="../media/image190.png"/><Relationship Id="rId14" Type="http://schemas.openxmlformats.org/officeDocument/2006/relationships/image" Target="../media/image195.png"/><Relationship Id="rId22" Type="http://schemas.openxmlformats.org/officeDocument/2006/relationships/image" Target="../media/image203.png"/></Relationships>
</file>

<file path=ppt/slides/_rels/slide1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4.png"/><Relationship Id="rId3" Type="http://schemas.openxmlformats.org/officeDocument/2006/relationships/image" Target="../media/image209.png"/><Relationship Id="rId7" Type="http://schemas.openxmlformats.org/officeDocument/2006/relationships/image" Target="../media/image213.png"/><Relationship Id="rId12" Type="http://schemas.openxmlformats.org/officeDocument/2006/relationships/image" Target="../media/image218.png"/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2.png"/><Relationship Id="rId11" Type="http://schemas.openxmlformats.org/officeDocument/2006/relationships/image" Target="../media/image217.png"/><Relationship Id="rId5" Type="http://schemas.openxmlformats.org/officeDocument/2006/relationships/image" Target="../media/image211.png"/><Relationship Id="rId10" Type="http://schemas.openxmlformats.org/officeDocument/2006/relationships/image" Target="../media/image216.png"/><Relationship Id="rId4" Type="http://schemas.openxmlformats.org/officeDocument/2006/relationships/image" Target="../media/image210.png"/><Relationship Id="rId9" Type="http://schemas.openxmlformats.org/officeDocument/2006/relationships/image" Target="../media/image215.png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1.xml"/></Relationships>
</file>

<file path=ppt/slides/_rels/slide1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20.png"/><Relationship Id="rId13" Type="http://schemas.openxmlformats.org/officeDocument/2006/relationships/image" Target="../media/image227.png"/><Relationship Id="rId3" Type="http://schemas.openxmlformats.org/officeDocument/2006/relationships/image" Target="../media/image2170.png"/><Relationship Id="rId7" Type="http://schemas.openxmlformats.org/officeDocument/2006/relationships/image" Target="../media/image2210.png"/><Relationship Id="rId12" Type="http://schemas.openxmlformats.org/officeDocument/2006/relationships/image" Target="../media/image226.png"/><Relationship Id="rId2" Type="http://schemas.openxmlformats.org/officeDocument/2006/relationships/notesSlide" Target="../notesSlides/notesSlide150.xml"/><Relationship Id="rId16" Type="http://schemas.openxmlformats.org/officeDocument/2006/relationships/image" Target="../media/image2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00.png"/><Relationship Id="rId11" Type="http://schemas.openxmlformats.org/officeDocument/2006/relationships/image" Target="../media/image225.png"/><Relationship Id="rId5" Type="http://schemas.openxmlformats.org/officeDocument/2006/relationships/image" Target="../media/image2190.png"/><Relationship Id="rId15" Type="http://schemas.openxmlformats.org/officeDocument/2006/relationships/image" Target="../media/image229.png"/><Relationship Id="rId10" Type="http://schemas.openxmlformats.org/officeDocument/2006/relationships/image" Target="../media/image224.png"/><Relationship Id="rId4" Type="http://schemas.openxmlformats.org/officeDocument/2006/relationships/image" Target="../media/image222.png"/><Relationship Id="rId9" Type="http://schemas.openxmlformats.org/officeDocument/2006/relationships/image" Target="../media/image223.png"/><Relationship Id="rId14" Type="http://schemas.openxmlformats.org/officeDocument/2006/relationships/image" Target="../media/image22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41.png"/><Relationship Id="rId18" Type="http://schemas.openxmlformats.org/officeDocument/2006/relationships/image" Target="../media/image245.png"/><Relationship Id="rId26" Type="http://schemas.openxmlformats.org/officeDocument/2006/relationships/image" Target="../media/image126.png"/><Relationship Id="rId3" Type="http://schemas.openxmlformats.org/officeDocument/2006/relationships/image" Target="../media/image231.png"/><Relationship Id="rId21" Type="http://schemas.openxmlformats.org/officeDocument/2006/relationships/image" Target="../media/image115.png"/><Relationship Id="rId34" Type="http://schemas.openxmlformats.org/officeDocument/2006/relationships/image" Target="../media/image134.png"/><Relationship Id="rId7" Type="http://schemas.openxmlformats.org/officeDocument/2006/relationships/image" Target="../media/image235.png"/><Relationship Id="rId12" Type="http://schemas.openxmlformats.org/officeDocument/2006/relationships/image" Target="../media/image240.png"/><Relationship Id="rId17" Type="http://schemas.openxmlformats.org/officeDocument/2006/relationships/image" Target="../media/image2430.png"/><Relationship Id="rId25" Type="http://schemas.openxmlformats.org/officeDocument/2006/relationships/image" Target="../media/image125.png"/><Relationship Id="rId33" Type="http://schemas.openxmlformats.org/officeDocument/2006/relationships/image" Target="../media/image133.png"/><Relationship Id="rId2" Type="http://schemas.openxmlformats.org/officeDocument/2006/relationships/notesSlide" Target="../notesSlides/notesSlide151.xml"/><Relationship Id="rId16" Type="http://schemas.openxmlformats.org/officeDocument/2006/relationships/image" Target="../media/image244.png"/><Relationship Id="rId20" Type="http://schemas.openxmlformats.org/officeDocument/2006/relationships/image" Target="../media/image247.png"/><Relationship Id="rId29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4.png"/><Relationship Id="rId11" Type="http://schemas.openxmlformats.org/officeDocument/2006/relationships/image" Target="../media/image239.png"/><Relationship Id="rId24" Type="http://schemas.openxmlformats.org/officeDocument/2006/relationships/image" Target="../media/image124.png"/><Relationship Id="rId32" Type="http://schemas.openxmlformats.org/officeDocument/2006/relationships/image" Target="../media/image132.png"/><Relationship Id="rId5" Type="http://schemas.openxmlformats.org/officeDocument/2006/relationships/image" Target="../media/image233.png"/><Relationship Id="rId15" Type="http://schemas.openxmlformats.org/officeDocument/2006/relationships/image" Target="../media/image243.png"/><Relationship Id="rId28" Type="http://schemas.openxmlformats.org/officeDocument/2006/relationships/image" Target="../media/image131.png"/><Relationship Id="rId10" Type="http://schemas.openxmlformats.org/officeDocument/2006/relationships/image" Target="../media/image238.png"/><Relationship Id="rId19" Type="http://schemas.openxmlformats.org/officeDocument/2006/relationships/image" Target="../media/image246.png"/><Relationship Id="rId31" Type="http://schemas.openxmlformats.org/officeDocument/2006/relationships/image" Target="../media/image123.png"/><Relationship Id="rId4" Type="http://schemas.openxmlformats.org/officeDocument/2006/relationships/image" Target="../media/image232.png"/><Relationship Id="rId9" Type="http://schemas.openxmlformats.org/officeDocument/2006/relationships/image" Target="../media/image237.png"/><Relationship Id="rId14" Type="http://schemas.openxmlformats.org/officeDocument/2006/relationships/image" Target="../media/image242.png"/><Relationship Id="rId22" Type="http://schemas.openxmlformats.org/officeDocument/2006/relationships/image" Target="../media/image122.png"/><Relationship Id="rId27" Type="http://schemas.openxmlformats.org/officeDocument/2006/relationships/image" Target="../media/image130.png"/><Relationship Id="rId30" Type="http://schemas.openxmlformats.org/officeDocument/2006/relationships/image" Target="../media/image120.png"/><Relationship Id="rId35" Type="http://schemas.openxmlformats.org/officeDocument/2006/relationships/image" Target="../media/image135.png"/><Relationship Id="rId8" Type="http://schemas.openxmlformats.org/officeDocument/2006/relationships/image" Target="../media/image236.png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30.png"/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80.png"/><Relationship Id="rId4" Type="http://schemas.openxmlformats.org/officeDocument/2006/relationships/image" Target="../media/image2481.png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90.png"/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30.png"/><Relationship Id="rId4" Type="http://schemas.openxmlformats.org/officeDocument/2006/relationships/image" Target="../media/image250.png"/></Relationships>
</file>

<file path=ppt/slides/_rels/slide1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60.png"/><Relationship Id="rId13" Type="http://schemas.openxmlformats.org/officeDocument/2006/relationships/image" Target="../media/image2390.png"/><Relationship Id="rId18" Type="http://schemas.openxmlformats.org/officeDocument/2006/relationships/image" Target="../media/image252.png"/><Relationship Id="rId3" Type="http://schemas.openxmlformats.org/officeDocument/2006/relationships/image" Target="../media/image2311.png"/><Relationship Id="rId7" Type="http://schemas.openxmlformats.org/officeDocument/2006/relationships/image" Target="../media/image2350.png"/><Relationship Id="rId12" Type="http://schemas.openxmlformats.org/officeDocument/2006/relationships/image" Target="../media/image2380.png"/><Relationship Id="rId17" Type="http://schemas.openxmlformats.org/officeDocument/2006/relationships/image" Target="../media/image251.png"/><Relationship Id="rId2" Type="http://schemas.openxmlformats.org/officeDocument/2006/relationships/notesSlide" Target="../notesSlides/notesSlide154.xml"/><Relationship Id="rId16" Type="http://schemas.openxmlformats.org/officeDocument/2006/relationships/image" Target="../media/image2420.png"/><Relationship Id="rId20" Type="http://schemas.openxmlformats.org/officeDocument/2006/relationships/image" Target="../media/image2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40.png"/><Relationship Id="rId11" Type="http://schemas.openxmlformats.org/officeDocument/2006/relationships/image" Target="../media/image2370.png"/><Relationship Id="rId5" Type="http://schemas.openxmlformats.org/officeDocument/2006/relationships/image" Target="../media/image2330.png"/><Relationship Id="rId15" Type="http://schemas.openxmlformats.org/officeDocument/2006/relationships/image" Target="../media/image2410.png"/><Relationship Id="rId10" Type="http://schemas.openxmlformats.org/officeDocument/2006/relationships/image" Target="../media/image224.png"/><Relationship Id="rId19" Type="http://schemas.openxmlformats.org/officeDocument/2006/relationships/image" Target="../media/image253.png"/><Relationship Id="rId4" Type="http://schemas.openxmlformats.org/officeDocument/2006/relationships/image" Target="../media/image2320.png"/><Relationship Id="rId9" Type="http://schemas.openxmlformats.org/officeDocument/2006/relationships/image" Target="../media/image223.png"/><Relationship Id="rId14" Type="http://schemas.openxmlformats.org/officeDocument/2006/relationships/image" Target="../media/image2400.png"/></Relationships>
</file>

<file path=ppt/slides/_rels/slide164.xml.rels><?xml version="1.0" encoding="UTF-8" standalone="yes"?>
<Relationships xmlns="http://schemas.openxmlformats.org/package/2006/relationships"><Relationship Id="rId18" Type="http://schemas.openxmlformats.org/officeDocument/2006/relationships/image" Target="../media/image261.png"/><Relationship Id="rId26" Type="http://schemas.openxmlformats.org/officeDocument/2006/relationships/image" Target="../media/image152.png"/><Relationship Id="rId21" Type="http://schemas.openxmlformats.org/officeDocument/2006/relationships/image" Target="../media/image138.png"/><Relationship Id="rId34" Type="http://schemas.openxmlformats.org/officeDocument/2006/relationships/image" Target="../media/image176.png"/><Relationship Id="rId17" Type="http://schemas.openxmlformats.org/officeDocument/2006/relationships/image" Target="../media/image2570.png"/><Relationship Id="rId25" Type="http://schemas.openxmlformats.org/officeDocument/2006/relationships/image" Target="../media/image149.png"/><Relationship Id="rId33" Type="http://schemas.openxmlformats.org/officeDocument/2006/relationships/image" Target="../media/image175.png"/><Relationship Id="rId2" Type="http://schemas.openxmlformats.org/officeDocument/2006/relationships/notesSlide" Target="../notesSlides/notesSlide155.xml"/><Relationship Id="rId20" Type="http://schemas.openxmlformats.org/officeDocument/2006/relationships/image" Target="../media/image137.png"/><Relationship Id="rId29" Type="http://schemas.openxmlformats.org/officeDocument/2006/relationships/image" Target="../media/image158.png"/><Relationship Id="rId1" Type="http://schemas.openxmlformats.org/officeDocument/2006/relationships/slideLayout" Target="../slideLayouts/slideLayout2.xml"/><Relationship Id="rId24" Type="http://schemas.openxmlformats.org/officeDocument/2006/relationships/image" Target="../media/image141.png"/><Relationship Id="rId32" Type="http://schemas.openxmlformats.org/officeDocument/2006/relationships/image" Target="../media/image167.png"/><Relationship Id="rId37" Type="http://schemas.openxmlformats.org/officeDocument/2006/relationships/image" Target="../media/image219.png"/><Relationship Id="rId23" Type="http://schemas.openxmlformats.org/officeDocument/2006/relationships/image" Target="../media/image140.png"/><Relationship Id="rId28" Type="http://schemas.openxmlformats.org/officeDocument/2006/relationships/image" Target="../media/image156.png"/><Relationship Id="rId36" Type="http://schemas.openxmlformats.org/officeDocument/2006/relationships/image" Target="../media/image208.png"/><Relationship Id="rId19" Type="http://schemas.openxmlformats.org/officeDocument/2006/relationships/image" Target="../media/image136.png"/><Relationship Id="rId31" Type="http://schemas.openxmlformats.org/officeDocument/2006/relationships/image" Target="../media/image166.png"/><Relationship Id="rId22" Type="http://schemas.openxmlformats.org/officeDocument/2006/relationships/image" Target="../media/image139.png"/><Relationship Id="rId27" Type="http://schemas.openxmlformats.org/officeDocument/2006/relationships/image" Target="../media/image153.png"/><Relationship Id="rId30" Type="http://schemas.openxmlformats.org/officeDocument/2006/relationships/image" Target="../media/image159.png"/><Relationship Id="rId35" Type="http://schemas.openxmlformats.org/officeDocument/2006/relationships/image" Target="../media/image207.png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1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1.xml"/></Relationships>
</file>

<file path=ppt/slides/_rels/slide1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20.png"/><Relationship Id="rId3" Type="http://schemas.openxmlformats.org/officeDocument/2006/relationships/image" Target="../media/image2070.png"/><Relationship Id="rId7" Type="http://schemas.openxmlformats.org/officeDocument/2006/relationships/image" Target="../media/image2110.png"/><Relationship Id="rId12" Type="http://schemas.openxmlformats.org/officeDocument/2006/relationships/image" Target="../media/image2160.png"/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00.png"/><Relationship Id="rId11" Type="http://schemas.openxmlformats.org/officeDocument/2006/relationships/image" Target="../media/image2150.png"/><Relationship Id="rId5" Type="http://schemas.openxmlformats.org/officeDocument/2006/relationships/image" Target="../media/image2090.png"/><Relationship Id="rId10" Type="http://schemas.openxmlformats.org/officeDocument/2006/relationships/image" Target="../media/image2140.png"/><Relationship Id="rId4" Type="http://schemas.openxmlformats.org/officeDocument/2006/relationships/image" Target="../media/image2080.png"/><Relationship Id="rId9" Type="http://schemas.openxmlformats.org/officeDocument/2006/relationships/image" Target="../media/image2130.png"/></Relationships>
</file>

<file path=ppt/slides/_rels/slide1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30.png"/><Relationship Id="rId13" Type="http://schemas.openxmlformats.org/officeDocument/2006/relationships/image" Target="../media/image2740.png"/><Relationship Id="rId3" Type="http://schemas.openxmlformats.org/officeDocument/2006/relationships/image" Target="../media/image2070.png"/><Relationship Id="rId7" Type="http://schemas.openxmlformats.org/officeDocument/2006/relationships/image" Target="../media/image2741.png"/><Relationship Id="rId12" Type="http://schemas.openxmlformats.org/officeDocument/2006/relationships/image" Target="../media/image2730.png"/><Relationship Id="rId2" Type="http://schemas.openxmlformats.org/officeDocument/2006/relationships/notesSlide" Target="../notesSlides/notesSlide16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00.png"/><Relationship Id="rId11" Type="http://schemas.openxmlformats.org/officeDocument/2006/relationships/image" Target="../media/image2160.png"/><Relationship Id="rId5" Type="http://schemas.openxmlformats.org/officeDocument/2006/relationships/image" Target="../media/image332.png"/><Relationship Id="rId10" Type="http://schemas.openxmlformats.org/officeDocument/2006/relationships/image" Target="../media/image2150.png"/><Relationship Id="rId4" Type="http://schemas.openxmlformats.org/officeDocument/2006/relationships/image" Target="../media/image2080.png"/><Relationship Id="rId9" Type="http://schemas.openxmlformats.org/officeDocument/2006/relationships/image" Target="../media/image2140.png"/><Relationship Id="rId14" Type="http://schemas.openxmlformats.org/officeDocument/2006/relationships/image" Target="../media/image2750.png"/></Relationships>
</file>

<file path=ppt/slides/_rels/slide1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6.svg"/><Relationship Id="rId3" Type="http://schemas.openxmlformats.org/officeDocument/2006/relationships/image" Target="../media/image222.jpeg"/><Relationship Id="rId7" Type="http://schemas.openxmlformats.org/officeDocument/2006/relationships/image" Target="../media/image255.png"/><Relationship Id="rId2" Type="http://schemas.openxmlformats.org/officeDocument/2006/relationships/notesSlide" Target="../notesSlides/notesSlide16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9.svg"/><Relationship Id="rId11" Type="http://schemas.openxmlformats.org/officeDocument/2006/relationships/image" Target="../media/image259.jpeg"/><Relationship Id="rId5" Type="http://schemas.openxmlformats.org/officeDocument/2006/relationships/image" Target="../media/image248.png"/><Relationship Id="rId10" Type="http://schemas.openxmlformats.org/officeDocument/2006/relationships/image" Target="../media/image258.svg"/><Relationship Id="rId4" Type="http://schemas.openxmlformats.org/officeDocument/2006/relationships/image" Target="../media/image223.jpeg"/><Relationship Id="rId9" Type="http://schemas.openxmlformats.org/officeDocument/2006/relationships/image" Target="../media/image257.png"/></Relationships>
</file>

<file path=ppt/slides/_rels/slide1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80.png"/><Relationship Id="rId13" Type="http://schemas.openxmlformats.org/officeDocument/2006/relationships/image" Target="../media/image344.png"/><Relationship Id="rId3" Type="http://schemas.openxmlformats.org/officeDocument/2006/relationships/image" Target="../media/image222.jpeg"/><Relationship Id="rId7" Type="http://schemas.openxmlformats.org/officeDocument/2006/relationships/image" Target="../media/image2870.png"/><Relationship Id="rId12" Type="http://schemas.openxmlformats.org/officeDocument/2006/relationships/image" Target="../media/image343.png"/><Relationship Id="rId2" Type="http://schemas.openxmlformats.org/officeDocument/2006/relationships/notesSlide" Target="../notesSlides/notesSlide16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60.png"/><Relationship Id="rId11" Type="http://schemas.openxmlformats.org/officeDocument/2006/relationships/image" Target="../media/image342.png"/><Relationship Id="rId5" Type="http://schemas.openxmlformats.org/officeDocument/2006/relationships/image" Target="../media/image2850.png"/><Relationship Id="rId15" Type="http://schemas.openxmlformats.org/officeDocument/2006/relationships/image" Target="../media/image1561.png"/><Relationship Id="rId10" Type="http://schemas.openxmlformats.org/officeDocument/2006/relationships/image" Target="../media/image2900.png"/><Relationship Id="rId4" Type="http://schemas.openxmlformats.org/officeDocument/2006/relationships/image" Target="../media/image341.png"/><Relationship Id="rId9" Type="http://schemas.openxmlformats.org/officeDocument/2006/relationships/image" Target="../media/image2890.png"/><Relationship Id="rId14" Type="http://schemas.openxmlformats.org/officeDocument/2006/relationships/image" Target="../media/image1531.png"/></Relationships>
</file>

<file path=ppt/slides/_rels/slide1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60.png"/><Relationship Id="rId13" Type="http://schemas.openxmlformats.org/officeDocument/2006/relationships/image" Target="../media/image249.svg"/><Relationship Id="rId3" Type="http://schemas.openxmlformats.org/officeDocument/2006/relationships/image" Target="../media/image2910.png"/><Relationship Id="rId7" Type="http://schemas.openxmlformats.org/officeDocument/2006/relationships/image" Target="../media/image2950.png"/><Relationship Id="rId12" Type="http://schemas.openxmlformats.org/officeDocument/2006/relationships/image" Target="../media/image248.png"/><Relationship Id="rId17" Type="http://schemas.openxmlformats.org/officeDocument/2006/relationships/image" Target="../media/image258.svg"/><Relationship Id="rId2" Type="http://schemas.openxmlformats.org/officeDocument/2006/relationships/notesSlide" Target="../notesSlides/notesSlide167.xml"/><Relationship Id="rId16" Type="http://schemas.openxmlformats.org/officeDocument/2006/relationships/image" Target="../media/image2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40.png"/><Relationship Id="rId11" Type="http://schemas.openxmlformats.org/officeDocument/2006/relationships/image" Target="../media/image222.jpeg"/><Relationship Id="rId5" Type="http://schemas.openxmlformats.org/officeDocument/2006/relationships/image" Target="../media/image2930.png"/><Relationship Id="rId15" Type="http://schemas.openxmlformats.org/officeDocument/2006/relationships/image" Target="../media/image256.svg"/><Relationship Id="rId10" Type="http://schemas.openxmlformats.org/officeDocument/2006/relationships/image" Target="../media/image2980.png"/><Relationship Id="rId4" Type="http://schemas.openxmlformats.org/officeDocument/2006/relationships/image" Target="../media/image2920.png"/><Relationship Id="rId9" Type="http://schemas.openxmlformats.org/officeDocument/2006/relationships/image" Target="../media/image2970.png"/><Relationship Id="rId14" Type="http://schemas.openxmlformats.org/officeDocument/2006/relationships/image" Target="../media/image255.png"/></Relationships>
</file>

<file path=ppt/slides/_rels/slide1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20.png"/><Relationship Id="rId13" Type="http://schemas.openxmlformats.org/officeDocument/2006/relationships/image" Target="../media/image257.png"/><Relationship Id="rId18" Type="http://schemas.openxmlformats.org/officeDocument/2006/relationships/image" Target="../media/image223.jpeg"/><Relationship Id="rId3" Type="http://schemas.openxmlformats.org/officeDocument/2006/relationships/image" Target="../media/image2910.png"/><Relationship Id="rId7" Type="http://schemas.openxmlformats.org/officeDocument/2006/relationships/image" Target="../media/image3010.png"/><Relationship Id="rId12" Type="http://schemas.openxmlformats.org/officeDocument/2006/relationships/image" Target="../media/image256.svg"/><Relationship Id="rId17" Type="http://schemas.openxmlformats.org/officeDocument/2006/relationships/image" Target="../media/image3040.png"/><Relationship Id="rId2" Type="http://schemas.openxmlformats.org/officeDocument/2006/relationships/notesSlide" Target="../notesSlides/notesSlide168.xml"/><Relationship Id="rId16" Type="http://schemas.openxmlformats.org/officeDocument/2006/relationships/image" Target="../media/image30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00.png"/><Relationship Id="rId11" Type="http://schemas.openxmlformats.org/officeDocument/2006/relationships/image" Target="../media/image255.png"/><Relationship Id="rId5" Type="http://schemas.openxmlformats.org/officeDocument/2006/relationships/image" Target="../media/image2990.png"/><Relationship Id="rId10" Type="http://schemas.openxmlformats.org/officeDocument/2006/relationships/image" Target="../media/image249.svg"/><Relationship Id="rId4" Type="http://schemas.openxmlformats.org/officeDocument/2006/relationships/image" Target="../media/image2920.png"/><Relationship Id="rId9" Type="http://schemas.openxmlformats.org/officeDocument/2006/relationships/image" Target="../media/image248.png"/><Relationship Id="rId14" Type="http://schemas.openxmlformats.org/officeDocument/2006/relationships/image" Target="../media/image258.svg"/></Relationships>
</file>

<file path=ppt/slides/_rels/slide1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6.svg"/><Relationship Id="rId3" Type="http://schemas.openxmlformats.org/officeDocument/2006/relationships/image" Target="../media/image260.png"/><Relationship Id="rId7" Type="http://schemas.openxmlformats.org/officeDocument/2006/relationships/image" Target="../media/image255.png"/><Relationship Id="rId12" Type="http://schemas.openxmlformats.org/officeDocument/2006/relationships/image" Target="../media/image1662.png"/><Relationship Id="rId2" Type="http://schemas.openxmlformats.org/officeDocument/2006/relationships/notesSlide" Target="../notesSlides/notesSlide16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9.svg"/><Relationship Id="rId11" Type="http://schemas.openxmlformats.org/officeDocument/2006/relationships/image" Target="../media/image58.png"/><Relationship Id="rId5" Type="http://schemas.openxmlformats.org/officeDocument/2006/relationships/image" Target="../media/image248.png"/><Relationship Id="rId10" Type="http://schemas.openxmlformats.org/officeDocument/2006/relationships/image" Target="../media/image258.svg"/><Relationship Id="rId4" Type="http://schemas.openxmlformats.org/officeDocument/2006/relationships/image" Target="../media/image8112.png"/><Relationship Id="rId9" Type="http://schemas.openxmlformats.org/officeDocument/2006/relationships/image" Target="../media/image257.png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70.png"/><Relationship Id="rId7" Type="http://schemas.openxmlformats.org/officeDocument/2006/relationships/image" Target="../media/image3111.png"/><Relationship Id="rId2" Type="http://schemas.openxmlformats.org/officeDocument/2006/relationships/notesSlide" Target="../notesSlides/notesSlide17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00.png"/><Relationship Id="rId5" Type="http://schemas.openxmlformats.org/officeDocument/2006/relationships/image" Target="../media/image3090.png"/><Relationship Id="rId4" Type="http://schemas.openxmlformats.org/officeDocument/2006/relationships/image" Target="../media/image308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70.png"/><Relationship Id="rId3" Type="http://schemas.openxmlformats.org/officeDocument/2006/relationships/image" Target="../media/image3120.png"/><Relationship Id="rId7" Type="http://schemas.openxmlformats.org/officeDocument/2006/relationships/image" Target="../media/image3160.png"/><Relationship Id="rId2" Type="http://schemas.openxmlformats.org/officeDocument/2006/relationships/notesSlide" Target="../notesSlides/notesSlide17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50.png"/><Relationship Id="rId5" Type="http://schemas.openxmlformats.org/officeDocument/2006/relationships/image" Target="../media/image3140.png"/><Relationship Id="rId4" Type="http://schemas.openxmlformats.org/officeDocument/2006/relationships/image" Target="../media/image3130.png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80.png"/><Relationship Id="rId2" Type="http://schemas.openxmlformats.org/officeDocument/2006/relationships/notesSlide" Target="../notesSlides/notesSlide17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10.png"/><Relationship Id="rId5" Type="http://schemas.openxmlformats.org/officeDocument/2006/relationships/image" Target="../media/image3200.png"/><Relationship Id="rId4" Type="http://schemas.openxmlformats.org/officeDocument/2006/relationships/image" Target="../media/image3190.png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20.png"/><Relationship Id="rId2" Type="http://schemas.openxmlformats.org/officeDocument/2006/relationships/notesSlide" Target="../notesSlides/notesSlide17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50.png"/><Relationship Id="rId5" Type="http://schemas.openxmlformats.org/officeDocument/2006/relationships/image" Target="../media/image3240.png"/><Relationship Id="rId4" Type="http://schemas.openxmlformats.org/officeDocument/2006/relationships/image" Target="../media/image3230.png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60.png"/><Relationship Id="rId2" Type="http://schemas.openxmlformats.org/officeDocument/2006/relationships/notesSlide" Target="../notesSlides/notesSlide17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70.png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5.xml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6.xml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7.xml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8.xml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9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2.png"/><Relationship Id="rId2" Type="http://schemas.openxmlformats.org/officeDocument/2006/relationships/notesSlide" Target="../notesSlides/notesSlide180.xml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1.xml"/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2.xml"/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90.png"/><Relationship Id="rId2" Type="http://schemas.openxmlformats.org/officeDocument/2006/relationships/notesSlide" Target="../notesSlides/notesSlide18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00.png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4.xml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5.xml"/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3.png"/><Relationship Id="rId2" Type="http://schemas.openxmlformats.org/officeDocument/2006/relationships/notesSlide" Target="../notesSlides/notesSlide186.xml"/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70.png"/><Relationship Id="rId3" Type="http://schemas.openxmlformats.org/officeDocument/2006/relationships/image" Target="../media/image3320.png"/><Relationship Id="rId7" Type="http://schemas.openxmlformats.org/officeDocument/2006/relationships/image" Target="../media/image3360.png"/><Relationship Id="rId2" Type="http://schemas.openxmlformats.org/officeDocument/2006/relationships/notesSlide" Target="../notesSlides/notesSlide18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50.png"/><Relationship Id="rId11" Type="http://schemas.openxmlformats.org/officeDocument/2006/relationships/image" Target="../media/image3400.png"/><Relationship Id="rId5" Type="http://schemas.openxmlformats.org/officeDocument/2006/relationships/image" Target="../media/image3340.png"/><Relationship Id="rId10" Type="http://schemas.openxmlformats.org/officeDocument/2006/relationships/image" Target="../media/image3390.png"/><Relationship Id="rId4" Type="http://schemas.openxmlformats.org/officeDocument/2006/relationships/image" Target="../media/image333.png"/><Relationship Id="rId9" Type="http://schemas.openxmlformats.org/officeDocument/2006/relationships/image" Target="../media/image3380.png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8.xml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4.png"/><Relationship Id="rId2" Type="http://schemas.openxmlformats.org/officeDocument/2006/relationships/notesSlide" Target="../notesSlides/notesSlide18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5.png"/><Relationship Id="rId2" Type="http://schemas.openxmlformats.org/officeDocument/2006/relationships/notesSlide" Target="../notesSlides/notesSlide190.xml"/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1.xml"/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2.xml"/><Relationship Id="rId1" Type="http://schemas.openxmlformats.org/officeDocument/2006/relationships/slideLayout" Target="../slideLayouts/slideLayout1.xml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30.png"/><Relationship Id="rId2" Type="http://schemas.openxmlformats.org/officeDocument/2006/relationships/notesSlide" Target="../notesSlides/notesSlide19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60.png"/><Relationship Id="rId5" Type="http://schemas.openxmlformats.org/officeDocument/2006/relationships/image" Target="../media/image3450.png"/><Relationship Id="rId4" Type="http://schemas.openxmlformats.org/officeDocument/2006/relationships/image" Target="../media/image266.png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70.png"/><Relationship Id="rId2" Type="http://schemas.openxmlformats.org/officeDocument/2006/relationships/notesSlide" Target="../notesSlides/notesSlide194.xml"/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80.png"/><Relationship Id="rId2" Type="http://schemas.openxmlformats.org/officeDocument/2006/relationships/notesSlide" Target="../notesSlides/notesSlide195.xml"/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90.png"/><Relationship Id="rId2" Type="http://schemas.openxmlformats.org/officeDocument/2006/relationships/notesSlide" Target="../notesSlides/notesSlide196.xml"/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90.png"/><Relationship Id="rId2" Type="http://schemas.openxmlformats.org/officeDocument/2006/relationships/notesSlide" Target="../notesSlides/notesSlide197.xml"/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40.png"/><Relationship Id="rId2" Type="http://schemas.openxmlformats.org/officeDocument/2006/relationships/notesSlide" Target="../notesSlides/notesSlide19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11.png"/><Relationship Id="rId5" Type="http://schemas.openxmlformats.org/officeDocument/2006/relationships/image" Target="../media/image3500.png"/><Relationship Id="rId4" Type="http://schemas.openxmlformats.org/officeDocument/2006/relationships/image" Target="../media/image352.png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40.png"/><Relationship Id="rId2" Type="http://schemas.openxmlformats.org/officeDocument/2006/relationships/notesSlide" Target="../notesSlides/notesSlide19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40.png"/><Relationship Id="rId2" Type="http://schemas.openxmlformats.org/officeDocument/2006/relationships/notesSlide" Target="../notesSlides/notesSlide200.xml"/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40.png"/><Relationship Id="rId2" Type="http://schemas.openxmlformats.org/officeDocument/2006/relationships/notesSlide" Target="../notesSlides/notesSlide201.xml"/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2.xml"/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3.xml"/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4.xml"/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5.xml"/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9.jpeg"/><Relationship Id="rId2" Type="http://schemas.openxmlformats.org/officeDocument/2006/relationships/notesSlide" Target="../notesSlides/notesSlide206.xml"/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10.png"/><Relationship Id="rId2" Type="http://schemas.openxmlformats.org/officeDocument/2006/relationships/notesSlide" Target="../notesSlides/notesSlide207.xml"/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8.xml"/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0.xml"/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1.xml"/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2.xml"/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3.xml"/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4.xml"/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5.xml"/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6.xml"/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7.xml"/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8.xml"/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0.xml"/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1.xml"/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2.xml"/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nsorflow.org/api_docs/python/tf/keras/activations" TargetMode="External"/><Relationship Id="rId2" Type="http://schemas.openxmlformats.org/officeDocument/2006/relationships/notesSlide" Target="../notesSlides/notesSlide22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tensorflow.org/api_docs/python/tf/keras/regularizers" TargetMode="External"/><Relationship Id="rId4" Type="http://schemas.openxmlformats.org/officeDocument/2006/relationships/hyperlink" Target="https://www.tensorflow.org/api_docs/python/tf/keras/initializers" TargetMode="External"/></Relationships>
</file>

<file path=ppt/slides/_rels/slide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7.png"/><Relationship Id="rId2" Type="http://schemas.openxmlformats.org/officeDocument/2006/relationships/notesSlide" Target="../notesSlides/notesSlide224.xml"/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5.xml"/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6.xml"/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8.png"/><Relationship Id="rId2" Type="http://schemas.openxmlformats.org/officeDocument/2006/relationships/notesSlide" Target="../notesSlides/notesSlide227.xml"/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9.png"/><Relationship Id="rId2" Type="http://schemas.openxmlformats.org/officeDocument/2006/relationships/notesSlide" Target="../notesSlides/notesSlide228.xml"/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0.xml"/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1.xml"/><Relationship Id="rId1" Type="http://schemas.openxmlformats.org/officeDocument/2006/relationships/slideLayout" Target="../slideLayouts/slideLayout2.xml"/></Relationships>
</file>

<file path=ppt/slides/_rels/slide2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2.xml"/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3.xml"/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notesSlide" Target="../notesSlides/notesSlide234.xml"/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5.xml"/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6.xml"/><Relationship Id="rId1" Type="http://schemas.openxmlformats.org/officeDocument/2006/relationships/slideLayout" Target="../slideLayouts/slideLayout2.xml"/></Relationships>
</file>

<file path=ppt/slides/_rels/slide2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7.xml"/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8.xml"/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0.xml"/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1.xml"/><Relationship Id="rId1" Type="http://schemas.openxmlformats.org/officeDocument/2006/relationships/slideLayout" Target="../slideLayouts/slideLayout2.xml"/></Relationships>
</file>

<file path=ppt/slides/_rels/slide2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2.xml"/><Relationship Id="rId1" Type="http://schemas.openxmlformats.org/officeDocument/2006/relationships/slideLayout" Target="../slideLayouts/slideLayout2.xml"/></Relationships>
</file>

<file path=ppt/slides/_rels/slide2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3.xml"/><Relationship Id="rId1" Type="http://schemas.openxmlformats.org/officeDocument/2006/relationships/slideLayout" Target="../slideLayouts/slideLayout2.xml"/></Relationships>
</file>

<file path=ppt/slides/_rels/slide2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4.xml"/><Relationship Id="rId1" Type="http://schemas.openxmlformats.org/officeDocument/2006/relationships/slideLayout" Target="../slideLayouts/slideLayout2.xml"/></Relationships>
</file>

<file path=ppt/slides/_rels/slide2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5.xml"/><Relationship Id="rId1" Type="http://schemas.openxmlformats.org/officeDocument/2006/relationships/slideLayout" Target="../slideLayouts/slideLayout2.xml"/></Relationships>
</file>

<file path=ppt/slides/_rels/slide2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6.xml"/><Relationship Id="rId1" Type="http://schemas.openxmlformats.org/officeDocument/2006/relationships/slideLayout" Target="../slideLayouts/slideLayout2.xml"/></Relationships>
</file>

<file path=ppt/slides/_rels/slide2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7.xml"/><Relationship Id="rId1" Type="http://schemas.openxmlformats.org/officeDocument/2006/relationships/slideLayout" Target="../slideLayouts/slideLayout2.xml"/></Relationships>
</file>

<file path=ppt/slides/_rels/slide2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1.png"/><Relationship Id="rId2" Type="http://schemas.openxmlformats.org/officeDocument/2006/relationships/notesSlide" Target="../notesSlides/notesSlide2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2.svg"/></Relationships>
</file>

<file path=ppt/slides/_rels/slide2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0.xml"/><Relationship Id="rId1" Type="http://schemas.openxmlformats.org/officeDocument/2006/relationships/slideLayout" Target="../slideLayouts/slideLayout2.xml"/></Relationships>
</file>

<file path=ppt/slides/_rels/slide2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70.png"/><Relationship Id="rId2" Type="http://schemas.openxmlformats.org/officeDocument/2006/relationships/notesSlide" Target="../notesSlides/notesSlide25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0.png"/><Relationship Id="rId5" Type="http://schemas.openxmlformats.org/officeDocument/2006/relationships/image" Target="../media/image359.png"/><Relationship Id="rId4" Type="http://schemas.openxmlformats.org/officeDocument/2006/relationships/image" Target="../media/image3580.png"/></Relationships>
</file>

<file path=ppt/slides/_rels/slide2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2.xml"/><Relationship Id="rId1" Type="http://schemas.openxmlformats.org/officeDocument/2006/relationships/slideLayout" Target="../slideLayouts/slideLayout2.xml"/></Relationships>
</file>

<file path=ppt/slides/_rels/slide2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3.xml"/><Relationship Id="rId1" Type="http://schemas.openxmlformats.org/officeDocument/2006/relationships/slideLayout" Target="../slideLayouts/slideLayout2.xml"/></Relationships>
</file>

<file path=ppt/slides/_rels/slide2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4.xml"/><Relationship Id="rId1" Type="http://schemas.openxmlformats.org/officeDocument/2006/relationships/slideLayout" Target="../slideLayouts/slideLayout2.xml"/></Relationships>
</file>

<file path=ppt/slides/_rels/slide2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5.xml"/><Relationship Id="rId1" Type="http://schemas.openxmlformats.org/officeDocument/2006/relationships/slideLayout" Target="../slideLayouts/slideLayout2.xml"/></Relationships>
</file>

<file path=ppt/slides/_rels/slide2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3.png"/><Relationship Id="rId2" Type="http://schemas.openxmlformats.org/officeDocument/2006/relationships/notesSlide" Target="../notesSlides/notesSlide256.xml"/><Relationship Id="rId1" Type="http://schemas.openxmlformats.org/officeDocument/2006/relationships/slideLayout" Target="../slideLayouts/slideLayout2.xml"/></Relationships>
</file>

<file path=ppt/slides/_rels/slide2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4.png"/><Relationship Id="rId2" Type="http://schemas.openxmlformats.org/officeDocument/2006/relationships/notesSlide" Target="../notesSlides/notesSlide257.xml"/><Relationship Id="rId1" Type="http://schemas.openxmlformats.org/officeDocument/2006/relationships/slideLayout" Target="../slideLayouts/slideLayout2.xml"/></Relationships>
</file>

<file path=ppt/slides/_rels/slide2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5.png"/><Relationship Id="rId2" Type="http://schemas.openxmlformats.org/officeDocument/2006/relationships/notesSlide" Target="../notesSlides/notesSlide258.xml"/><Relationship Id="rId1" Type="http://schemas.openxmlformats.org/officeDocument/2006/relationships/slideLayout" Target="../slideLayouts/slideLayout2.xml"/></Relationships>
</file>

<file path=ppt/slides/_rels/slide2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9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8.png"/><Relationship Id="rId2" Type="http://schemas.openxmlformats.org/officeDocument/2006/relationships/notesSlide" Target="../notesSlides/notesSlide26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9.png"/><Relationship Id="rId4" Type="http://schemas.openxmlformats.org/officeDocument/2006/relationships/image" Target="../media/image50.png"/></Relationships>
</file>

<file path=ppt/slides/_rels/slide2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1.xml"/><Relationship Id="rId1" Type="http://schemas.openxmlformats.org/officeDocument/2006/relationships/slideLayout" Target="../slideLayouts/slideLayout2.xml"/></Relationships>
</file>

<file path=ppt/slides/_rels/slide2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6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6.png"/></Relationships>
</file>

<file path=ppt/slides/_rels/slide2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8.png"/><Relationship Id="rId2" Type="http://schemas.openxmlformats.org/officeDocument/2006/relationships/notesSlide" Target="../notesSlides/notesSlide26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4.png"/><Relationship Id="rId5" Type="http://schemas.openxmlformats.org/officeDocument/2006/relationships/image" Target="../media/image283.png"/><Relationship Id="rId4" Type="http://schemas.openxmlformats.org/officeDocument/2006/relationships/image" Target="../media/image279.png"/></Relationships>
</file>

<file path=ppt/slides/_rels/slide2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8.png"/><Relationship Id="rId2" Type="http://schemas.openxmlformats.org/officeDocument/2006/relationships/notesSlide" Target="../notesSlides/notesSlide26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0.png"/></Relationships>
</file>

<file path=ppt/slides/_rels/slide2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5.xml"/><Relationship Id="rId1" Type="http://schemas.openxmlformats.org/officeDocument/2006/relationships/slideLayout" Target="../slideLayouts/slideLayout2.xml"/></Relationships>
</file>

<file path=ppt/slides/_rels/slide2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6.xml"/><Relationship Id="rId1" Type="http://schemas.openxmlformats.org/officeDocument/2006/relationships/slideLayout" Target="../slideLayouts/slideLayout2.xml"/></Relationships>
</file>

<file path=ppt/slides/_rels/slide2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7.xml"/><Relationship Id="rId1" Type="http://schemas.openxmlformats.org/officeDocument/2006/relationships/slideLayout" Target="../slideLayouts/slideLayout2.xml"/></Relationships>
</file>

<file path=ppt/slides/_rels/slide2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8.xml"/><Relationship Id="rId1" Type="http://schemas.openxmlformats.org/officeDocument/2006/relationships/slideLayout" Target="../slideLayouts/slideLayout2.xml"/></Relationships>
</file>

<file path=ppt/slides/_rels/slide2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9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90.png"/><Relationship Id="rId2" Type="http://schemas.openxmlformats.org/officeDocument/2006/relationships/notesSlide" Target="../notesSlides/notesSlide270.xml"/><Relationship Id="rId1" Type="http://schemas.openxmlformats.org/officeDocument/2006/relationships/slideLayout" Target="../slideLayouts/slideLayout2.xml"/></Relationships>
</file>

<file path=ppt/slides/_rels/slide2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1.xml"/><Relationship Id="rId1" Type="http://schemas.openxmlformats.org/officeDocument/2006/relationships/slideLayout" Target="../slideLayouts/slideLayout2.xml"/></Relationships>
</file>

<file path=ppt/slides/_rels/slide2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2.xml"/><Relationship Id="rId1" Type="http://schemas.openxmlformats.org/officeDocument/2006/relationships/slideLayout" Target="../slideLayouts/slideLayout2.xml"/></Relationships>
</file>

<file path=ppt/slides/_rels/slide2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notesSlide" Target="../notesSlides/notesSlide27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1.png"/></Relationships>
</file>

<file path=ppt/slides/_rels/slide2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4.xml"/><Relationship Id="rId1" Type="http://schemas.openxmlformats.org/officeDocument/2006/relationships/slideLayout" Target="../slideLayouts/slideLayout2.xml"/></Relationships>
</file>

<file path=ppt/slides/_rels/slide2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5.xml"/><Relationship Id="rId1" Type="http://schemas.openxmlformats.org/officeDocument/2006/relationships/slideLayout" Target="../slideLayouts/slideLayout2.xml"/></Relationships>
</file>

<file path=ppt/slides/_rels/slide2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6.xml"/><Relationship Id="rId1" Type="http://schemas.openxmlformats.org/officeDocument/2006/relationships/slideLayout" Target="../slideLayouts/slideLayout2.xml"/></Relationships>
</file>

<file path=ppt/slides/_rels/slide2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7.xml"/><Relationship Id="rId1" Type="http://schemas.openxmlformats.org/officeDocument/2006/relationships/slideLayout" Target="../slideLayouts/slideLayout2.xml"/></Relationships>
</file>

<file path=ppt/slides/_rels/slide2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8.xml"/><Relationship Id="rId1" Type="http://schemas.openxmlformats.org/officeDocument/2006/relationships/slideLayout" Target="../slideLayouts/slideLayout2.xml"/></Relationships>
</file>

<file path=ppt/slides/_rels/slide2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9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2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2.png"/><Relationship Id="rId2" Type="http://schemas.openxmlformats.org/officeDocument/2006/relationships/notesSlide" Target="../notesSlides/notesSlide280.xml"/><Relationship Id="rId1" Type="http://schemas.openxmlformats.org/officeDocument/2006/relationships/slideLayout" Target="../slideLayouts/slideLayout2.xml"/></Relationships>
</file>

<file path=ppt/slides/_rels/slide2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1.xml"/><Relationship Id="rId1" Type="http://schemas.openxmlformats.org/officeDocument/2006/relationships/slideLayout" Target="../slideLayouts/slideLayout1.xml"/></Relationships>
</file>

<file path=ppt/slides/_rels/slide2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2.xml"/><Relationship Id="rId1" Type="http://schemas.openxmlformats.org/officeDocument/2006/relationships/slideLayout" Target="../slideLayouts/slideLayout2.xml"/></Relationships>
</file>

<file path=ppt/slides/_rels/slide2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3.xml"/><Relationship Id="rId1" Type="http://schemas.openxmlformats.org/officeDocument/2006/relationships/slideLayout" Target="../slideLayouts/slideLayout2.xml"/></Relationships>
</file>

<file path=ppt/slides/_rels/slide2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4.xml"/><Relationship Id="rId1" Type="http://schemas.openxmlformats.org/officeDocument/2006/relationships/slideLayout" Target="../slideLayouts/slideLayout2.xml"/></Relationships>
</file>

<file path=ppt/slides/_rels/slide2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5.png"/><Relationship Id="rId2" Type="http://schemas.openxmlformats.org/officeDocument/2006/relationships/notesSlide" Target="../notesSlides/notesSlide28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6.png"/></Relationships>
</file>

<file path=ppt/slides/_rels/slide2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1.png"/><Relationship Id="rId3" Type="http://schemas.openxmlformats.org/officeDocument/2006/relationships/image" Target="../media/image287.png"/><Relationship Id="rId7" Type="http://schemas.openxmlformats.org/officeDocument/2006/relationships/image" Target="../media/image380.png"/><Relationship Id="rId2" Type="http://schemas.openxmlformats.org/officeDocument/2006/relationships/notesSlide" Target="../notesSlides/notesSlide28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9.png"/><Relationship Id="rId5" Type="http://schemas.openxmlformats.org/officeDocument/2006/relationships/image" Target="../media/image378.png"/><Relationship Id="rId4" Type="http://schemas.openxmlformats.org/officeDocument/2006/relationships/image" Target="../media/image288.svg"/></Relationships>
</file>

<file path=ppt/slides/_rels/slide2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7.xml"/><Relationship Id="rId1" Type="http://schemas.openxmlformats.org/officeDocument/2006/relationships/slideLayout" Target="../slideLayouts/slideLayout2.xml"/></Relationships>
</file>

<file path=ppt/slides/_rels/slide2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8.xml"/><Relationship Id="rId1" Type="http://schemas.openxmlformats.org/officeDocument/2006/relationships/slideLayout" Target="../slideLayouts/slideLayout2.xml"/></Relationships>
</file>

<file path=ppt/slides/_rels/slide2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9.png"/><Relationship Id="rId2" Type="http://schemas.openxmlformats.org/officeDocument/2006/relationships/notesSlide" Target="../notesSlides/notesSlide28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eg"/><Relationship Id="rId3" Type="http://schemas.openxmlformats.org/officeDocument/2006/relationships/hyperlink" Target="https://hunkim.github.io/ml/" TargetMode="External"/><Relationship Id="rId7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yes24.com/SearchCorner/Result?domain=ALL&amp;author_yn=Y&amp;query=&amp;auth_no=215185" TargetMode="External"/><Relationship Id="rId5" Type="http://schemas.openxmlformats.org/officeDocument/2006/relationships/image" Target="../media/image2.jpeg"/><Relationship Id="rId4" Type="http://schemas.openxmlformats.org/officeDocument/2006/relationships/hyperlink" Target="https://ko.coursera.org/learn/machine-learning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10.png"/><Relationship Id="rId4" Type="http://schemas.openxmlformats.org/officeDocument/2006/relationships/hyperlink" Target="https://en.wikipedia.org/wiki/Linear_regression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1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101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20.png"/><Relationship Id="rId4" Type="http://schemas.openxmlformats.org/officeDocument/2006/relationships/image" Target="../media/image1011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9.png"/><Relationship Id="rId4" Type="http://schemas.openxmlformats.org/officeDocument/2006/relationships/image" Target="../media/image1011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2012.png"/><Relationship Id="rId4" Type="http://schemas.openxmlformats.org/officeDocument/2006/relationships/image" Target="../media/image1011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10" Type="http://schemas.openxmlformats.org/officeDocument/2006/relationships/image" Target="../media/image32.png"/><Relationship Id="rId4" Type="http://schemas.openxmlformats.org/officeDocument/2006/relationships/image" Target="../media/image22.png"/><Relationship Id="rId9" Type="http://schemas.openxmlformats.org/officeDocument/2006/relationships/image" Target="../media/image29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13.png"/><Relationship Id="rId3" Type="http://schemas.openxmlformats.org/officeDocument/2006/relationships/image" Target="../media/image21.png"/><Relationship Id="rId7" Type="http://schemas.openxmlformats.org/officeDocument/2006/relationships/image" Target="../media/image231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12.png"/><Relationship Id="rId5" Type="http://schemas.openxmlformats.org/officeDocument/2006/relationships/image" Target="../media/image43.png"/><Relationship Id="rId10" Type="http://schemas.openxmlformats.org/officeDocument/2006/relationships/image" Target="../media/image35.png"/><Relationship Id="rId4" Type="http://schemas.openxmlformats.org/officeDocument/2006/relationships/image" Target="../media/image3810.png"/><Relationship Id="rId9" Type="http://schemas.openxmlformats.org/officeDocument/2006/relationships/image" Target="../media/image321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11.png"/><Relationship Id="rId5" Type="http://schemas.openxmlformats.org/officeDocument/2006/relationships/image" Target="../media/image2310.png"/><Relationship Id="rId4" Type="http://schemas.openxmlformats.org/officeDocument/2006/relationships/image" Target="../media/image441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7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1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10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1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1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0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75.png"/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12" Type="http://schemas.openxmlformats.org/officeDocument/2006/relationships/image" Target="../media/image74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11" Type="http://schemas.openxmlformats.org/officeDocument/2006/relationships/image" Target="../media/image73.png"/><Relationship Id="rId5" Type="http://schemas.openxmlformats.org/officeDocument/2006/relationships/image" Target="../media/image67.png"/><Relationship Id="rId10" Type="http://schemas.openxmlformats.org/officeDocument/2006/relationships/image" Target="../media/image72.png"/><Relationship Id="rId4" Type="http://schemas.openxmlformats.org/officeDocument/2006/relationships/image" Target="../media/image66.png"/><Relationship Id="rId9" Type="http://schemas.openxmlformats.org/officeDocument/2006/relationships/image" Target="../media/image71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1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10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10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10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10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10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78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1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10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10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781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800.png"/><Relationship Id="rId7" Type="http://schemas.openxmlformats.org/officeDocument/2006/relationships/image" Target="../media/image84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5413.png"/><Relationship Id="rId5" Type="http://schemas.openxmlformats.org/officeDocument/2006/relationships/image" Target="../media/image821.png"/><Relationship Id="rId10" Type="http://schemas.openxmlformats.org/officeDocument/2006/relationships/image" Target="../media/image57.png"/><Relationship Id="rId4" Type="http://schemas.openxmlformats.org/officeDocument/2006/relationships/image" Target="../media/image811.png"/><Relationship Id="rId9" Type="http://schemas.openxmlformats.org/officeDocument/2006/relationships/image" Target="../media/image56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10.png"/><Relationship Id="rId7" Type="http://schemas.openxmlformats.org/officeDocument/2006/relationships/image" Target="../media/image600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630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575.png"/><Relationship Id="rId4" Type="http://schemas.openxmlformats.org/officeDocument/2006/relationships/image" Target="../media/image5610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0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0.png"/><Relationship Id="rId4" Type="http://schemas.openxmlformats.org/officeDocument/2006/relationships/image" Target="../media/image650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0.png"/><Relationship Id="rId3" Type="http://schemas.openxmlformats.org/officeDocument/2006/relationships/image" Target="../media/image670.png"/><Relationship Id="rId7" Type="http://schemas.openxmlformats.org/officeDocument/2006/relationships/image" Target="../media/image710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0.png"/><Relationship Id="rId5" Type="http://schemas.openxmlformats.org/officeDocument/2006/relationships/image" Target="../media/image690.png"/><Relationship Id="rId4" Type="http://schemas.openxmlformats.org/officeDocument/2006/relationships/image" Target="../media/image680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30.png"/><Relationship Id="rId7" Type="http://schemas.openxmlformats.org/officeDocument/2006/relationships/image" Target="../media/image760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0.png"/><Relationship Id="rId5" Type="http://schemas.openxmlformats.org/officeDocument/2006/relationships/image" Target="../media/image750.png"/><Relationship Id="rId10" Type="http://schemas.openxmlformats.org/officeDocument/2006/relationships/image" Target="../media/image77.png"/><Relationship Id="rId4" Type="http://schemas.openxmlformats.org/officeDocument/2006/relationships/image" Target="../media/image740.png"/><Relationship Id="rId9" Type="http://schemas.openxmlformats.org/officeDocument/2006/relationships/image" Target="../media/image780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0.png"/><Relationship Id="rId3" Type="http://schemas.openxmlformats.org/officeDocument/2006/relationships/image" Target="../media/image910.png"/><Relationship Id="rId7" Type="http://schemas.openxmlformats.org/officeDocument/2006/relationships/image" Target="../media/image92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0.png"/><Relationship Id="rId5" Type="http://schemas.openxmlformats.org/officeDocument/2006/relationships/image" Target="../media/image820.png"/><Relationship Id="rId10" Type="http://schemas.openxmlformats.org/officeDocument/2006/relationships/image" Target="../media/image870.png"/><Relationship Id="rId4" Type="http://schemas.openxmlformats.org/officeDocument/2006/relationships/image" Target="../media/image79.png"/><Relationship Id="rId9" Type="http://schemas.openxmlformats.org/officeDocument/2006/relationships/image" Target="../media/image860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0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0.png"/><Relationship Id="rId5" Type="http://schemas.openxmlformats.org/officeDocument/2006/relationships/image" Target="../media/image820.png"/><Relationship Id="rId4" Type="http://schemas.openxmlformats.org/officeDocument/2006/relationships/image" Target="../media/image79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11.png"/><Relationship Id="rId4" Type="http://schemas.openxmlformats.org/officeDocument/2006/relationships/image" Target="../media/image80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0.png"/><Relationship Id="rId3" Type="http://schemas.openxmlformats.org/officeDocument/2006/relationships/image" Target="../media/image880.png"/><Relationship Id="rId7" Type="http://schemas.openxmlformats.org/officeDocument/2006/relationships/image" Target="../media/image710.png"/><Relationship Id="rId12" Type="http://schemas.openxmlformats.org/officeDocument/2006/relationships/image" Target="../media/image900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0.png"/><Relationship Id="rId11" Type="http://schemas.openxmlformats.org/officeDocument/2006/relationships/image" Target="../media/image890.png"/><Relationship Id="rId5" Type="http://schemas.openxmlformats.org/officeDocument/2006/relationships/image" Target="../media/image740.png"/><Relationship Id="rId10" Type="http://schemas.openxmlformats.org/officeDocument/2006/relationships/image" Target="../media/image780.png"/><Relationship Id="rId4" Type="http://schemas.openxmlformats.org/officeDocument/2006/relationships/image" Target="../media/image730.png"/><Relationship Id="rId9" Type="http://schemas.openxmlformats.org/officeDocument/2006/relationships/image" Target="../media/image770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0.png"/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0.png"/><Relationship Id="rId5" Type="http://schemas.openxmlformats.org/officeDocument/2006/relationships/image" Target="../media/image820.png"/><Relationship Id="rId10" Type="http://schemas.openxmlformats.org/officeDocument/2006/relationships/image" Target="../media/image870.png"/><Relationship Id="rId4" Type="http://schemas.openxmlformats.org/officeDocument/2006/relationships/image" Target="../media/image810.png"/><Relationship Id="rId9" Type="http://schemas.openxmlformats.org/officeDocument/2006/relationships/image" Target="../media/image860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2">
            <a:extLst>
              <a:ext uri="{FF2B5EF4-FFF2-40B4-BE49-F238E27FC236}">
                <a16:creationId xmlns:a16="http://schemas.microsoft.com/office/drawing/2014/main" id="{F8DEAAC6-1AF0-4AE2-9105-7F0C6D76A155}"/>
              </a:ext>
            </a:extLst>
          </p:cNvPr>
          <p:cNvSpPr txBox="1">
            <a:spLocks/>
          </p:cNvSpPr>
          <p:nvPr/>
        </p:nvSpPr>
        <p:spPr bwMode="auto">
          <a:xfrm>
            <a:off x="1288227" y="949498"/>
            <a:ext cx="7864533" cy="1039812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lvl="0" algn="ctr">
              <a:defRPr/>
            </a:pPr>
            <a:r>
              <a:rPr kumimoji="0" lang="en-US" altLang="ko-KR" sz="5400" b="1">
                <a:solidFill>
                  <a:srgbClr val="C5003D"/>
                </a:solidFill>
                <a:latin typeface="+mj-lt"/>
                <a:ea typeface="+mj-ea"/>
                <a:cs typeface="+mj-cs"/>
              </a:rPr>
              <a:t>AI / Deep learning </a:t>
            </a:r>
          </a:p>
          <a:p>
            <a:pPr lvl="0" algn="ctr">
              <a:defRPr/>
            </a:pPr>
            <a:r>
              <a:rPr kumimoji="0" lang="en-US" altLang="ko-KR" sz="5400" b="1">
                <a:solidFill>
                  <a:srgbClr val="C5003D"/>
                </a:solidFill>
                <a:latin typeface="+mj-lt"/>
                <a:ea typeface="+mj-ea"/>
                <a:cs typeface="+mj-cs"/>
              </a:rPr>
              <a:t>all-in-one</a:t>
            </a:r>
            <a:endParaRPr kumimoji="0" lang="ko-KR" altLang="en-US" sz="5400" b="1" i="0" u="none" strike="noStrike" kern="1200" cap="none" spc="0" normalizeH="0" baseline="0" noProof="0">
              <a:ln>
                <a:noFill/>
              </a:ln>
              <a:solidFill>
                <a:srgbClr val="C5003D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9259714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머신 러닝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인공지능과 머신러닝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,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딥러닝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AF2B61F-9C0D-4FE1-B0E4-9B1E6709AC5B}"/>
              </a:ext>
            </a:extLst>
          </p:cNvPr>
          <p:cNvSpPr/>
          <p:nvPr/>
        </p:nvSpPr>
        <p:spPr>
          <a:xfrm>
            <a:off x="1083969" y="1267418"/>
            <a:ext cx="74188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Supervised/Unsupervised learning</a:t>
            </a:r>
            <a:endParaRPr lang="ko-KR" altLang="en-US" sz="2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2C1CDB2-8E11-46B9-894F-CE3AC43E53CA}"/>
              </a:ext>
            </a:extLst>
          </p:cNvPr>
          <p:cNvSpPr/>
          <p:nvPr/>
        </p:nvSpPr>
        <p:spPr>
          <a:xfrm>
            <a:off x="1511087" y="1896472"/>
            <a:ext cx="741881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Supervised learning: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레이블이 있는 예제로 학습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EA56882-D514-4630-B026-C9205F377A08}"/>
              </a:ext>
            </a:extLst>
          </p:cNvPr>
          <p:cNvSpPr/>
          <p:nvPr/>
        </p:nvSpPr>
        <p:spPr>
          <a:xfrm>
            <a:off x="1250067" y="2934185"/>
            <a:ext cx="1886673" cy="3362445"/>
          </a:xfrm>
          <a:prstGeom prst="rect">
            <a:avLst/>
          </a:prstGeom>
          <a:solidFill>
            <a:srgbClr val="E2E2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65CD49A-5D55-41B5-B7B2-84CFA2B98734}"/>
              </a:ext>
            </a:extLst>
          </p:cNvPr>
          <p:cNvSpPr/>
          <p:nvPr/>
        </p:nvSpPr>
        <p:spPr>
          <a:xfrm>
            <a:off x="3397171" y="2934185"/>
            <a:ext cx="1886673" cy="3362445"/>
          </a:xfrm>
          <a:prstGeom prst="rect">
            <a:avLst/>
          </a:prstGeom>
          <a:solidFill>
            <a:srgbClr val="FFF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7BB928E-88A4-4D4C-A028-49202043EC2D}"/>
              </a:ext>
            </a:extLst>
          </p:cNvPr>
          <p:cNvSpPr/>
          <p:nvPr/>
        </p:nvSpPr>
        <p:spPr>
          <a:xfrm>
            <a:off x="5544275" y="2934184"/>
            <a:ext cx="1886673" cy="336244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134F451-E7FD-44D9-8A62-E8D8969E0095}"/>
              </a:ext>
            </a:extLst>
          </p:cNvPr>
          <p:cNvSpPr/>
          <p:nvPr/>
        </p:nvSpPr>
        <p:spPr>
          <a:xfrm>
            <a:off x="7691379" y="2934183"/>
            <a:ext cx="1886673" cy="3362445"/>
          </a:xfrm>
          <a:prstGeom prst="rect">
            <a:avLst/>
          </a:prstGeom>
          <a:solidFill>
            <a:srgbClr val="FEF0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FB43F5-2B0C-4B89-867D-16A784ABAF64}"/>
              </a:ext>
            </a:extLst>
          </p:cNvPr>
          <p:cNvSpPr txBox="1"/>
          <p:nvPr/>
        </p:nvSpPr>
        <p:spPr>
          <a:xfrm>
            <a:off x="6146159" y="2928007"/>
            <a:ext cx="6815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mug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C9AA63D-590F-4563-A8A3-0F4DCA81D82C}"/>
              </a:ext>
            </a:extLst>
          </p:cNvPr>
          <p:cNvSpPr txBox="1"/>
          <p:nvPr/>
        </p:nvSpPr>
        <p:spPr>
          <a:xfrm>
            <a:off x="1914480" y="2928007"/>
            <a:ext cx="5578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cat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DBB9464-71DF-4486-9F4F-7B6AC8DFDFB6}"/>
              </a:ext>
            </a:extLst>
          </p:cNvPr>
          <p:cNvSpPr txBox="1"/>
          <p:nvPr/>
        </p:nvSpPr>
        <p:spPr>
          <a:xfrm>
            <a:off x="4061585" y="2928007"/>
            <a:ext cx="6479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dog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1086613-0FFA-48CF-962A-403F1E73F540}"/>
              </a:ext>
            </a:extLst>
          </p:cNvPr>
          <p:cNvSpPr txBox="1"/>
          <p:nvPr/>
        </p:nvSpPr>
        <p:spPr>
          <a:xfrm>
            <a:off x="8355792" y="2928007"/>
            <a:ext cx="5738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hat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509912E-860A-4244-A8A2-8F9AA03C75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8"/>
          <a:stretch/>
        </p:blipFill>
        <p:spPr>
          <a:xfrm>
            <a:off x="1357248" y="3321937"/>
            <a:ext cx="1665208" cy="282838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AA267A6-3A58-4278-A18B-5E87AF561C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5998" y="3334295"/>
            <a:ext cx="1653564" cy="281602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200C8BC-D4DF-4CD1-9352-91E717FB55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3369" y="3334294"/>
            <a:ext cx="1660392" cy="281602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51AAEC4-E14F-4C14-B66F-E3C0E1F8A8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06551" y="3321938"/>
            <a:ext cx="1660309" cy="2828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71936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로지스틱 회귀 구현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2.6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로지스틱 회귀 구현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00C7DEF-F405-49F4-9211-ABCE714229F7}"/>
              </a:ext>
            </a:extLst>
          </p:cNvPr>
          <p:cNvSpPr/>
          <p:nvPr/>
        </p:nvSpPr>
        <p:spPr>
          <a:xfrm>
            <a:off x="1558246" y="1441927"/>
            <a:ext cx="8056334" cy="83099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def __init__(self):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self.w = None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self.b = None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EF2D4AD-38CA-4B56-86BA-532F7BA190C6}"/>
              </a:ext>
            </a:extLst>
          </p:cNvPr>
          <p:cNvSpPr txBox="1"/>
          <p:nvPr/>
        </p:nvSpPr>
        <p:spPr>
          <a:xfrm>
            <a:off x="1241502" y="955930"/>
            <a:ext cx="29690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이전 코드에서 바뀐 코드 설명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012983E-604A-4827-8684-C911CE4D60C7}"/>
              </a:ext>
            </a:extLst>
          </p:cNvPr>
          <p:cNvSpPr txBox="1"/>
          <p:nvPr/>
        </p:nvSpPr>
        <p:spPr>
          <a:xfrm>
            <a:off x="1558246" y="2312423"/>
            <a:ext cx="62183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특성이 하나가 아니라 여러개가 될수 있으므로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__init__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함수에서 초기화 하지 않고 </a:t>
            </a:r>
            <a:endParaRPr lang="en-US" altLang="ko-KR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실행중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입력되는 특성의 개수에 따라 초기화 한다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17EB029-423F-42B8-A860-DF70DA9DF42B}"/>
              </a:ext>
            </a:extLst>
          </p:cNvPr>
          <p:cNvSpPr/>
          <p:nvPr/>
        </p:nvSpPr>
        <p:spPr>
          <a:xfrm>
            <a:off x="1558246" y="3001670"/>
            <a:ext cx="8056334" cy="338554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np.sum(x * self.w)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E769F9B-2CEF-4911-BA8D-D994F4679E90}"/>
              </a:ext>
            </a:extLst>
          </p:cNvPr>
          <p:cNvSpPr txBox="1"/>
          <p:nvPr/>
        </p:nvSpPr>
        <p:spPr>
          <a:xfrm>
            <a:off x="1558246" y="3429000"/>
            <a:ext cx="79734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forpass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함수의 해당 코드는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더이상 하나의 값이 아니라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30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특성을 가지고 있는 넘파이 배열이므로</a:t>
            </a:r>
            <a:endParaRPr lang="en-US" altLang="ko-KR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np.sum(x * self.w) =&gt; x[0]*w[0] + x[1]*w[1] + ... + x[29]*w[29] 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해석 된다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9948D16-CFA6-49AD-BCFC-90E7331CBDDC}"/>
              </a:ext>
            </a:extLst>
          </p:cNvPr>
          <p:cNvSpPr/>
          <p:nvPr/>
        </p:nvSpPr>
        <p:spPr>
          <a:xfrm>
            <a:off x="1558246" y="4297070"/>
            <a:ext cx="8056334" cy="338554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self.w = np.ones(x.shape[1])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4440680-BD37-4F50-847F-ECFC62A403B8}"/>
              </a:ext>
            </a:extLst>
          </p:cNvPr>
          <p:cNvSpPr txBox="1"/>
          <p:nvPr/>
        </p:nvSpPr>
        <p:spPr>
          <a:xfrm>
            <a:off x="1558246" y="4724400"/>
            <a:ext cx="70679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fit 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함수의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 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초기화는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x.shape[1]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값이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30 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이므로 넘파이 배열의 개수를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30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개로 할당 하고 </a:t>
            </a:r>
            <a:endParaRPr lang="en-US" altLang="ko-KR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ones 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함수에 의해 각 원소는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초기화 된다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2234DD9-F8A9-49E9-9E5D-8B6B3D5E9D44}"/>
              </a:ext>
            </a:extLst>
          </p:cNvPr>
          <p:cNvSpPr/>
          <p:nvPr/>
        </p:nvSpPr>
        <p:spPr>
          <a:xfrm>
            <a:off x="1558246" y="5355944"/>
            <a:ext cx="8056334" cy="83099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def activation(self, z):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	a = 1 / (1 + np.exp(-z))  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시그모이드 계산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	return a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D840CF5-A028-43D3-92EF-52604369510E}"/>
              </a:ext>
            </a:extLst>
          </p:cNvPr>
          <p:cNvSpPr txBox="1"/>
          <p:nvPr/>
        </p:nvSpPr>
        <p:spPr>
          <a:xfrm>
            <a:off x="1558246" y="6217840"/>
            <a:ext cx="51321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activation 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함수를 구현하고 시그모이드 함수의 결과 값을 리턴한다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61A5039-79E7-4562-AF32-35275DA40CA4}"/>
                  </a:ext>
                </a:extLst>
              </p:cNvPr>
              <p:cNvSpPr txBox="1"/>
              <p:nvPr/>
            </p:nvSpPr>
            <p:spPr>
              <a:xfrm>
                <a:off x="6262255" y="955930"/>
                <a:ext cx="266162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61A5039-79E7-4562-AF32-35275DA40C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2255" y="955930"/>
                <a:ext cx="2661626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8519118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로지스틱 회귀 구현 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2.6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로지스틱 회귀 구현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00C7DEF-F405-49F4-9211-ABCE714229F7}"/>
              </a:ext>
            </a:extLst>
          </p:cNvPr>
          <p:cNvSpPr/>
          <p:nvPr/>
        </p:nvSpPr>
        <p:spPr>
          <a:xfrm>
            <a:off x="1558246" y="1441927"/>
            <a:ext cx="8056334" cy="1077218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def predict(self, x):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z = [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self.forpass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x_i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) for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x_i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in x]    # </a:t>
            </a:r>
            <a:r>
              <a:rPr lang="ko-KR" altLang="en-US" err="1">
                <a:solidFill>
                  <a:schemeClr val="tx1"/>
                </a:solidFill>
                <a:latin typeface="Consolas" panose="020B0609020204030204" pitchFamily="49" charset="0"/>
              </a:rPr>
              <a:t>정방향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계산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a =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self.activation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np.array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(z))        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활성화 함수 적용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return a &gt;= 0.5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EF2D4AD-38CA-4B56-86BA-532F7BA190C6}"/>
              </a:ext>
            </a:extLst>
          </p:cNvPr>
          <p:cNvSpPr txBox="1"/>
          <p:nvPr/>
        </p:nvSpPr>
        <p:spPr>
          <a:xfrm>
            <a:off x="1241502" y="955930"/>
            <a:ext cx="29690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이전 코드에서 바뀐 코드 설명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012983E-604A-4827-8684-C911CE4D60C7}"/>
              </a:ext>
            </a:extLst>
          </p:cNvPr>
          <p:cNvSpPr txBox="1"/>
          <p:nvPr/>
        </p:nvSpPr>
        <p:spPr>
          <a:xfrm>
            <a:off x="1558246" y="2712473"/>
            <a:ext cx="7883633" cy="24622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예측 함수를 구현한다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z = [</a:t>
            </a:r>
            <a:r>
              <a:rPr lang="en-US" altLang="ko-KR" sz="14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self.forpass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x_i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 for </a:t>
            </a:r>
            <a:r>
              <a:rPr lang="en-US" altLang="ko-KR" sz="14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x_i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in x]  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코드는 </a:t>
            </a:r>
            <a:r>
              <a:rPr lang="ko-KR" altLang="en-US" sz="14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파이썬에서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지원하는 코드로 대괄호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([]) 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안에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for in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과 </a:t>
            </a:r>
            <a:endParaRPr lang="en-US" altLang="ko-KR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함수의 호출부를 </a:t>
            </a:r>
            <a:r>
              <a:rPr lang="ko-KR" altLang="en-US" sz="14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넣을수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있다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이때 동작은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각 원소를 </a:t>
            </a:r>
            <a:r>
              <a:rPr lang="en-US" altLang="ko-KR" sz="14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x_i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뽑아서 </a:t>
            </a:r>
            <a:r>
              <a:rPr lang="en-US" altLang="ko-KR" sz="14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x_i</a:t>
            </a:r>
            <a:r>
              <a:rPr lang="ko-KR" altLang="en-US" sz="14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14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forpass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인자로 전달하여</a:t>
            </a:r>
            <a:endParaRPr lang="en-US" altLang="ko-KR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14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forpass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</a:t>
            </a:r>
            <a:r>
              <a:rPr lang="ko-KR" altLang="en-US" sz="14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리턴값을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list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append 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하여 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가공된 값을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z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대입한다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14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np.array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(z) 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함수는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list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</a:t>
            </a:r>
            <a:r>
              <a:rPr lang="ko-KR" altLang="en-US" sz="14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넘파이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배열로 바꿔준다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에는 최종적으로 </a:t>
            </a:r>
            <a:r>
              <a:rPr lang="ko-KR" altLang="en-US" sz="14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시그모이드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함수의 결과가 대입되므로 </a:t>
            </a:r>
            <a:endParaRPr lang="en-US" altLang="ko-KR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endParaRPr lang="en-US" altLang="ko-KR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결과값이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0.5 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보다 크다면 악성종양으로 판단하여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</a:t>
            </a:r>
            <a:r>
              <a:rPr lang="ko-KR" altLang="en-US" sz="14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리턴한다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C704AE3-8708-475D-8AA4-C26A7DB3556A}"/>
              </a:ext>
            </a:extLst>
          </p:cNvPr>
          <p:cNvSpPr/>
          <p:nvPr/>
        </p:nvSpPr>
        <p:spPr>
          <a:xfrm>
            <a:off x="1558246" y="5365715"/>
            <a:ext cx="8056334" cy="58477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np.mean(neuron.predict(x_test) == y_test)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0.8245614035087719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75DF56C-4724-4145-B65D-CDBA88926624}"/>
              </a:ext>
            </a:extLst>
          </p:cNvPr>
          <p:cNvSpPr txBox="1"/>
          <p:nvPr/>
        </p:nvSpPr>
        <p:spPr>
          <a:xfrm>
            <a:off x="1558246" y="6122469"/>
            <a:ext cx="80506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np.mean 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함수는 평균을 계산하는 함수로 예측값과 실제값의 비교 값을 평균을 계산하여 정확도를 측정한다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9653289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218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3.1 </a:t>
            </a:r>
            <a:r>
              <a:rPr kumimoji="0" lang="ko-KR" altLang="en-US" sz="1800" b="1" u="sng" err="1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단일층</a:t>
            </a:r>
            <a:r>
              <a:rPr kumimoji="0" lang="ko-KR" altLang="en-US" sz="1800" b="1" u="sng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신경망 구현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3.2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검증 세트 분리와 스케일링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3.3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과대적합과 과소적합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3.4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규제방법 구현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3.5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교차 검증 구현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lvl="0"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kumimoji="0" lang="ko-KR" altLang="en-US" sz="3600" b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신경망 시작하기</a:t>
            </a:r>
          </a:p>
        </p:txBody>
      </p:sp>
    </p:spTree>
    <p:extLst>
      <p:ext uri="{BB962C8B-B14F-4D97-AF65-F5344CB8AC3E}">
        <p14:creationId xmlns:p14="http://schemas.microsoft.com/office/powerpoint/2010/main" val="418921754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신경망 구조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단일층 신경망 구현</a:t>
            </a:r>
          </a:p>
        </p:txBody>
      </p:sp>
      <p:grpSp>
        <p:nvGrpSpPr>
          <p:cNvPr id="7199" name="그룹 7198">
            <a:extLst>
              <a:ext uri="{FF2B5EF4-FFF2-40B4-BE49-F238E27FC236}">
                <a16:creationId xmlns:a16="http://schemas.microsoft.com/office/drawing/2014/main" id="{CE00D299-711F-4088-B71C-8C4748B1443A}"/>
              </a:ext>
            </a:extLst>
          </p:cNvPr>
          <p:cNvGrpSpPr/>
          <p:nvPr/>
        </p:nvGrpSpPr>
        <p:grpSpPr>
          <a:xfrm>
            <a:off x="4048233" y="1708771"/>
            <a:ext cx="5053516" cy="1983570"/>
            <a:chOff x="2336025" y="1449659"/>
            <a:chExt cx="6019645" cy="2362788"/>
          </a:xfrm>
        </p:grpSpPr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D14E88FE-FB1F-4338-B651-65900263A444}"/>
                </a:ext>
              </a:extLst>
            </p:cNvPr>
            <p:cNvSpPr/>
            <p:nvPr/>
          </p:nvSpPr>
          <p:spPr>
            <a:xfrm>
              <a:off x="2452325" y="1449659"/>
              <a:ext cx="572430" cy="572430"/>
            </a:xfrm>
            <a:prstGeom prst="ellipse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EC380A05-B328-409F-A2AD-72FF5EC53E87}"/>
                </a:ext>
              </a:extLst>
            </p:cNvPr>
            <p:cNvSpPr/>
            <p:nvPr/>
          </p:nvSpPr>
          <p:spPr>
            <a:xfrm>
              <a:off x="2452325" y="2465582"/>
              <a:ext cx="572430" cy="572430"/>
            </a:xfrm>
            <a:prstGeom prst="ellipse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50820CDE-0AC7-4FEA-87D6-01EFC69C3C8E}"/>
                </a:ext>
              </a:extLst>
            </p:cNvPr>
            <p:cNvSpPr/>
            <p:nvPr/>
          </p:nvSpPr>
          <p:spPr>
            <a:xfrm>
              <a:off x="4169613" y="1449659"/>
              <a:ext cx="572430" cy="572430"/>
            </a:xfrm>
            <a:prstGeom prst="ellipse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68E49C14-164D-44FC-981A-7CC316B0C303}"/>
                </a:ext>
              </a:extLst>
            </p:cNvPr>
            <p:cNvSpPr/>
            <p:nvPr/>
          </p:nvSpPr>
          <p:spPr>
            <a:xfrm>
              <a:off x="4169613" y="2465582"/>
              <a:ext cx="572430" cy="572430"/>
            </a:xfrm>
            <a:prstGeom prst="ellipse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8D981988-AD07-422F-9403-4E98217695A2}"/>
                </a:ext>
              </a:extLst>
            </p:cNvPr>
            <p:cNvSpPr/>
            <p:nvPr/>
          </p:nvSpPr>
          <p:spPr>
            <a:xfrm>
              <a:off x="4742043" y="1598342"/>
              <a:ext cx="275063" cy="275063"/>
            </a:xfrm>
            <a:prstGeom prst="ellipse">
              <a:avLst/>
            </a:prstGeom>
            <a:solidFill>
              <a:srgbClr val="E2E2F6"/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80F7A530-5C99-4BFE-A24F-684068673961}"/>
                </a:ext>
              </a:extLst>
            </p:cNvPr>
            <p:cNvSpPr/>
            <p:nvPr/>
          </p:nvSpPr>
          <p:spPr>
            <a:xfrm>
              <a:off x="4742043" y="2614265"/>
              <a:ext cx="275063" cy="275063"/>
            </a:xfrm>
            <a:prstGeom prst="ellipse">
              <a:avLst/>
            </a:prstGeom>
            <a:solidFill>
              <a:srgbClr val="E2E2F6"/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69644DEB-923C-4573-A25C-9CFBBD49FCF6}"/>
                </a:ext>
              </a:extLst>
            </p:cNvPr>
            <p:cNvSpPr/>
            <p:nvPr/>
          </p:nvSpPr>
          <p:spPr>
            <a:xfrm>
              <a:off x="5886901" y="2022089"/>
              <a:ext cx="572430" cy="572430"/>
            </a:xfrm>
            <a:prstGeom prst="ellipse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2E1F89BC-026D-40D2-A1C8-F571AA48D9D6}"/>
                </a:ext>
              </a:extLst>
            </p:cNvPr>
            <p:cNvSpPr/>
            <p:nvPr/>
          </p:nvSpPr>
          <p:spPr>
            <a:xfrm>
              <a:off x="6459331" y="2170772"/>
              <a:ext cx="275063" cy="275063"/>
            </a:xfrm>
            <a:prstGeom prst="ellipse">
              <a:avLst/>
            </a:prstGeom>
            <a:solidFill>
              <a:srgbClr val="E2E2F6"/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4" name="직선 화살표 연결선 3">
              <a:extLst>
                <a:ext uri="{FF2B5EF4-FFF2-40B4-BE49-F238E27FC236}">
                  <a16:creationId xmlns:a16="http://schemas.microsoft.com/office/drawing/2014/main" id="{82F54C12-9A50-43D1-970B-AB7DD5B7BBED}"/>
                </a:ext>
              </a:extLst>
            </p:cNvPr>
            <p:cNvCxnSpPr>
              <a:stCxn id="2" idx="6"/>
              <a:endCxn id="11" idx="2"/>
            </p:cNvCxnSpPr>
            <p:nvPr/>
          </p:nvCxnSpPr>
          <p:spPr>
            <a:xfrm>
              <a:off x="3024755" y="1735874"/>
              <a:ext cx="1144858" cy="0"/>
            </a:xfrm>
            <a:prstGeom prst="straightConnector1">
              <a:avLst/>
            </a:prstGeom>
            <a:ln w="28575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6022E758-78ED-4848-9E97-C3851E130675}"/>
                </a:ext>
              </a:extLst>
            </p:cNvPr>
            <p:cNvCxnSpPr>
              <a:cxnSpLocks/>
              <a:stCxn id="10" idx="6"/>
              <a:endCxn id="12" idx="2"/>
            </p:cNvCxnSpPr>
            <p:nvPr/>
          </p:nvCxnSpPr>
          <p:spPr>
            <a:xfrm>
              <a:off x="3024755" y="2751797"/>
              <a:ext cx="1144858" cy="0"/>
            </a:xfrm>
            <a:prstGeom prst="straightConnector1">
              <a:avLst/>
            </a:prstGeom>
            <a:ln w="28575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화살표 연결선 22">
              <a:extLst>
                <a:ext uri="{FF2B5EF4-FFF2-40B4-BE49-F238E27FC236}">
                  <a16:creationId xmlns:a16="http://schemas.microsoft.com/office/drawing/2014/main" id="{1E5E5E23-945C-4396-92AE-6726A966C19B}"/>
                </a:ext>
              </a:extLst>
            </p:cNvPr>
            <p:cNvCxnSpPr>
              <a:cxnSpLocks/>
              <a:stCxn id="10" idx="6"/>
              <a:endCxn id="11" idx="2"/>
            </p:cNvCxnSpPr>
            <p:nvPr/>
          </p:nvCxnSpPr>
          <p:spPr>
            <a:xfrm flipV="1">
              <a:off x="3024755" y="1735874"/>
              <a:ext cx="1144858" cy="1015923"/>
            </a:xfrm>
            <a:prstGeom prst="straightConnector1">
              <a:avLst/>
            </a:prstGeom>
            <a:ln w="28575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화살표 연결선 25">
              <a:extLst>
                <a:ext uri="{FF2B5EF4-FFF2-40B4-BE49-F238E27FC236}">
                  <a16:creationId xmlns:a16="http://schemas.microsoft.com/office/drawing/2014/main" id="{A34F3954-7B54-402F-B1F8-175ADA7BEAAE}"/>
                </a:ext>
              </a:extLst>
            </p:cNvPr>
            <p:cNvCxnSpPr>
              <a:cxnSpLocks/>
              <a:stCxn id="2" idx="6"/>
              <a:endCxn id="12" idx="2"/>
            </p:cNvCxnSpPr>
            <p:nvPr/>
          </p:nvCxnSpPr>
          <p:spPr>
            <a:xfrm>
              <a:off x="3024755" y="1735874"/>
              <a:ext cx="1144858" cy="1015923"/>
            </a:xfrm>
            <a:prstGeom prst="straightConnector1">
              <a:avLst/>
            </a:prstGeom>
            <a:ln w="28575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화살표 연결선 29">
              <a:extLst>
                <a:ext uri="{FF2B5EF4-FFF2-40B4-BE49-F238E27FC236}">
                  <a16:creationId xmlns:a16="http://schemas.microsoft.com/office/drawing/2014/main" id="{919F7A77-826A-4F07-BE10-FC8239752AC7}"/>
                </a:ext>
              </a:extLst>
            </p:cNvPr>
            <p:cNvCxnSpPr>
              <a:cxnSpLocks/>
              <a:stCxn id="14" idx="6"/>
              <a:endCxn id="17" idx="2"/>
            </p:cNvCxnSpPr>
            <p:nvPr/>
          </p:nvCxnSpPr>
          <p:spPr>
            <a:xfrm>
              <a:off x="5017106" y="1735874"/>
              <a:ext cx="869795" cy="572430"/>
            </a:xfrm>
            <a:prstGeom prst="straightConnector1">
              <a:avLst/>
            </a:prstGeom>
            <a:ln w="28575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화살표 연결선 32">
              <a:extLst>
                <a:ext uri="{FF2B5EF4-FFF2-40B4-BE49-F238E27FC236}">
                  <a16:creationId xmlns:a16="http://schemas.microsoft.com/office/drawing/2014/main" id="{28C4ABBC-FDFB-469C-9F8C-D99BFB0E107C}"/>
                </a:ext>
              </a:extLst>
            </p:cNvPr>
            <p:cNvCxnSpPr>
              <a:cxnSpLocks/>
              <a:stCxn id="16" idx="6"/>
              <a:endCxn id="17" idx="2"/>
            </p:cNvCxnSpPr>
            <p:nvPr/>
          </p:nvCxnSpPr>
          <p:spPr>
            <a:xfrm flipV="1">
              <a:off x="5017106" y="2308304"/>
              <a:ext cx="869795" cy="443493"/>
            </a:xfrm>
            <a:prstGeom prst="straightConnector1">
              <a:avLst/>
            </a:prstGeom>
            <a:ln w="28575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화살표 연결선 35">
              <a:extLst>
                <a:ext uri="{FF2B5EF4-FFF2-40B4-BE49-F238E27FC236}">
                  <a16:creationId xmlns:a16="http://schemas.microsoft.com/office/drawing/2014/main" id="{9B01DD07-8875-4B91-BC59-CDAD8731586F}"/>
                </a:ext>
              </a:extLst>
            </p:cNvPr>
            <p:cNvCxnSpPr>
              <a:cxnSpLocks/>
              <a:stCxn id="18" idx="6"/>
            </p:cNvCxnSpPr>
            <p:nvPr/>
          </p:nvCxnSpPr>
          <p:spPr>
            <a:xfrm>
              <a:off x="6734394" y="2308304"/>
              <a:ext cx="951570" cy="0"/>
            </a:xfrm>
            <a:prstGeom prst="straightConnector1">
              <a:avLst/>
            </a:prstGeom>
            <a:ln w="28575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73" name="TextBox 7172">
              <a:extLst>
                <a:ext uri="{FF2B5EF4-FFF2-40B4-BE49-F238E27FC236}">
                  <a16:creationId xmlns:a16="http://schemas.microsoft.com/office/drawing/2014/main" id="{E13BA731-E438-4EF4-85A2-E2A3C5454B99}"/>
                </a:ext>
              </a:extLst>
            </p:cNvPr>
            <p:cNvSpPr txBox="1"/>
            <p:nvPr/>
          </p:nvSpPr>
          <p:spPr>
            <a:xfrm>
              <a:off x="2336025" y="3443115"/>
              <a:ext cx="8050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입력층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6F50717-3BB9-473A-AD16-3C1D888EB172}"/>
                </a:ext>
              </a:extLst>
            </p:cNvPr>
            <p:cNvSpPr txBox="1"/>
            <p:nvPr/>
          </p:nvSpPr>
          <p:spPr>
            <a:xfrm>
              <a:off x="4053313" y="3443115"/>
              <a:ext cx="8050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은닉층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F7988BF-6193-445A-A480-5DCD5422C8DC}"/>
                </a:ext>
              </a:extLst>
            </p:cNvPr>
            <p:cNvSpPr txBox="1"/>
            <p:nvPr/>
          </p:nvSpPr>
          <p:spPr>
            <a:xfrm>
              <a:off x="5768197" y="3443115"/>
              <a:ext cx="8098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출력층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A13AAE49-67E2-4283-AAAD-895A7D4A27B4}"/>
                </a:ext>
              </a:extLst>
            </p:cNvPr>
            <p:cNvSpPr txBox="1"/>
            <p:nvPr/>
          </p:nvSpPr>
          <p:spPr>
            <a:xfrm>
              <a:off x="6495951" y="2889328"/>
              <a:ext cx="13003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활성화 함수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EA9F097E-775F-4B82-A6D4-F226A12EE47B}"/>
                    </a:ext>
                  </a:extLst>
                </p:cNvPr>
                <p:cNvSpPr txBox="1"/>
                <p:nvPr/>
              </p:nvSpPr>
              <p:spPr>
                <a:xfrm>
                  <a:off x="7824306" y="2077470"/>
                  <a:ext cx="531364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ko-KR" alt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ko-KR" altLang="en-US" sz="2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EA9F097E-775F-4B82-A6D4-F226A12EE47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24306" y="2077470"/>
                  <a:ext cx="531364" cy="461665"/>
                </a:xfrm>
                <a:prstGeom prst="rect">
                  <a:avLst/>
                </a:prstGeom>
                <a:blipFill>
                  <a:blip r:embed="rId3"/>
                  <a:stretch>
                    <a:fillRect t="-4688" r="-24658" b="-3125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175" name="직선 연결선 7174">
              <a:extLst>
                <a:ext uri="{FF2B5EF4-FFF2-40B4-BE49-F238E27FC236}">
                  <a16:creationId xmlns:a16="http://schemas.microsoft.com/office/drawing/2014/main" id="{0D11B453-6E0B-4C87-9C4F-84D9754F4D50}"/>
                </a:ext>
              </a:extLst>
            </p:cNvPr>
            <p:cNvCxnSpPr>
              <a:stCxn id="10" idx="4"/>
              <a:endCxn id="7173" idx="0"/>
            </p:cNvCxnSpPr>
            <p:nvPr/>
          </p:nvCxnSpPr>
          <p:spPr>
            <a:xfrm>
              <a:off x="2738540" y="3038012"/>
              <a:ext cx="0" cy="405103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88326D2F-4AEE-4F8C-B475-6143176DFE64}"/>
                </a:ext>
              </a:extLst>
            </p:cNvPr>
            <p:cNvCxnSpPr>
              <a:cxnSpLocks/>
              <a:stCxn id="12" idx="4"/>
              <a:endCxn id="40" idx="0"/>
            </p:cNvCxnSpPr>
            <p:nvPr/>
          </p:nvCxnSpPr>
          <p:spPr>
            <a:xfrm>
              <a:off x="4455828" y="3038012"/>
              <a:ext cx="0" cy="405103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id="{447F0BE8-3FDC-4AE4-815C-B76AD13FCC4A}"/>
                </a:ext>
              </a:extLst>
            </p:cNvPr>
            <p:cNvCxnSpPr>
              <a:cxnSpLocks/>
              <a:stCxn id="17" idx="4"/>
              <a:endCxn id="41" idx="0"/>
            </p:cNvCxnSpPr>
            <p:nvPr/>
          </p:nvCxnSpPr>
          <p:spPr>
            <a:xfrm>
              <a:off x="6173116" y="2594519"/>
              <a:ext cx="0" cy="848596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83" name="연결선: 구부러짐 7182">
              <a:extLst>
                <a:ext uri="{FF2B5EF4-FFF2-40B4-BE49-F238E27FC236}">
                  <a16:creationId xmlns:a16="http://schemas.microsoft.com/office/drawing/2014/main" id="{58EDBA2D-85DA-40D2-B5F8-AC6AD40192E2}"/>
                </a:ext>
              </a:extLst>
            </p:cNvPr>
            <p:cNvCxnSpPr>
              <a:cxnSpLocks/>
              <a:stCxn id="18" idx="4"/>
              <a:endCxn id="42" idx="0"/>
            </p:cNvCxnSpPr>
            <p:nvPr/>
          </p:nvCxnSpPr>
          <p:spPr>
            <a:xfrm rot="16200000" flipH="1">
              <a:off x="6649750" y="2392948"/>
              <a:ext cx="443493" cy="549266"/>
            </a:xfrm>
            <a:prstGeom prst="curvedConnector3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89614577-9367-48C5-BAC0-8C22FA4DC428}"/>
              </a:ext>
            </a:extLst>
          </p:cNvPr>
          <p:cNvSpPr txBox="1"/>
          <p:nvPr/>
        </p:nvSpPr>
        <p:spPr>
          <a:xfrm>
            <a:off x="1245253" y="1033142"/>
            <a:ext cx="2185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일반적인 신경망 모습</a:t>
            </a: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B7400BE7-30D6-4F88-B0DB-87AAAA1FB8B0}"/>
              </a:ext>
            </a:extLst>
          </p:cNvPr>
          <p:cNvSpPr/>
          <p:nvPr/>
        </p:nvSpPr>
        <p:spPr>
          <a:xfrm>
            <a:off x="4166570" y="4342054"/>
            <a:ext cx="572430" cy="572430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118F894E-68F4-444E-B8F2-9E04DFBD0FBB}"/>
              </a:ext>
            </a:extLst>
          </p:cNvPr>
          <p:cNvSpPr/>
          <p:nvPr/>
        </p:nvSpPr>
        <p:spPr>
          <a:xfrm>
            <a:off x="4166570" y="5371005"/>
            <a:ext cx="572430" cy="572430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FB76E78A-C9B2-49C0-8CD0-CFFAE4FE777B}"/>
              </a:ext>
            </a:extLst>
          </p:cNvPr>
          <p:cNvSpPr/>
          <p:nvPr/>
        </p:nvSpPr>
        <p:spPr>
          <a:xfrm>
            <a:off x="5862347" y="4940492"/>
            <a:ext cx="572430" cy="572430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008D45FD-CE84-44AC-86DB-A3811EA943BE}"/>
              </a:ext>
            </a:extLst>
          </p:cNvPr>
          <p:cNvSpPr/>
          <p:nvPr/>
        </p:nvSpPr>
        <p:spPr>
          <a:xfrm>
            <a:off x="6456288" y="5076195"/>
            <a:ext cx="275063" cy="275063"/>
          </a:xfrm>
          <a:prstGeom prst="ellipse">
            <a:avLst/>
          </a:prstGeom>
          <a:solidFill>
            <a:srgbClr val="E2E2F6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4AC3B631-B0C5-43D8-B22E-AC269953F676}"/>
              </a:ext>
            </a:extLst>
          </p:cNvPr>
          <p:cNvCxnSpPr>
            <a:cxnSpLocks/>
            <a:stCxn id="67" idx="6"/>
            <a:endCxn id="71" idx="2"/>
          </p:cNvCxnSpPr>
          <p:nvPr/>
        </p:nvCxnSpPr>
        <p:spPr>
          <a:xfrm>
            <a:off x="4739000" y="4628269"/>
            <a:ext cx="1123347" cy="598438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0C6E7013-EA37-4743-8FA0-3B829EBAD43B}"/>
              </a:ext>
            </a:extLst>
          </p:cNvPr>
          <p:cNvCxnSpPr>
            <a:cxnSpLocks/>
            <a:stCxn id="68" idx="6"/>
            <a:endCxn id="71" idx="2"/>
          </p:cNvCxnSpPr>
          <p:nvPr/>
        </p:nvCxnSpPr>
        <p:spPr>
          <a:xfrm flipV="1">
            <a:off x="4739000" y="5226707"/>
            <a:ext cx="1123347" cy="430513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161EE11-6AC0-4B3F-A446-196C7EF4DB9E}"/>
              </a:ext>
            </a:extLst>
          </p:cNvPr>
          <p:cNvCxnSpPr>
            <a:cxnSpLocks/>
            <a:stCxn id="72" idx="6"/>
          </p:cNvCxnSpPr>
          <p:nvPr/>
        </p:nvCxnSpPr>
        <p:spPr>
          <a:xfrm>
            <a:off x="6731351" y="5213727"/>
            <a:ext cx="951570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A1E4BC86-71C8-438B-96C8-99434AC44F04}"/>
              </a:ext>
            </a:extLst>
          </p:cNvPr>
          <p:cNvSpPr txBox="1"/>
          <p:nvPr/>
        </p:nvSpPr>
        <p:spPr>
          <a:xfrm>
            <a:off x="4050270" y="6348538"/>
            <a:ext cx="811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입력층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1D638AE8-A6F6-4066-8720-82802376D020}"/>
              </a:ext>
            </a:extLst>
          </p:cNvPr>
          <p:cNvSpPr txBox="1"/>
          <p:nvPr/>
        </p:nvSpPr>
        <p:spPr>
          <a:xfrm>
            <a:off x="5765154" y="6348538"/>
            <a:ext cx="809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출력층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3017AF59-BE75-4911-AE38-F140F95F9776}"/>
              </a:ext>
            </a:extLst>
          </p:cNvPr>
          <p:cNvSpPr txBox="1"/>
          <p:nvPr/>
        </p:nvSpPr>
        <p:spPr>
          <a:xfrm>
            <a:off x="6492908" y="5794751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활성화 함수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2DB2FA29-34E6-46C1-A0E4-18563D54363D}"/>
                  </a:ext>
                </a:extLst>
              </p:cNvPr>
              <p:cNvSpPr txBox="1"/>
              <p:nvPr/>
            </p:nvSpPr>
            <p:spPr>
              <a:xfrm>
                <a:off x="7821263" y="4982893"/>
                <a:ext cx="53136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ko-KR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2DB2FA29-34E6-46C1-A0E4-18563D5436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1263" y="4982893"/>
                <a:ext cx="531364" cy="461665"/>
              </a:xfrm>
              <a:prstGeom prst="rect">
                <a:avLst/>
              </a:prstGeom>
              <a:blipFill>
                <a:blip r:embed="rId4"/>
                <a:stretch>
                  <a:fillRect t="-3947" r="-28736"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0" name="직선 연결선 79">
            <a:extLst>
              <a:ext uri="{FF2B5EF4-FFF2-40B4-BE49-F238E27FC236}">
                <a16:creationId xmlns:a16="http://schemas.microsoft.com/office/drawing/2014/main" id="{62C26F4F-02E9-47E5-B062-1503BACDC822}"/>
              </a:ext>
            </a:extLst>
          </p:cNvPr>
          <p:cNvCxnSpPr>
            <a:cxnSpLocks/>
            <a:stCxn id="68" idx="4"/>
            <a:endCxn id="76" idx="0"/>
          </p:cNvCxnSpPr>
          <p:nvPr/>
        </p:nvCxnSpPr>
        <p:spPr>
          <a:xfrm>
            <a:off x="4452785" y="5943435"/>
            <a:ext cx="3206" cy="405103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연결선 80">
            <a:extLst>
              <a:ext uri="{FF2B5EF4-FFF2-40B4-BE49-F238E27FC236}">
                <a16:creationId xmlns:a16="http://schemas.microsoft.com/office/drawing/2014/main" id="{F892CDF1-E6C9-4E6B-917A-BDA275C9550A}"/>
              </a:ext>
            </a:extLst>
          </p:cNvPr>
          <p:cNvCxnSpPr>
            <a:cxnSpLocks/>
            <a:stCxn id="71" idx="4"/>
            <a:endCxn id="77" idx="0"/>
          </p:cNvCxnSpPr>
          <p:nvPr/>
        </p:nvCxnSpPr>
        <p:spPr>
          <a:xfrm>
            <a:off x="6148562" y="5512922"/>
            <a:ext cx="21511" cy="83561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연결선: 구부러짐 81">
            <a:extLst>
              <a:ext uri="{FF2B5EF4-FFF2-40B4-BE49-F238E27FC236}">
                <a16:creationId xmlns:a16="http://schemas.microsoft.com/office/drawing/2014/main" id="{5273CF3F-37D6-41A4-BA36-977FA1573149}"/>
              </a:ext>
            </a:extLst>
          </p:cNvPr>
          <p:cNvCxnSpPr>
            <a:cxnSpLocks/>
            <a:stCxn id="72" idx="4"/>
            <a:endCxn id="78" idx="0"/>
          </p:cNvCxnSpPr>
          <p:nvPr/>
        </p:nvCxnSpPr>
        <p:spPr>
          <a:xfrm rot="16200000" flipH="1">
            <a:off x="6646707" y="5298371"/>
            <a:ext cx="443493" cy="549266"/>
          </a:xfrm>
          <a:prstGeom prst="curvedConnector3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97" name="직사각형 7196">
                <a:extLst>
                  <a:ext uri="{FF2B5EF4-FFF2-40B4-BE49-F238E27FC236}">
                    <a16:creationId xmlns:a16="http://schemas.microsoft.com/office/drawing/2014/main" id="{AF323A8B-03C4-4F7F-85E5-A590A5B187FF}"/>
                  </a:ext>
                </a:extLst>
              </p:cNvPr>
              <p:cNvSpPr/>
              <p:nvPr/>
            </p:nvSpPr>
            <p:spPr>
              <a:xfrm>
                <a:off x="4205698" y="4428214"/>
                <a:ext cx="494174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7197" name="직사각형 7196">
                <a:extLst>
                  <a:ext uri="{FF2B5EF4-FFF2-40B4-BE49-F238E27FC236}">
                    <a16:creationId xmlns:a16="http://schemas.microsoft.com/office/drawing/2014/main" id="{AF323A8B-03C4-4F7F-85E5-A590A5B187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5698" y="4428214"/>
                <a:ext cx="494174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684083F7-DA58-4625-9671-67A9DDE55E96}"/>
                  </a:ext>
                </a:extLst>
              </p:cNvPr>
              <p:cNvSpPr/>
              <p:nvPr/>
            </p:nvSpPr>
            <p:spPr>
              <a:xfrm>
                <a:off x="4244826" y="5441776"/>
                <a:ext cx="494174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684083F7-DA58-4625-9671-67A9DDE55E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4826" y="5441776"/>
                <a:ext cx="494174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4F2394DB-F045-4316-8BF6-EDF48FDDBDDB}"/>
                  </a:ext>
                </a:extLst>
              </p:cNvPr>
              <p:cNvSpPr/>
              <p:nvPr/>
            </p:nvSpPr>
            <p:spPr>
              <a:xfrm>
                <a:off x="5092239" y="4479294"/>
                <a:ext cx="54104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4F2394DB-F045-4316-8BF6-EDF48FDDBD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2239" y="4479294"/>
                <a:ext cx="541046" cy="400110"/>
              </a:xfrm>
              <a:prstGeom prst="rect">
                <a:avLst/>
              </a:prstGeom>
              <a:blipFill>
                <a:blip r:embed="rId7"/>
                <a:stretch>
                  <a:fillRect b="-153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직사각형 90">
                <a:extLst>
                  <a:ext uri="{FF2B5EF4-FFF2-40B4-BE49-F238E27FC236}">
                    <a16:creationId xmlns:a16="http://schemas.microsoft.com/office/drawing/2014/main" id="{C2B8D691-2F0E-4BA1-9B7C-8F7EF038707E}"/>
                  </a:ext>
                </a:extLst>
              </p:cNvPr>
              <p:cNvSpPr/>
              <p:nvPr/>
            </p:nvSpPr>
            <p:spPr>
              <a:xfrm>
                <a:off x="5084071" y="5394641"/>
                <a:ext cx="535083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91" name="직사각형 90">
                <a:extLst>
                  <a:ext uri="{FF2B5EF4-FFF2-40B4-BE49-F238E27FC236}">
                    <a16:creationId xmlns:a16="http://schemas.microsoft.com/office/drawing/2014/main" id="{C2B8D691-2F0E-4BA1-9B7C-8F7EF03870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4071" y="5394641"/>
                <a:ext cx="535083" cy="4001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3" name="TextBox 92">
            <a:extLst>
              <a:ext uri="{FF2B5EF4-FFF2-40B4-BE49-F238E27FC236}">
                <a16:creationId xmlns:a16="http://schemas.microsoft.com/office/drawing/2014/main" id="{9C1B510A-5855-49C2-8F7B-0A7D63B6F135}"/>
              </a:ext>
            </a:extLst>
          </p:cNvPr>
          <p:cNvSpPr txBox="1"/>
          <p:nvPr/>
        </p:nvSpPr>
        <p:spPr>
          <a:xfrm>
            <a:off x="1787189" y="4147368"/>
            <a:ext cx="1494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단일층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신경망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6A76D3F-57BE-4612-ACF3-33248E4391A6}"/>
              </a:ext>
            </a:extLst>
          </p:cNvPr>
          <p:cNvCxnSpPr/>
          <p:nvPr/>
        </p:nvCxnSpPr>
        <p:spPr>
          <a:xfrm>
            <a:off x="5827816" y="1251387"/>
            <a:ext cx="0" cy="193589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9E5D5B44-8AA2-4872-9C73-D73B2D8B7DBA}"/>
              </a:ext>
            </a:extLst>
          </p:cNvPr>
          <p:cNvCxnSpPr/>
          <p:nvPr/>
        </p:nvCxnSpPr>
        <p:spPr>
          <a:xfrm>
            <a:off x="7269486" y="1267872"/>
            <a:ext cx="0" cy="193589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29632308-9336-4407-8245-34AA998D51DC}"/>
              </a:ext>
            </a:extLst>
          </p:cNvPr>
          <p:cNvCxnSpPr/>
          <p:nvPr/>
        </p:nvCxnSpPr>
        <p:spPr>
          <a:xfrm>
            <a:off x="6170073" y="4245778"/>
            <a:ext cx="0" cy="193589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A531FE4F-745C-46EC-AE64-12039CE8E3A2}"/>
              </a:ext>
            </a:extLst>
          </p:cNvPr>
          <p:cNvCxnSpPr/>
          <p:nvPr/>
        </p:nvCxnSpPr>
        <p:spPr>
          <a:xfrm>
            <a:off x="4370421" y="1346199"/>
            <a:ext cx="0" cy="193589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E959DF1-23D3-4479-9D9A-3E59742178E9}"/>
              </a:ext>
            </a:extLst>
          </p:cNvPr>
          <p:cNvSpPr txBox="1"/>
          <p:nvPr/>
        </p:nvSpPr>
        <p:spPr>
          <a:xfrm>
            <a:off x="3828191" y="940809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layer0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3D5B578-7DF7-4EEE-93A6-94C788C84C0F}"/>
              </a:ext>
            </a:extLst>
          </p:cNvPr>
          <p:cNvSpPr txBox="1"/>
          <p:nvPr/>
        </p:nvSpPr>
        <p:spPr>
          <a:xfrm>
            <a:off x="5350631" y="920263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layer1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F1686AE-9D33-4779-882A-D804B958B6AE}"/>
              </a:ext>
            </a:extLst>
          </p:cNvPr>
          <p:cNvSpPr txBox="1"/>
          <p:nvPr/>
        </p:nvSpPr>
        <p:spPr>
          <a:xfrm>
            <a:off x="6792300" y="910910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layer2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5BD5AD46-ED77-4D69-8DA5-6824B867943F}"/>
              </a:ext>
            </a:extLst>
          </p:cNvPr>
          <p:cNvCxnSpPr/>
          <p:nvPr/>
        </p:nvCxnSpPr>
        <p:spPr>
          <a:xfrm>
            <a:off x="4430279" y="4245778"/>
            <a:ext cx="0" cy="193589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2C07BA8D-3F5C-426D-B210-2598CD783F33}"/>
              </a:ext>
            </a:extLst>
          </p:cNvPr>
          <p:cNvSpPr txBox="1"/>
          <p:nvPr/>
        </p:nvSpPr>
        <p:spPr>
          <a:xfrm>
            <a:off x="4048233" y="3960791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layer0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4BC8FAD-1283-4F23-AD02-2A5C9EA644A1}"/>
              </a:ext>
            </a:extLst>
          </p:cNvPr>
          <p:cNvSpPr txBox="1"/>
          <p:nvPr/>
        </p:nvSpPr>
        <p:spPr>
          <a:xfrm>
            <a:off x="5581465" y="3916457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layer1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821382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신경망 구조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단일층 신경망 구현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8EA29135-CB07-4B2C-902B-1783B260818B}"/>
              </a:ext>
            </a:extLst>
          </p:cNvPr>
          <p:cNvSpPr/>
          <p:nvPr/>
        </p:nvSpPr>
        <p:spPr>
          <a:xfrm>
            <a:off x="1273421" y="1413893"/>
            <a:ext cx="8056334" cy="384720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def __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init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__(self):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self.losses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= []        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손실 함수의 결과값을 저장할 리스트</a:t>
            </a:r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def fit(self, x, y, epochs=100):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...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	  for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in indexes:               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모든 샘플에 대해 반복합니다</a:t>
            </a:r>
          </a:p>
          <a:p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z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self.forpass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(x[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])             # </a:t>
            </a:r>
            <a:r>
              <a:rPr lang="ko-KR" altLang="en-US" sz="1400" err="1">
                <a:solidFill>
                  <a:schemeClr val="tx1"/>
                </a:solidFill>
                <a:latin typeface="Consolas" panose="020B0609020204030204" pitchFamily="49" charset="0"/>
              </a:rPr>
              <a:t>정방향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계산</a:t>
            </a:r>
          </a:p>
          <a:p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a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self.activation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(z)     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활성화 함수 적용</a:t>
            </a:r>
          </a:p>
          <a:p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err = -(y[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] - a)          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오차 계산</a:t>
            </a:r>
          </a:p>
          <a:p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w_grad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b_grad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self.backprop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(x[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], err)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역방향 계산</a:t>
            </a:r>
          </a:p>
          <a:p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-=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w_grad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가중치 업데이트</a:t>
            </a:r>
          </a:p>
          <a:p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-=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b_grad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절편 업데이트</a:t>
            </a:r>
          </a:p>
          <a:p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안전한 로그 계산을 위해 </a:t>
            </a:r>
            <a:r>
              <a:rPr lang="ko-KR" altLang="en-US" sz="1400" err="1">
                <a:solidFill>
                  <a:schemeClr val="tx1"/>
                </a:solidFill>
                <a:latin typeface="Consolas" panose="020B0609020204030204" pitchFamily="49" charset="0"/>
              </a:rPr>
              <a:t>클리핑한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후 손실을 누적합니다</a:t>
            </a:r>
          </a:p>
          <a:p>
            <a:r>
              <a:rPr lang="ko-KR" altLang="en-US" sz="1400" b="1">
                <a:solidFill>
                  <a:schemeClr val="tx1"/>
                </a:solidFill>
                <a:latin typeface="Consolas" panose="020B0609020204030204" pitchFamily="49" charset="0"/>
              </a:rPr>
              <a:t>                </a:t>
            </a:r>
            <a:r>
              <a:rPr lang="en-US" altLang="ko-KR" sz="1400" b="1">
                <a:solidFill>
                  <a:schemeClr val="tx1"/>
                </a:solidFill>
                <a:latin typeface="Consolas" panose="020B0609020204030204" pitchFamily="49" charset="0"/>
              </a:rPr>
              <a:t>a = </a:t>
            </a:r>
            <a:r>
              <a:rPr lang="en-US" altLang="ko-KR" sz="1400" b="1" err="1">
                <a:solidFill>
                  <a:schemeClr val="tx1"/>
                </a:solidFill>
                <a:latin typeface="Consolas" panose="020B0609020204030204" pitchFamily="49" charset="0"/>
              </a:rPr>
              <a:t>np.clip</a:t>
            </a:r>
            <a:r>
              <a:rPr lang="en-US" altLang="ko-KR" sz="1400" b="1">
                <a:solidFill>
                  <a:schemeClr val="tx1"/>
                </a:solidFill>
                <a:latin typeface="Consolas" panose="020B0609020204030204" pitchFamily="49" charset="0"/>
              </a:rPr>
              <a:t>(a, 1e-10, 1-1e-10)</a:t>
            </a:r>
          </a:p>
          <a:p>
            <a:r>
              <a:rPr lang="en-US" altLang="ko-KR" sz="1400" b="1">
                <a:solidFill>
                  <a:schemeClr val="tx1"/>
                </a:solidFill>
                <a:latin typeface="Consolas" panose="020B0609020204030204" pitchFamily="49" charset="0"/>
              </a:rPr>
              <a:t>                loss += -(y[</a:t>
            </a:r>
            <a:r>
              <a:rPr lang="en-US" altLang="ko-KR" sz="1400" b="1" err="1">
                <a:solidFill>
                  <a:schemeClr val="tx1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400" b="1">
                <a:solidFill>
                  <a:schemeClr val="tx1"/>
                </a:solidFill>
                <a:latin typeface="Consolas" panose="020B0609020204030204" pitchFamily="49" charset="0"/>
              </a:rPr>
              <a:t>]*np.log(a)+(1-y[</a:t>
            </a:r>
            <a:r>
              <a:rPr lang="en-US" altLang="ko-KR" sz="1400" b="1" err="1">
                <a:solidFill>
                  <a:schemeClr val="tx1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400" b="1">
                <a:solidFill>
                  <a:schemeClr val="tx1"/>
                </a:solidFill>
                <a:latin typeface="Consolas" panose="020B0609020204030204" pitchFamily="49" charset="0"/>
              </a:rPr>
              <a:t>])*np.log(1-a))</a:t>
            </a:r>
          </a:p>
          <a:p>
            <a:r>
              <a:rPr lang="en-US" altLang="ko-KR" sz="1400" b="1">
                <a:solidFill>
                  <a:schemeClr val="tx1"/>
                </a:solidFill>
                <a:latin typeface="Consolas" panose="020B0609020204030204" pitchFamily="49" charset="0"/>
              </a:rPr>
              <a:t>            # </a:t>
            </a:r>
            <a:r>
              <a:rPr lang="ko-KR" altLang="en-US" sz="1400" b="1" err="1">
                <a:solidFill>
                  <a:schemeClr val="tx1"/>
                </a:solidFill>
                <a:latin typeface="Consolas" panose="020B0609020204030204" pitchFamily="49" charset="0"/>
              </a:rPr>
              <a:t>에포크마다</a:t>
            </a:r>
            <a:r>
              <a:rPr lang="ko-KR" altLang="en-US" sz="1400" b="1">
                <a:solidFill>
                  <a:schemeClr val="tx1"/>
                </a:solidFill>
                <a:latin typeface="Consolas" panose="020B0609020204030204" pitchFamily="49" charset="0"/>
              </a:rPr>
              <a:t> 평균 손실을 저장합니다</a:t>
            </a:r>
          </a:p>
          <a:p>
            <a:r>
              <a:rPr lang="ko-KR" altLang="en-US" sz="1400" b="1">
                <a:solidFill>
                  <a:schemeClr val="tx1"/>
                </a:solidFill>
                <a:latin typeface="Consolas" panose="020B0609020204030204" pitchFamily="49" charset="0"/>
              </a:rPr>
              <a:t>            </a:t>
            </a:r>
            <a:r>
              <a:rPr lang="en-US" altLang="ko-KR" sz="1400" b="1" err="1">
                <a:solidFill>
                  <a:schemeClr val="tx1"/>
                </a:solidFill>
                <a:latin typeface="Consolas" panose="020B0609020204030204" pitchFamily="49" charset="0"/>
              </a:rPr>
              <a:t>self.losses.append</a:t>
            </a:r>
            <a:r>
              <a:rPr lang="en-US" altLang="ko-KR" sz="1400" b="1">
                <a:solidFill>
                  <a:schemeClr val="tx1"/>
                </a:solidFill>
                <a:latin typeface="Consolas" panose="020B0609020204030204" pitchFamily="49" charset="0"/>
              </a:rPr>
              <a:t>(loss/</a:t>
            </a:r>
            <a:r>
              <a:rPr lang="en-US" altLang="ko-KR" sz="1400" b="1" err="1">
                <a:solidFill>
                  <a:schemeClr val="tx1"/>
                </a:solidFill>
                <a:latin typeface="Consolas" panose="020B0609020204030204" pitchFamily="49" charset="0"/>
              </a:rPr>
              <a:t>len</a:t>
            </a:r>
            <a:r>
              <a:rPr lang="en-US" altLang="ko-KR" sz="1400" b="1">
                <a:solidFill>
                  <a:schemeClr val="tx1"/>
                </a:solidFill>
                <a:latin typeface="Consolas" panose="020B0609020204030204" pitchFamily="49" charset="0"/>
              </a:rPr>
              <a:t>(y))</a:t>
            </a:r>
            <a:endParaRPr lang="ko-KR" altLang="en-US" sz="1400" b="1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0487E67-B5E5-4D99-8D7A-B4B05C62E828}"/>
              </a:ext>
            </a:extLst>
          </p:cNvPr>
          <p:cNvSpPr txBox="1"/>
          <p:nvPr/>
        </p:nvSpPr>
        <p:spPr>
          <a:xfrm>
            <a:off x="1241502" y="955930"/>
            <a:ext cx="45400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손실 함수의 결과값 조정해 저장 기능 추가하기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FA8B7868-CF7B-418F-8A71-42962E9D8F88}"/>
                  </a:ext>
                </a:extLst>
              </p:cNvPr>
              <p:cNvSpPr txBox="1"/>
              <p:nvPr/>
            </p:nvSpPr>
            <p:spPr>
              <a:xfrm>
                <a:off x="1206848" y="5353975"/>
                <a:ext cx="8759129" cy="94699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a</a:t>
                </a:r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가 </a:t>
                </a:r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0</a:t>
                </a:r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에 가까워지면 </a:t>
                </a:r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np.log()</a:t>
                </a:r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함수의 값은 음의 무한대가 되고 </a:t>
                </a:r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a</a:t>
                </a:r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가 </a:t>
                </a:r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1</a:t>
                </a:r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에 가까워지면 </a:t>
                </a:r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np.log()</a:t>
                </a:r>
              </a:p>
              <a:p>
                <a:pPr algn="l"/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함수의 값은 </a:t>
                </a:r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0</a:t>
                </a:r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이 된다</a:t>
                </a:r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 </a:t>
                </a:r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손실값이 무한해 지면 정확한 값을 계산할 수 없으므로 </a:t>
                </a:r>
                <a:endParaRPr lang="en-US" altLang="ko-KR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sSupPr>
                      <m:e>
                        <m:r>
                          <a:rPr lang="en-US" altLang="ko-KR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−1∗10</m:t>
                        </m:r>
                      </m:e>
                      <m:sup>
                        <m:r>
                          <a:rPr lang="en-US" altLang="ko-KR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−10</m:t>
                        </m:r>
                      </m:sup>
                    </m:sSup>
                    <m:r>
                      <a:rPr lang="en-US" altLang="ko-KR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 ~ 1−</m:t>
                    </m:r>
                    <m:sSup>
                      <m:sSupPr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sSupPr>
                      <m:e>
                        <m: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1∗10</m:t>
                        </m:r>
                      </m:e>
                      <m:sup>
                        <m: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10</m:t>
                        </m:r>
                      </m:sup>
                    </m:sSup>
                  </m:oMath>
                </a14:m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사이가 되록 </a:t>
                </a:r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np.clip() </a:t>
                </a:r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함수로 조정한다</a:t>
                </a:r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</a:t>
                </a:r>
                <a:endPara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FA8B7868-CF7B-418F-8A71-42962E9D8F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6848" y="5353975"/>
                <a:ext cx="8759129" cy="946991"/>
              </a:xfrm>
              <a:prstGeom prst="rect">
                <a:avLst/>
              </a:prstGeom>
              <a:blipFill>
                <a:blip r:embed="rId3"/>
                <a:stretch>
                  <a:fillRect l="-626" t="-2564" b="-705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1104494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신경망 구조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단일층 신경망 구현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0487E67-B5E5-4D99-8D7A-B4B05C62E828}"/>
              </a:ext>
            </a:extLst>
          </p:cNvPr>
          <p:cNvSpPr txBox="1"/>
          <p:nvPr/>
        </p:nvSpPr>
        <p:spPr>
          <a:xfrm>
            <a:off x="1241502" y="955930"/>
            <a:ext cx="2252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여러 가지 경사 하강법</a:t>
            </a: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542A0806-D0DC-4E9B-B0A6-71A9A70A67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7394922"/>
              </p:ext>
            </p:extLst>
          </p:nvPr>
        </p:nvGraphicFramePr>
        <p:xfrm>
          <a:off x="1926019" y="1539960"/>
          <a:ext cx="4653200" cy="148400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30640">
                  <a:extLst>
                    <a:ext uri="{9D8B030D-6E8A-4147-A177-3AD203B41FA5}">
                      <a16:colId xmlns:a16="http://schemas.microsoft.com/office/drawing/2014/main" val="1895530755"/>
                    </a:ext>
                  </a:extLst>
                </a:gridCol>
                <a:gridCol w="930640">
                  <a:extLst>
                    <a:ext uri="{9D8B030D-6E8A-4147-A177-3AD203B41FA5}">
                      <a16:colId xmlns:a16="http://schemas.microsoft.com/office/drawing/2014/main" val="3099487695"/>
                    </a:ext>
                  </a:extLst>
                </a:gridCol>
                <a:gridCol w="930640">
                  <a:extLst>
                    <a:ext uri="{9D8B030D-6E8A-4147-A177-3AD203B41FA5}">
                      <a16:colId xmlns:a16="http://schemas.microsoft.com/office/drawing/2014/main" val="2140364734"/>
                    </a:ext>
                  </a:extLst>
                </a:gridCol>
                <a:gridCol w="930640">
                  <a:extLst>
                    <a:ext uri="{9D8B030D-6E8A-4147-A177-3AD203B41FA5}">
                      <a16:colId xmlns:a16="http://schemas.microsoft.com/office/drawing/2014/main" val="3711744073"/>
                    </a:ext>
                  </a:extLst>
                </a:gridCol>
                <a:gridCol w="930640">
                  <a:extLst>
                    <a:ext uri="{9D8B030D-6E8A-4147-A177-3AD203B41FA5}">
                      <a16:colId xmlns:a16="http://schemas.microsoft.com/office/drawing/2014/main" val="3262074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181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92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130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27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...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5270910"/>
                  </a:ext>
                </a:extLst>
              </a:tr>
              <a:tr h="37148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172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56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125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30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...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80455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164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61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123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16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...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784994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...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8476829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D5BFB177-D492-4DA4-92F7-0CB2EDFD4FD9}"/>
              </a:ext>
            </a:extLst>
          </p:cNvPr>
          <p:cNvSpPr txBox="1"/>
          <p:nvPr/>
        </p:nvSpPr>
        <p:spPr>
          <a:xfrm>
            <a:off x="757234" y="1539960"/>
            <a:ext cx="12153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번째 샘플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-&gt;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140125-D974-4BD2-8AF2-1376CA4D3DB2}"/>
              </a:ext>
            </a:extLst>
          </p:cNvPr>
          <p:cNvSpPr txBox="1"/>
          <p:nvPr/>
        </p:nvSpPr>
        <p:spPr>
          <a:xfrm>
            <a:off x="757234" y="1926163"/>
            <a:ext cx="12394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번째 샘플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-&gt;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5B840F-1A01-42D0-B193-43CDE34BC08F}"/>
              </a:ext>
            </a:extLst>
          </p:cNvPr>
          <p:cNvSpPr txBox="1"/>
          <p:nvPr/>
        </p:nvSpPr>
        <p:spPr>
          <a:xfrm>
            <a:off x="757234" y="2312365"/>
            <a:ext cx="12394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번째 샘플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-&gt;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" name="오른쪽 중괄호 6">
            <a:extLst>
              <a:ext uri="{FF2B5EF4-FFF2-40B4-BE49-F238E27FC236}">
                <a16:creationId xmlns:a16="http://schemas.microsoft.com/office/drawing/2014/main" id="{41933565-5F75-4EA2-A33F-7E7924F64820}"/>
              </a:ext>
            </a:extLst>
          </p:cNvPr>
          <p:cNvSpPr/>
          <p:nvPr/>
        </p:nvSpPr>
        <p:spPr>
          <a:xfrm>
            <a:off x="6579219" y="1926163"/>
            <a:ext cx="208157" cy="307777"/>
          </a:xfrm>
          <a:prstGeom prst="rightBrac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F8DD8D-B8F4-43A7-8B14-6D670DEA11BE}"/>
              </a:ext>
            </a:extLst>
          </p:cNvPr>
          <p:cNvSpPr txBox="1"/>
          <p:nvPr/>
        </p:nvSpPr>
        <p:spPr>
          <a:xfrm>
            <a:off x="6765074" y="1850700"/>
            <a:ext cx="15937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샘플을 중복되지</a:t>
            </a:r>
            <a:endParaRPr lang="en-US" altLang="ko-KR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않도록 무작위로 선택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04C55DD-2644-4E09-8E5C-5A4B59B81B8A}"/>
              </a:ext>
            </a:extLst>
          </p:cNvPr>
          <p:cNvSpPr txBox="1"/>
          <p:nvPr/>
        </p:nvSpPr>
        <p:spPr>
          <a:xfrm>
            <a:off x="8275996" y="1941551"/>
            <a:ext cx="14077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-&gt; </a:t>
            </a:r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그레디언트 계산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4893A95-8823-4109-B19C-D65D50FFBFCF}"/>
              </a:ext>
            </a:extLst>
          </p:cNvPr>
          <p:cNvSpPr txBox="1"/>
          <p:nvPr/>
        </p:nvSpPr>
        <p:spPr>
          <a:xfrm>
            <a:off x="3369459" y="3073923"/>
            <a:ext cx="17780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확률적 경사 </a:t>
            </a:r>
            <a:r>
              <a:rPr lang="ko-KR" altLang="en-US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하강법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aphicFrame>
        <p:nvGraphicFramePr>
          <p:cNvPr id="21" name="표 2">
            <a:extLst>
              <a:ext uri="{FF2B5EF4-FFF2-40B4-BE49-F238E27FC236}">
                <a16:creationId xmlns:a16="http://schemas.microsoft.com/office/drawing/2014/main" id="{E0E42575-8580-42FD-8801-E157162A6B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2732556"/>
              </p:ext>
            </p:extLst>
          </p:nvPr>
        </p:nvGraphicFramePr>
        <p:xfrm>
          <a:off x="1926019" y="4052699"/>
          <a:ext cx="4653200" cy="148400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30640">
                  <a:extLst>
                    <a:ext uri="{9D8B030D-6E8A-4147-A177-3AD203B41FA5}">
                      <a16:colId xmlns:a16="http://schemas.microsoft.com/office/drawing/2014/main" val="1895530755"/>
                    </a:ext>
                  </a:extLst>
                </a:gridCol>
                <a:gridCol w="930640">
                  <a:extLst>
                    <a:ext uri="{9D8B030D-6E8A-4147-A177-3AD203B41FA5}">
                      <a16:colId xmlns:a16="http://schemas.microsoft.com/office/drawing/2014/main" val="3099487695"/>
                    </a:ext>
                  </a:extLst>
                </a:gridCol>
                <a:gridCol w="930640">
                  <a:extLst>
                    <a:ext uri="{9D8B030D-6E8A-4147-A177-3AD203B41FA5}">
                      <a16:colId xmlns:a16="http://schemas.microsoft.com/office/drawing/2014/main" val="2140364734"/>
                    </a:ext>
                  </a:extLst>
                </a:gridCol>
                <a:gridCol w="930640">
                  <a:extLst>
                    <a:ext uri="{9D8B030D-6E8A-4147-A177-3AD203B41FA5}">
                      <a16:colId xmlns:a16="http://schemas.microsoft.com/office/drawing/2014/main" val="3711744073"/>
                    </a:ext>
                  </a:extLst>
                </a:gridCol>
                <a:gridCol w="930640">
                  <a:extLst>
                    <a:ext uri="{9D8B030D-6E8A-4147-A177-3AD203B41FA5}">
                      <a16:colId xmlns:a16="http://schemas.microsoft.com/office/drawing/2014/main" val="3262074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181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92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130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27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...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5270910"/>
                  </a:ext>
                </a:extLst>
              </a:tr>
              <a:tr h="37148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172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56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125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30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...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80455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164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61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123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16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...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784994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...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8476829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60A668DF-20BB-43B0-AD3C-466F875A09AF}"/>
              </a:ext>
            </a:extLst>
          </p:cNvPr>
          <p:cNvSpPr txBox="1"/>
          <p:nvPr/>
        </p:nvSpPr>
        <p:spPr>
          <a:xfrm>
            <a:off x="757234" y="4052699"/>
            <a:ext cx="12153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번째 샘플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-&gt;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B9F10BB-22BE-4727-94A0-A9CCD67A63F9}"/>
              </a:ext>
            </a:extLst>
          </p:cNvPr>
          <p:cNvSpPr txBox="1"/>
          <p:nvPr/>
        </p:nvSpPr>
        <p:spPr>
          <a:xfrm>
            <a:off x="757234" y="4438902"/>
            <a:ext cx="12394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번째 샘플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-&gt;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5205F8F-38BA-4D08-91A8-CE28B1A4D758}"/>
              </a:ext>
            </a:extLst>
          </p:cNvPr>
          <p:cNvSpPr txBox="1"/>
          <p:nvPr/>
        </p:nvSpPr>
        <p:spPr>
          <a:xfrm>
            <a:off x="757234" y="4825104"/>
            <a:ext cx="12394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번째 샘플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-&gt;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5" name="오른쪽 중괄호 24">
            <a:extLst>
              <a:ext uri="{FF2B5EF4-FFF2-40B4-BE49-F238E27FC236}">
                <a16:creationId xmlns:a16="http://schemas.microsoft.com/office/drawing/2014/main" id="{6009F88F-175D-4144-8F0C-F6DD5DB95619}"/>
              </a:ext>
            </a:extLst>
          </p:cNvPr>
          <p:cNvSpPr/>
          <p:nvPr/>
        </p:nvSpPr>
        <p:spPr>
          <a:xfrm>
            <a:off x="6579219" y="4052699"/>
            <a:ext cx="208157" cy="1484001"/>
          </a:xfrm>
          <a:prstGeom prst="rightBrac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9454A67-410A-4171-AAF3-81181B1B5389}"/>
              </a:ext>
            </a:extLst>
          </p:cNvPr>
          <p:cNvSpPr txBox="1"/>
          <p:nvPr/>
        </p:nvSpPr>
        <p:spPr>
          <a:xfrm>
            <a:off x="6784310" y="4656199"/>
            <a:ext cx="15744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전체 샘플들 모두 선택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4FF5D89-3813-4C70-9A62-182DA1C2511D}"/>
              </a:ext>
            </a:extLst>
          </p:cNvPr>
          <p:cNvSpPr txBox="1"/>
          <p:nvPr/>
        </p:nvSpPr>
        <p:spPr>
          <a:xfrm>
            <a:off x="8275996" y="4656198"/>
            <a:ext cx="19255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-&gt; </a:t>
            </a:r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그레디언트 계산</a:t>
            </a:r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에포크</a:t>
            </a:r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639571B-AF1E-4DC1-BD87-A9AC1417061E}"/>
              </a:ext>
            </a:extLst>
          </p:cNvPr>
          <p:cNvSpPr txBox="1"/>
          <p:nvPr/>
        </p:nvSpPr>
        <p:spPr>
          <a:xfrm>
            <a:off x="3369459" y="5586662"/>
            <a:ext cx="15921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배치 경사 하강법</a:t>
            </a:r>
          </a:p>
        </p:txBody>
      </p:sp>
    </p:spTree>
    <p:extLst>
      <p:ext uri="{BB962C8B-B14F-4D97-AF65-F5344CB8AC3E}">
        <p14:creationId xmlns:p14="http://schemas.microsoft.com/office/powerpoint/2010/main" val="159199205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신경망 구조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단일층 신경망 구현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0487E67-B5E5-4D99-8D7A-B4B05C62E828}"/>
              </a:ext>
            </a:extLst>
          </p:cNvPr>
          <p:cNvSpPr txBox="1"/>
          <p:nvPr/>
        </p:nvSpPr>
        <p:spPr>
          <a:xfrm>
            <a:off x="1241502" y="955930"/>
            <a:ext cx="2252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여러 가지 경사 하강법</a:t>
            </a: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542A0806-D0DC-4E9B-B0A6-71A9A70A67CE}"/>
              </a:ext>
            </a:extLst>
          </p:cNvPr>
          <p:cNvGraphicFramePr>
            <a:graphicFrameLocks noGrp="1"/>
          </p:cNvGraphicFramePr>
          <p:nvPr/>
        </p:nvGraphicFramePr>
        <p:xfrm>
          <a:off x="1926019" y="1539960"/>
          <a:ext cx="4653200" cy="148400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30640">
                  <a:extLst>
                    <a:ext uri="{9D8B030D-6E8A-4147-A177-3AD203B41FA5}">
                      <a16:colId xmlns:a16="http://schemas.microsoft.com/office/drawing/2014/main" val="1895530755"/>
                    </a:ext>
                  </a:extLst>
                </a:gridCol>
                <a:gridCol w="930640">
                  <a:extLst>
                    <a:ext uri="{9D8B030D-6E8A-4147-A177-3AD203B41FA5}">
                      <a16:colId xmlns:a16="http://schemas.microsoft.com/office/drawing/2014/main" val="3099487695"/>
                    </a:ext>
                  </a:extLst>
                </a:gridCol>
                <a:gridCol w="930640">
                  <a:extLst>
                    <a:ext uri="{9D8B030D-6E8A-4147-A177-3AD203B41FA5}">
                      <a16:colId xmlns:a16="http://schemas.microsoft.com/office/drawing/2014/main" val="2140364734"/>
                    </a:ext>
                  </a:extLst>
                </a:gridCol>
                <a:gridCol w="930640">
                  <a:extLst>
                    <a:ext uri="{9D8B030D-6E8A-4147-A177-3AD203B41FA5}">
                      <a16:colId xmlns:a16="http://schemas.microsoft.com/office/drawing/2014/main" val="3711744073"/>
                    </a:ext>
                  </a:extLst>
                </a:gridCol>
                <a:gridCol w="930640">
                  <a:extLst>
                    <a:ext uri="{9D8B030D-6E8A-4147-A177-3AD203B41FA5}">
                      <a16:colId xmlns:a16="http://schemas.microsoft.com/office/drawing/2014/main" val="3262074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181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92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130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27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...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5270910"/>
                  </a:ext>
                </a:extLst>
              </a:tr>
              <a:tr h="37148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172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56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125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30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...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80455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164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61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123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16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...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784994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...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8476829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D5BFB177-D492-4DA4-92F7-0CB2EDFD4FD9}"/>
              </a:ext>
            </a:extLst>
          </p:cNvPr>
          <p:cNvSpPr txBox="1"/>
          <p:nvPr/>
        </p:nvSpPr>
        <p:spPr>
          <a:xfrm>
            <a:off x="757234" y="1539960"/>
            <a:ext cx="12153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번째 샘플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-&gt;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140125-D974-4BD2-8AF2-1376CA4D3DB2}"/>
              </a:ext>
            </a:extLst>
          </p:cNvPr>
          <p:cNvSpPr txBox="1"/>
          <p:nvPr/>
        </p:nvSpPr>
        <p:spPr>
          <a:xfrm>
            <a:off x="757234" y="1926163"/>
            <a:ext cx="12394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번째 샘플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-&gt;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5B840F-1A01-42D0-B193-43CDE34BC08F}"/>
              </a:ext>
            </a:extLst>
          </p:cNvPr>
          <p:cNvSpPr txBox="1"/>
          <p:nvPr/>
        </p:nvSpPr>
        <p:spPr>
          <a:xfrm>
            <a:off x="757234" y="2312365"/>
            <a:ext cx="12394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번째 샘플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-&gt;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F8DD8D-B8F4-43A7-8B14-6D670DEA11BE}"/>
              </a:ext>
            </a:extLst>
          </p:cNvPr>
          <p:cNvSpPr txBox="1"/>
          <p:nvPr/>
        </p:nvSpPr>
        <p:spPr>
          <a:xfrm>
            <a:off x="6995531" y="1926163"/>
            <a:ext cx="16690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전체 샘플 중 몇 개의</a:t>
            </a:r>
            <a:endParaRPr lang="en-US" altLang="ko-KR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샘플을 중복되지 않도록</a:t>
            </a:r>
            <a:endParaRPr lang="en-US" altLang="ko-KR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무작위로 선택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04C55DD-2644-4E09-8E5C-5A4B59B81B8A}"/>
              </a:ext>
            </a:extLst>
          </p:cNvPr>
          <p:cNvSpPr txBox="1"/>
          <p:nvPr/>
        </p:nvSpPr>
        <p:spPr>
          <a:xfrm>
            <a:off x="8573361" y="2110828"/>
            <a:ext cx="14077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-&gt; </a:t>
            </a:r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그레디언트 계산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4893A95-8823-4109-B19C-D65D50FFBFCF}"/>
              </a:ext>
            </a:extLst>
          </p:cNvPr>
          <p:cNvSpPr txBox="1"/>
          <p:nvPr/>
        </p:nvSpPr>
        <p:spPr>
          <a:xfrm>
            <a:off x="3369459" y="3073923"/>
            <a:ext cx="20152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미니 배치 경사 하강법</a:t>
            </a: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851D50FE-23CF-4DCB-A18D-E1A1CAA88FD5}"/>
              </a:ext>
            </a:extLst>
          </p:cNvPr>
          <p:cNvSpPr/>
          <p:nvPr/>
        </p:nvSpPr>
        <p:spPr>
          <a:xfrm>
            <a:off x="6456556" y="1650813"/>
            <a:ext cx="156117" cy="15611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31943E63-D784-4CEB-9437-416A355D96DF}"/>
              </a:ext>
            </a:extLst>
          </p:cNvPr>
          <p:cNvSpPr/>
          <p:nvPr/>
        </p:nvSpPr>
        <p:spPr>
          <a:xfrm>
            <a:off x="6456555" y="2019603"/>
            <a:ext cx="156117" cy="15611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CF6A6AB3-C648-44E1-9FD9-58679F492392}"/>
              </a:ext>
            </a:extLst>
          </p:cNvPr>
          <p:cNvSpPr/>
          <p:nvPr/>
        </p:nvSpPr>
        <p:spPr>
          <a:xfrm>
            <a:off x="6456556" y="2397059"/>
            <a:ext cx="156117" cy="15611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2BC16571-0B9B-4A7C-BF07-E6AE6B9B32D9}"/>
              </a:ext>
            </a:extLst>
          </p:cNvPr>
          <p:cNvSpPr/>
          <p:nvPr/>
        </p:nvSpPr>
        <p:spPr>
          <a:xfrm>
            <a:off x="6456555" y="2765849"/>
            <a:ext cx="156117" cy="15611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6FB9BFF0-D96A-4C64-B061-CB9F5BB0E8C7}"/>
              </a:ext>
            </a:extLst>
          </p:cNvPr>
          <p:cNvCxnSpPr>
            <a:stCxn id="29" idx="6"/>
            <a:endCxn id="31" idx="6"/>
          </p:cNvCxnSpPr>
          <p:nvPr/>
        </p:nvCxnSpPr>
        <p:spPr>
          <a:xfrm>
            <a:off x="6612673" y="1728872"/>
            <a:ext cx="12700" cy="746246"/>
          </a:xfrm>
          <a:prstGeom prst="bentConnector3">
            <a:avLst>
              <a:gd name="adj1" fmla="val 180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연결선: 꺾임 32">
            <a:extLst>
              <a:ext uri="{FF2B5EF4-FFF2-40B4-BE49-F238E27FC236}">
                <a16:creationId xmlns:a16="http://schemas.microsoft.com/office/drawing/2014/main" id="{8CDBE728-0E78-4BA6-90A7-E599BF1C2ABD}"/>
              </a:ext>
            </a:extLst>
          </p:cNvPr>
          <p:cNvCxnSpPr>
            <a:cxnSpLocks/>
            <a:stCxn id="30" idx="6"/>
            <a:endCxn id="32" idx="6"/>
          </p:cNvCxnSpPr>
          <p:nvPr/>
        </p:nvCxnSpPr>
        <p:spPr>
          <a:xfrm>
            <a:off x="6612672" y="2097662"/>
            <a:ext cx="12700" cy="746246"/>
          </a:xfrm>
          <a:prstGeom prst="bentConnector3">
            <a:avLst>
              <a:gd name="adj1" fmla="val 2502441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9179B364-2729-447C-A2D8-E5EA7AEF672D}"/>
              </a:ext>
            </a:extLst>
          </p:cNvPr>
          <p:cNvCxnSpPr>
            <a:cxnSpLocks/>
          </p:cNvCxnSpPr>
          <p:nvPr/>
        </p:nvCxnSpPr>
        <p:spPr>
          <a:xfrm flipV="1">
            <a:off x="1546301" y="3739126"/>
            <a:ext cx="0" cy="26760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140EF8FA-B78B-42ED-BB4E-048691722980}"/>
              </a:ext>
            </a:extLst>
          </p:cNvPr>
          <p:cNvCxnSpPr>
            <a:cxnSpLocks/>
          </p:cNvCxnSpPr>
          <p:nvPr/>
        </p:nvCxnSpPr>
        <p:spPr>
          <a:xfrm flipV="1">
            <a:off x="1241502" y="6132690"/>
            <a:ext cx="2777096" cy="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EC57786-72E3-42CE-8FA3-BBD3915EB262}"/>
                  </a:ext>
                </a:extLst>
              </p:cNvPr>
              <p:cNvSpPr txBox="1"/>
              <p:nvPr/>
            </p:nvSpPr>
            <p:spPr>
              <a:xfrm>
                <a:off x="3911691" y="5948024"/>
                <a:ext cx="57554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EC57786-72E3-42CE-8FA3-BBD3915EB2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1691" y="5948024"/>
                <a:ext cx="575542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FD86B6E-F21E-4588-8A3A-061C1AC0FE64}"/>
                  </a:ext>
                </a:extLst>
              </p:cNvPr>
              <p:cNvSpPr txBox="1"/>
              <p:nvPr/>
            </p:nvSpPr>
            <p:spPr>
              <a:xfrm>
                <a:off x="1268841" y="3376618"/>
                <a:ext cx="5808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FD86B6E-F21E-4588-8A3A-061C1AC0FE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8841" y="3376618"/>
                <a:ext cx="580864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TextBox 47">
            <a:extLst>
              <a:ext uri="{FF2B5EF4-FFF2-40B4-BE49-F238E27FC236}">
                <a16:creationId xmlns:a16="http://schemas.microsoft.com/office/drawing/2014/main" id="{90780A64-4FF8-4A54-AAEF-854C7F7AD952}"/>
              </a:ext>
            </a:extLst>
          </p:cNvPr>
          <p:cNvSpPr txBox="1"/>
          <p:nvPr/>
        </p:nvSpPr>
        <p:spPr>
          <a:xfrm>
            <a:off x="1849705" y="6351928"/>
            <a:ext cx="17780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확률적 경사 하강법</a:t>
            </a:r>
          </a:p>
        </p:txBody>
      </p:sp>
      <p:sp>
        <p:nvSpPr>
          <p:cNvPr id="7177" name="타원 7176">
            <a:extLst>
              <a:ext uri="{FF2B5EF4-FFF2-40B4-BE49-F238E27FC236}">
                <a16:creationId xmlns:a16="http://schemas.microsoft.com/office/drawing/2014/main" id="{431BF1AA-94AE-4D36-B5E5-6B305969B79B}"/>
              </a:ext>
            </a:extLst>
          </p:cNvPr>
          <p:cNvSpPr/>
          <p:nvPr/>
        </p:nvSpPr>
        <p:spPr>
          <a:xfrm>
            <a:off x="3494042" y="3873190"/>
            <a:ext cx="133714" cy="13371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19B022AD-3CBD-4B6D-A4C8-B990956AB24D}"/>
              </a:ext>
            </a:extLst>
          </p:cNvPr>
          <p:cNvSpPr/>
          <p:nvPr/>
        </p:nvSpPr>
        <p:spPr>
          <a:xfrm>
            <a:off x="2066686" y="5653818"/>
            <a:ext cx="133714" cy="13371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9" name="자유형: 도형 7178">
            <a:extLst>
              <a:ext uri="{FF2B5EF4-FFF2-40B4-BE49-F238E27FC236}">
                <a16:creationId xmlns:a16="http://schemas.microsoft.com/office/drawing/2014/main" id="{8DC01F39-746B-4882-8CC7-3F80D9A0FF51}"/>
              </a:ext>
            </a:extLst>
          </p:cNvPr>
          <p:cNvSpPr/>
          <p:nvPr/>
        </p:nvSpPr>
        <p:spPr>
          <a:xfrm>
            <a:off x="2163337" y="3620429"/>
            <a:ext cx="2022087" cy="2051825"/>
          </a:xfrm>
          <a:custGeom>
            <a:avLst/>
            <a:gdLst>
              <a:gd name="connsiteX0" fmla="*/ 0 w 2022087"/>
              <a:gd name="connsiteY0" fmla="*/ 2051825 h 2051825"/>
              <a:gd name="connsiteX1" fmla="*/ 7434 w 2022087"/>
              <a:gd name="connsiteY1" fmla="*/ 1992351 h 2051825"/>
              <a:gd name="connsiteX2" fmla="*/ 22302 w 2022087"/>
              <a:gd name="connsiteY2" fmla="*/ 1947747 h 2051825"/>
              <a:gd name="connsiteX3" fmla="*/ 29736 w 2022087"/>
              <a:gd name="connsiteY3" fmla="*/ 1865971 h 2051825"/>
              <a:gd name="connsiteX4" fmla="*/ 37170 w 2022087"/>
              <a:gd name="connsiteY4" fmla="*/ 1813932 h 2051825"/>
              <a:gd name="connsiteX5" fmla="*/ 44604 w 2022087"/>
              <a:gd name="connsiteY5" fmla="*/ 1732156 h 2051825"/>
              <a:gd name="connsiteX6" fmla="*/ 59473 w 2022087"/>
              <a:gd name="connsiteY6" fmla="*/ 1598342 h 2051825"/>
              <a:gd name="connsiteX7" fmla="*/ 74341 w 2022087"/>
              <a:gd name="connsiteY7" fmla="*/ 1524000 h 2051825"/>
              <a:gd name="connsiteX8" fmla="*/ 111512 w 2022087"/>
              <a:gd name="connsiteY8" fmla="*/ 1553737 h 2051825"/>
              <a:gd name="connsiteX9" fmla="*/ 133814 w 2022087"/>
              <a:gd name="connsiteY9" fmla="*/ 1568605 h 2051825"/>
              <a:gd name="connsiteX10" fmla="*/ 185853 w 2022087"/>
              <a:gd name="connsiteY10" fmla="*/ 1613210 h 2051825"/>
              <a:gd name="connsiteX11" fmla="*/ 215590 w 2022087"/>
              <a:gd name="connsiteY11" fmla="*/ 1650381 h 2051825"/>
              <a:gd name="connsiteX12" fmla="*/ 245326 w 2022087"/>
              <a:gd name="connsiteY12" fmla="*/ 1657815 h 2051825"/>
              <a:gd name="connsiteX13" fmla="*/ 267629 w 2022087"/>
              <a:gd name="connsiteY13" fmla="*/ 1665249 h 2051825"/>
              <a:gd name="connsiteX14" fmla="*/ 312234 w 2022087"/>
              <a:gd name="connsiteY14" fmla="*/ 1687551 h 2051825"/>
              <a:gd name="connsiteX15" fmla="*/ 334536 w 2022087"/>
              <a:gd name="connsiteY15" fmla="*/ 1702420 h 2051825"/>
              <a:gd name="connsiteX16" fmla="*/ 394009 w 2022087"/>
              <a:gd name="connsiteY16" fmla="*/ 1724722 h 2051825"/>
              <a:gd name="connsiteX17" fmla="*/ 423746 w 2022087"/>
              <a:gd name="connsiteY17" fmla="*/ 1732156 h 2051825"/>
              <a:gd name="connsiteX18" fmla="*/ 446048 w 2022087"/>
              <a:gd name="connsiteY18" fmla="*/ 1672683 h 2051825"/>
              <a:gd name="connsiteX19" fmla="*/ 460917 w 2022087"/>
              <a:gd name="connsiteY19" fmla="*/ 1613210 h 2051825"/>
              <a:gd name="connsiteX20" fmla="*/ 468351 w 2022087"/>
              <a:gd name="connsiteY20" fmla="*/ 1590908 h 2051825"/>
              <a:gd name="connsiteX21" fmla="*/ 475785 w 2022087"/>
              <a:gd name="connsiteY21" fmla="*/ 1553737 h 2051825"/>
              <a:gd name="connsiteX22" fmla="*/ 483219 w 2022087"/>
              <a:gd name="connsiteY22" fmla="*/ 1434791 h 2051825"/>
              <a:gd name="connsiteX23" fmla="*/ 527824 w 2022087"/>
              <a:gd name="connsiteY23" fmla="*/ 1442225 h 2051825"/>
              <a:gd name="connsiteX24" fmla="*/ 564995 w 2022087"/>
              <a:gd name="connsiteY24" fmla="*/ 1479395 h 2051825"/>
              <a:gd name="connsiteX25" fmla="*/ 594731 w 2022087"/>
              <a:gd name="connsiteY25" fmla="*/ 1494264 h 2051825"/>
              <a:gd name="connsiteX26" fmla="*/ 646770 w 2022087"/>
              <a:gd name="connsiteY26" fmla="*/ 1538869 h 2051825"/>
              <a:gd name="connsiteX27" fmla="*/ 676507 w 2022087"/>
              <a:gd name="connsiteY27" fmla="*/ 1553737 h 2051825"/>
              <a:gd name="connsiteX28" fmla="*/ 698809 w 2022087"/>
              <a:gd name="connsiteY28" fmla="*/ 1561171 h 2051825"/>
              <a:gd name="connsiteX29" fmla="*/ 743414 w 2022087"/>
              <a:gd name="connsiteY29" fmla="*/ 1590908 h 2051825"/>
              <a:gd name="connsiteX30" fmla="*/ 788019 w 2022087"/>
              <a:gd name="connsiteY30" fmla="*/ 1605776 h 2051825"/>
              <a:gd name="connsiteX31" fmla="*/ 810322 w 2022087"/>
              <a:gd name="connsiteY31" fmla="*/ 1613210 h 2051825"/>
              <a:gd name="connsiteX32" fmla="*/ 832624 w 2022087"/>
              <a:gd name="connsiteY32" fmla="*/ 1628078 h 2051825"/>
              <a:gd name="connsiteX33" fmla="*/ 921834 w 2022087"/>
              <a:gd name="connsiteY33" fmla="*/ 1628078 h 2051825"/>
              <a:gd name="connsiteX34" fmla="*/ 936702 w 2022087"/>
              <a:gd name="connsiteY34" fmla="*/ 1590908 h 2051825"/>
              <a:gd name="connsiteX35" fmla="*/ 959004 w 2022087"/>
              <a:gd name="connsiteY35" fmla="*/ 1576039 h 2051825"/>
              <a:gd name="connsiteX36" fmla="*/ 973873 w 2022087"/>
              <a:gd name="connsiteY36" fmla="*/ 1561171 h 2051825"/>
              <a:gd name="connsiteX37" fmla="*/ 1011043 w 2022087"/>
              <a:gd name="connsiteY37" fmla="*/ 1516566 h 2051825"/>
              <a:gd name="connsiteX38" fmla="*/ 1025912 w 2022087"/>
              <a:gd name="connsiteY38" fmla="*/ 1486830 h 2051825"/>
              <a:gd name="connsiteX39" fmla="*/ 1048214 w 2022087"/>
              <a:gd name="connsiteY39" fmla="*/ 1479395 h 2051825"/>
              <a:gd name="connsiteX40" fmla="*/ 1070517 w 2022087"/>
              <a:gd name="connsiteY40" fmla="*/ 1464527 h 2051825"/>
              <a:gd name="connsiteX41" fmla="*/ 1085385 w 2022087"/>
              <a:gd name="connsiteY41" fmla="*/ 1442225 h 2051825"/>
              <a:gd name="connsiteX42" fmla="*/ 1107687 w 2022087"/>
              <a:gd name="connsiteY42" fmla="*/ 1434791 h 2051825"/>
              <a:gd name="connsiteX43" fmla="*/ 1152292 w 2022087"/>
              <a:gd name="connsiteY43" fmla="*/ 1405054 h 2051825"/>
              <a:gd name="connsiteX44" fmla="*/ 1174595 w 2022087"/>
              <a:gd name="connsiteY44" fmla="*/ 1390186 h 2051825"/>
              <a:gd name="connsiteX45" fmla="*/ 1189463 w 2022087"/>
              <a:gd name="connsiteY45" fmla="*/ 1449659 h 2051825"/>
              <a:gd name="connsiteX46" fmla="*/ 1196897 w 2022087"/>
              <a:gd name="connsiteY46" fmla="*/ 1479395 h 2051825"/>
              <a:gd name="connsiteX47" fmla="*/ 1204331 w 2022087"/>
              <a:gd name="connsiteY47" fmla="*/ 1553737 h 2051825"/>
              <a:gd name="connsiteX48" fmla="*/ 1219200 w 2022087"/>
              <a:gd name="connsiteY48" fmla="*/ 1576039 h 2051825"/>
              <a:gd name="connsiteX49" fmla="*/ 1226634 w 2022087"/>
              <a:gd name="connsiteY49" fmla="*/ 1598342 h 2051825"/>
              <a:gd name="connsiteX50" fmla="*/ 1234068 w 2022087"/>
              <a:gd name="connsiteY50" fmla="*/ 1635512 h 2051825"/>
              <a:gd name="connsiteX51" fmla="*/ 1248936 w 2022087"/>
              <a:gd name="connsiteY51" fmla="*/ 1687551 h 2051825"/>
              <a:gd name="connsiteX52" fmla="*/ 1263804 w 2022087"/>
              <a:gd name="connsiteY52" fmla="*/ 1717288 h 2051825"/>
              <a:gd name="connsiteX53" fmla="*/ 1271239 w 2022087"/>
              <a:gd name="connsiteY53" fmla="*/ 1761893 h 2051825"/>
              <a:gd name="connsiteX54" fmla="*/ 1300975 w 2022087"/>
              <a:gd name="connsiteY54" fmla="*/ 1813932 h 2051825"/>
              <a:gd name="connsiteX55" fmla="*/ 1315843 w 2022087"/>
              <a:gd name="connsiteY55" fmla="*/ 1791630 h 2051825"/>
              <a:gd name="connsiteX56" fmla="*/ 1323278 w 2022087"/>
              <a:gd name="connsiteY56" fmla="*/ 1761893 h 2051825"/>
              <a:gd name="connsiteX57" fmla="*/ 1330712 w 2022087"/>
              <a:gd name="connsiteY57" fmla="*/ 1739591 h 2051825"/>
              <a:gd name="connsiteX58" fmla="*/ 1338146 w 2022087"/>
              <a:gd name="connsiteY58" fmla="*/ 1702420 h 2051825"/>
              <a:gd name="connsiteX59" fmla="*/ 1353014 w 2022087"/>
              <a:gd name="connsiteY59" fmla="*/ 1672683 h 2051825"/>
              <a:gd name="connsiteX60" fmla="*/ 1367883 w 2022087"/>
              <a:gd name="connsiteY60" fmla="*/ 1330712 h 2051825"/>
              <a:gd name="connsiteX61" fmla="*/ 1375317 w 2022087"/>
              <a:gd name="connsiteY61" fmla="*/ 1241503 h 2051825"/>
              <a:gd name="connsiteX62" fmla="*/ 1390185 w 2022087"/>
              <a:gd name="connsiteY62" fmla="*/ 1196898 h 2051825"/>
              <a:gd name="connsiteX63" fmla="*/ 1397619 w 2022087"/>
              <a:gd name="connsiteY63" fmla="*/ 1159727 h 2051825"/>
              <a:gd name="connsiteX64" fmla="*/ 1405053 w 2022087"/>
              <a:gd name="connsiteY64" fmla="*/ 1107688 h 2051825"/>
              <a:gd name="connsiteX65" fmla="*/ 1419922 w 2022087"/>
              <a:gd name="connsiteY65" fmla="*/ 1077951 h 2051825"/>
              <a:gd name="connsiteX66" fmla="*/ 1442224 w 2022087"/>
              <a:gd name="connsiteY66" fmla="*/ 1085386 h 2051825"/>
              <a:gd name="connsiteX67" fmla="*/ 1471961 w 2022087"/>
              <a:gd name="connsiteY67" fmla="*/ 1107688 h 2051825"/>
              <a:gd name="connsiteX68" fmla="*/ 1509131 w 2022087"/>
              <a:gd name="connsiteY68" fmla="*/ 1152293 h 2051825"/>
              <a:gd name="connsiteX69" fmla="*/ 1516565 w 2022087"/>
              <a:gd name="connsiteY69" fmla="*/ 1174595 h 2051825"/>
              <a:gd name="connsiteX70" fmla="*/ 1531434 w 2022087"/>
              <a:gd name="connsiteY70" fmla="*/ 1189464 h 2051825"/>
              <a:gd name="connsiteX71" fmla="*/ 1576039 w 2022087"/>
              <a:gd name="connsiteY71" fmla="*/ 1226634 h 2051825"/>
              <a:gd name="connsiteX72" fmla="*/ 1605775 w 2022087"/>
              <a:gd name="connsiteY72" fmla="*/ 1256371 h 2051825"/>
              <a:gd name="connsiteX73" fmla="*/ 1642946 w 2022087"/>
              <a:gd name="connsiteY73" fmla="*/ 1300976 h 2051825"/>
              <a:gd name="connsiteX74" fmla="*/ 1665248 w 2022087"/>
              <a:gd name="connsiteY74" fmla="*/ 1308410 h 2051825"/>
              <a:gd name="connsiteX75" fmla="*/ 1709853 w 2022087"/>
              <a:gd name="connsiteY75" fmla="*/ 1330712 h 2051825"/>
              <a:gd name="connsiteX76" fmla="*/ 1724722 w 2022087"/>
              <a:gd name="connsiteY76" fmla="*/ 1345581 h 2051825"/>
              <a:gd name="connsiteX77" fmla="*/ 1732156 w 2022087"/>
              <a:gd name="connsiteY77" fmla="*/ 1375317 h 2051825"/>
              <a:gd name="connsiteX78" fmla="*/ 1769326 w 2022087"/>
              <a:gd name="connsiteY78" fmla="*/ 1405054 h 2051825"/>
              <a:gd name="connsiteX79" fmla="*/ 1806497 w 2022087"/>
              <a:gd name="connsiteY79" fmla="*/ 1427356 h 2051825"/>
              <a:gd name="connsiteX80" fmla="*/ 1813931 w 2022087"/>
              <a:gd name="connsiteY80" fmla="*/ 1397620 h 2051825"/>
              <a:gd name="connsiteX81" fmla="*/ 1791629 w 2022087"/>
              <a:gd name="connsiteY81" fmla="*/ 1338147 h 2051825"/>
              <a:gd name="connsiteX82" fmla="*/ 1784195 w 2022087"/>
              <a:gd name="connsiteY82" fmla="*/ 1315844 h 2051825"/>
              <a:gd name="connsiteX83" fmla="*/ 1769326 w 2022087"/>
              <a:gd name="connsiteY83" fmla="*/ 1300976 h 2051825"/>
              <a:gd name="connsiteX84" fmla="*/ 1732156 w 2022087"/>
              <a:gd name="connsiteY84" fmla="*/ 1263805 h 2051825"/>
              <a:gd name="connsiteX85" fmla="*/ 1702419 w 2022087"/>
              <a:gd name="connsiteY85" fmla="*/ 1226634 h 2051825"/>
              <a:gd name="connsiteX86" fmla="*/ 1680117 w 2022087"/>
              <a:gd name="connsiteY86" fmla="*/ 1196898 h 2051825"/>
              <a:gd name="connsiteX87" fmla="*/ 1650380 w 2022087"/>
              <a:gd name="connsiteY87" fmla="*/ 1137425 h 2051825"/>
              <a:gd name="connsiteX88" fmla="*/ 1620643 w 2022087"/>
              <a:gd name="connsiteY88" fmla="*/ 1085386 h 2051825"/>
              <a:gd name="connsiteX89" fmla="*/ 1605775 w 2022087"/>
              <a:gd name="connsiteY89" fmla="*/ 1048215 h 2051825"/>
              <a:gd name="connsiteX90" fmla="*/ 1576039 w 2022087"/>
              <a:gd name="connsiteY90" fmla="*/ 1025912 h 2051825"/>
              <a:gd name="connsiteX91" fmla="*/ 1531434 w 2022087"/>
              <a:gd name="connsiteY91" fmla="*/ 951571 h 2051825"/>
              <a:gd name="connsiteX92" fmla="*/ 1516565 w 2022087"/>
              <a:gd name="connsiteY92" fmla="*/ 929269 h 2051825"/>
              <a:gd name="connsiteX93" fmla="*/ 1479395 w 2022087"/>
              <a:gd name="connsiteY93" fmla="*/ 892098 h 2051825"/>
              <a:gd name="connsiteX94" fmla="*/ 1427356 w 2022087"/>
              <a:gd name="connsiteY94" fmla="*/ 817756 h 2051825"/>
              <a:gd name="connsiteX95" fmla="*/ 1390185 w 2022087"/>
              <a:gd name="connsiteY95" fmla="*/ 780586 h 2051825"/>
              <a:gd name="connsiteX96" fmla="*/ 1367883 w 2022087"/>
              <a:gd name="connsiteY96" fmla="*/ 758283 h 2051825"/>
              <a:gd name="connsiteX97" fmla="*/ 1390185 w 2022087"/>
              <a:gd name="connsiteY97" fmla="*/ 750849 h 2051825"/>
              <a:gd name="connsiteX98" fmla="*/ 1471961 w 2022087"/>
              <a:gd name="connsiteY98" fmla="*/ 773151 h 2051825"/>
              <a:gd name="connsiteX99" fmla="*/ 1486829 w 2022087"/>
              <a:gd name="connsiteY99" fmla="*/ 788020 h 2051825"/>
              <a:gd name="connsiteX100" fmla="*/ 1561170 w 2022087"/>
              <a:gd name="connsiteY100" fmla="*/ 802888 h 2051825"/>
              <a:gd name="connsiteX101" fmla="*/ 1576039 w 2022087"/>
              <a:gd name="connsiteY101" fmla="*/ 817756 h 2051825"/>
              <a:gd name="connsiteX102" fmla="*/ 1605775 w 2022087"/>
              <a:gd name="connsiteY102" fmla="*/ 825191 h 2051825"/>
              <a:gd name="connsiteX103" fmla="*/ 1628078 w 2022087"/>
              <a:gd name="connsiteY103" fmla="*/ 832625 h 2051825"/>
              <a:gd name="connsiteX104" fmla="*/ 1650380 w 2022087"/>
              <a:gd name="connsiteY104" fmla="*/ 847493 h 2051825"/>
              <a:gd name="connsiteX105" fmla="*/ 1717287 w 2022087"/>
              <a:gd name="connsiteY105" fmla="*/ 735981 h 2051825"/>
              <a:gd name="connsiteX106" fmla="*/ 1784195 w 2022087"/>
              <a:gd name="connsiteY106" fmla="*/ 743415 h 2051825"/>
              <a:gd name="connsiteX107" fmla="*/ 1806497 w 2022087"/>
              <a:gd name="connsiteY107" fmla="*/ 713678 h 2051825"/>
              <a:gd name="connsiteX108" fmla="*/ 1813931 w 2022087"/>
              <a:gd name="connsiteY108" fmla="*/ 594732 h 2051825"/>
              <a:gd name="connsiteX109" fmla="*/ 1821365 w 2022087"/>
              <a:gd name="connsiteY109" fmla="*/ 527825 h 2051825"/>
              <a:gd name="connsiteX110" fmla="*/ 1843668 w 2022087"/>
              <a:gd name="connsiteY110" fmla="*/ 468351 h 2051825"/>
              <a:gd name="connsiteX111" fmla="*/ 1836234 w 2022087"/>
              <a:gd name="connsiteY111" fmla="*/ 386576 h 2051825"/>
              <a:gd name="connsiteX112" fmla="*/ 1880839 w 2022087"/>
              <a:gd name="connsiteY112" fmla="*/ 371708 h 2051825"/>
              <a:gd name="connsiteX113" fmla="*/ 1895707 w 2022087"/>
              <a:gd name="connsiteY113" fmla="*/ 356839 h 2051825"/>
              <a:gd name="connsiteX114" fmla="*/ 1903141 w 2022087"/>
              <a:gd name="connsiteY114" fmla="*/ 334537 h 2051825"/>
              <a:gd name="connsiteX115" fmla="*/ 1932878 w 2022087"/>
              <a:gd name="connsiteY115" fmla="*/ 289932 h 2051825"/>
              <a:gd name="connsiteX116" fmla="*/ 1955180 w 2022087"/>
              <a:gd name="connsiteY116" fmla="*/ 245327 h 2051825"/>
              <a:gd name="connsiteX117" fmla="*/ 1984917 w 2022087"/>
              <a:gd name="connsiteY117" fmla="*/ 178420 h 2051825"/>
              <a:gd name="connsiteX118" fmla="*/ 1992351 w 2022087"/>
              <a:gd name="connsiteY118" fmla="*/ 148683 h 2051825"/>
              <a:gd name="connsiteX119" fmla="*/ 2022087 w 2022087"/>
              <a:gd name="connsiteY119" fmla="*/ 111512 h 2051825"/>
              <a:gd name="connsiteX120" fmla="*/ 1984917 w 2022087"/>
              <a:gd name="connsiteY120" fmla="*/ 89210 h 2051825"/>
              <a:gd name="connsiteX121" fmla="*/ 1865970 w 2022087"/>
              <a:gd name="connsiteY121" fmla="*/ 59473 h 2051825"/>
              <a:gd name="connsiteX122" fmla="*/ 1813931 w 2022087"/>
              <a:gd name="connsiteY122" fmla="*/ 44605 h 2051825"/>
              <a:gd name="connsiteX123" fmla="*/ 1717287 w 2022087"/>
              <a:gd name="connsiteY123" fmla="*/ 14869 h 2051825"/>
              <a:gd name="connsiteX124" fmla="*/ 1672683 w 2022087"/>
              <a:gd name="connsiteY124" fmla="*/ 7434 h 2051825"/>
              <a:gd name="connsiteX125" fmla="*/ 1642946 w 2022087"/>
              <a:gd name="connsiteY125" fmla="*/ 0 h 2051825"/>
              <a:gd name="connsiteX126" fmla="*/ 1620643 w 2022087"/>
              <a:gd name="connsiteY126" fmla="*/ 7434 h 2051825"/>
              <a:gd name="connsiteX127" fmla="*/ 1605775 w 2022087"/>
              <a:gd name="connsiteY127" fmla="*/ 59473 h 2051825"/>
              <a:gd name="connsiteX128" fmla="*/ 1568604 w 2022087"/>
              <a:gd name="connsiteY128" fmla="*/ 81776 h 2051825"/>
              <a:gd name="connsiteX129" fmla="*/ 1486829 w 2022087"/>
              <a:gd name="connsiteY129" fmla="*/ 74342 h 2051825"/>
              <a:gd name="connsiteX130" fmla="*/ 1405053 w 2022087"/>
              <a:gd name="connsiteY130" fmla="*/ 59473 h 2051825"/>
              <a:gd name="connsiteX131" fmla="*/ 1345580 w 2022087"/>
              <a:gd name="connsiteY131" fmla="*/ 37171 h 2051825"/>
              <a:gd name="connsiteX132" fmla="*/ 1323278 w 2022087"/>
              <a:gd name="connsiteY132" fmla="*/ 44605 h 2051825"/>
              <a:gd name="connsiteX133" fmla="*/ 1315843 w 2022087"/>
              <a:gd name="connsiteY133" fmla="*/ 96644 h 2051825"/>
              <a:gd name="connsiteX134" fmla="*/ 1308409 w 2022087"/>
              <a:gd name="connsiteY134" fmla="*/ 118947 h 2051825"/>
              <a:gd name="connsiteX135" fmla="*/ 1278673 w 2022087"/>
              <a:gd name="connsiteY135" fmla="*/ 126381 h 2051825"/>
              <a:gd name="connsiteX136" fmla="*/ 1241502 w 2022087"/>
              <a:gd name="connsiteY136" fmla="*/ 156117 h 2051825"/>
              <a:gd name="connsiteX137" fmla="*/ 1204331 w 2022087"/>
              <a:gd name="connsiteY137" fmla="*/ 163551 h 2051825"/>
              <a:gd name="connsiteX138" fmla="*/ 1174595 w 2022087"/>
              <a:gd name="connsiteY138" fmla="*/ 178420 h 2051825"/>
              <a:gd name="connsiteX139" fmla="*/ 1129990 w 2022087"/>
              <a:gd name="connsiteY139" fmla="*/ 185854 h 2051825"/>
              <a:gd name="connsiteX140" fmla="*/ 1107687 w 2022087"/>
              <a:gd name="connsiteY140" fmla="*/ 193288 h 2051825"/>
              <a:gd name="connsiteX141" fmla="*/ 1122556 w 2022087"/>
              <a:gd name="connsiteY141" fmla="*/ 252761 h 2051825"/>
              <a:gd name="connsiteX142" fmla="*/ 1152292 w 2022087"/>
              <a:gd name="connsiteY142" fmla="*/ 260195 h 2051825"/>
              <a:gd name="connsiteX143" fmla="*/ 1204331 w 2022087"/>
              <a:gd name="connsiteY143" fmla="*/ 289932 h 2051825"/>
              <a:gd name="connsiteX144" fmla="*/ 1219200 w 2022087"/>
              <a:gd name="connsiteY144" fmla="*/ 304800 h 2051825"/>
              <a:gd name="connsiteX145" fmla="*/ 1219200 w 2022087"/>
              <a:gd name="connsiteY145" fmla="*/ 431181 h 2051825"/>
              <a:gd name="connsiteX146" fmla="*/ 1211765 w 2022087"/>
              <a:gd name="connsiteY146" fmla="*/ 460917 h 2051825"/>
              <a:gd name="connsiteX147" fmla="*/ 1167161 w 2022087"/>
              <a:gd name="connsiteY147" fmla="*/ 520391 h 2051825"/>
              <a:gd name="connsiteX148" fmla="*/ 1152292 w 2022087"/>
              <a:gd name="connsiteY148" fmla="*/ 542693 h 2051825"/>
              <a:gd name="connsiteX149" fmla="*/ 1174595 w 2022087"/>
              <a:gd name="connsiteY149" fmla="*/ 550127 h 2051825"/>
              <a:gd name="connsiteX150" fmla="*/ 1211765 w 2022087"/>
              <a:gd name="connsiteY150" fmla="*/ 564995 h 2051825"/>
              <a:gd name="connsiteX151" fmla="*/ 1360448 w 2022087"/>
              <a:gd name="connsiteY151" fmla="*/ 557561 h 2051825"/>
              <a:gd name="connsiteX152" fmla="*/ 1367883 w 2022087"/>
              <a:gd name="connsiteY152" fmla="*/ 535259 h 2051825"/>
              <a:gd name="connsiteX153" fmla="*/ 1375317 w 2022087"/>
              <a:gd name="connsiteY153" fmla="*/ 364273 h 2051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</a:cxnLst>
            <a:rect l="l" t="t" r="r" b="b"/>
            <a:pathLst>
              <a:path w="2022087" h="2051825">
                <a:moveTo>
                  <a:pt x="0" y="2051825"/>
                </a:moveTo>
                <a:cubicBezTo>
                  <a:pt x="2478" y="2032000"/>
                  <a:pt x="3248" y="2011886"/>
                  <a:pt x="7434" y="1992351"/>
                </a:cubicBezTo>
                <a:cubicBezTo>
                  <a:pt x="10718" y="1977027"/>
                  <a:pt x="19578" y="1963181"/>
                  <a:pt x="22302" y="1947747"/>
                </a:cubicBezTo>
                <a:cubicBezTo>
                  <a:pt x="27059" y="1920792"/>
                  <a:pt x="26713" y="1893175"/>
                  <a:pt x="29736" y="1865971"/>
                </a:cubicBezTo>
                <a:cubicBezTo>
                  <a:pt x="31671" y="1848556"/>
                  <a:pt x="35235" y="1831347"/>
                  <a:pt x="37170" y="1813932"/>
                </a:cubicBezTo>
                <a:cubicBezTo>
                  <a:pt x="40193" y="1786728"/>
                  <a:pt x="41787" y="1759382"/>
                  <a:pt x="44604" y="1732156"/>
                </a:cubicBezTo>
                <a:cubicBezTo>
                  <a:pt x="49222" y="1687515"/>
                  <a:pt x="54126" y="1642901"/>
                  <a:pt x="59473" y="1598342"/>
                </a:cubicBezTo>
                <a:cubicBezTo>
                  <a:pt x="65880" y="1544951"/>
                  <a:pt x="62321" y="1560062"/>
                  <a:pt x="74341" y="1524000"/>
                </a:cubicBezTo>
                <a:cubicBezTo>
                  <a:pt x="136015" y="1539418"/>
                  <a:pt x="82183" y="1517075"/>
                  <a:pt x="111512" y="1553737"/>
                </a:cubicBezTo>
                <a:cubicBezTo>
                  <a:pt x="117093" y="1560714"/>
                  <a:pt x="127030" y="1562790"/>
                  <a:pt x="133814" y="1568605"/>
                </a:cubicBezTo>
                <a:cubicBezTo>
                  <a:pt x="196909" y="1622686"/>
                  <a:pt x="134653" y="1579077"/>
                  <a:pt x="185853" y="1613210"/>
                </a:cubicBezTo>
                <a:cubicBezTo>
                  <a:pt x="191104" y="1621086"/>
                  <a:pt x="204999" y="1645085"/>
                  <a:pt x="215590" y="1650381"/>
                </a:cubicBezTo>
                <a:cubicBezTo>
                  <a:pt x="224728" y="1654950"/>
                  <a:pt x="235502" y="1655008"/>
                  <a:pt x="245326" y="1657815"/>
                </a:cubicBezTo>
                <a:cubicBezTo>
                  <a:pt x="252861" y="1659968"/>
                  <a:pt x="260195" y="1662771"/>
                  <a:pt x="267629" y="1665249"/>
                </a:cubicBezTo>
                <a:cubicBezTo>
                  <a:pt x="331551" y="1707864"/>
                  <a:pt x="250669" y="1656768"/>
                  <a:pt x="312234" y="1687551"/>
                </a:cubicBezTo>
                <a:cubicBezTo>
                  <a:pt x="320225" y="1691547"/>
                  <a:pt x="326545" y="1698424"/>
                  <a:pt x="334536" y="1702420"/>
                </a:cubicBezTo>
                <a:cubicBezTo>
                  <a:pt x="345007" y="1707655"/>
                  <a:pt x="378998" y="1720433"/>
                  <a:pt x="394009" y="1724722"/>
                </a:cubicBezTo>
                <a:cubicBezTo>
                  <a:pt x="403833" y="1727529"/>
                  <a:pt x="413834" y="1729678"/>
                  <a:pt x="423746" y="1732156"/>
                </a:cubicBezTo>
                <a:cubicBezTo>
                  <a:pt x="447152" y="1697047"/>
                  <a:pt x="434700" y="1721859"/>
                  <a:pt x="446048" y="1672683"/>
                </a:cubicBezTo>
                <a:cubicBezTo>
                  <a:pt x="450643" y="1652772"/>
                  <a:pt x="455540" y="1632924"/>
                  <a:pt x="460917" y="1613210"/>
                </a:cubicBezTo>
                <a:cubicBezTo>
                  <a:pt x="462979" y="1605650"/>
                  <a:pt x="466450" y="1598510"/>
                  <a:pt x="468351" y="1590908"/>
                </a:cubicBezTo>
                <a:cubicBezTo>
                  <a:pt x="471416" y="1578650"/>
                  <a:pt x="473307" y="1566127"/>
                  <a:pt x="475785" y="1553737"/>
                </a:cubicBezTo>
                <a:cubicBezTo>
                  <a:pt x="478263" y="1514088"/>
                  <a:pt x="466419" y="1470790"/>
                  <a:pt x="483219" y="1434791"/>
                </a:cubicBezTo>
                <a:cubicBezTo>
                  <a:pt x="489593" y="1421132"/>
                  <a:pt x="514591" y="1435007"/>
                  <a:pt x="527824" y="1442225"/>
                </a:cubicBezTo>
                <a:cubicBezTo>
                  <a:pt x="543207" y="1450615"/>
                  <a:pt x="549323" y="1471558"/>
                  <a:pt x="564995" y="1479395"/>
                </a:cubicBezTo>
                <a:cubicBezTo>
                  <a:pt x="574907" y="1484351"/>
                  <a:pt x="585713" y="1487823"/>
                  <a:pt x="594731" y="1494264"/>
                </a:cubicBezTo>
                <a:cubicBezTo>
                  <a:pt x="679858" y="1555070"/>
                  <a:pt x="544910" y="1475206"/>
                  <a:pt x="646770" y="1538869"/>
                </a:cubicBezTo>
                <a:cubicBezTo>
                  <a:pt x="656168" y="1544743"/>
                  <a:pt x="666321" y="1549372"/>
                  <a:pt x="676507" y="1553737"/>
                </a:cubicBezTo>
                <a:cubicBezTo>
                  <a:pt x="683710" y="1556824"/>
                  <a:pt x="691959" y="1557365"/>
                  <a:pt x="698809" y="1561171"/>
                </a:cubicBezTo>
                <a:cubicBezTo>
                  <a:pt x="714430" y="1569849"/>
                  <a:pt x="726461" y="1585257"/>
                  <a:pt x="743414" y="1590908"/>
                </a:cubicBezTo>
                <a:lnTo>
                  <a:pt x="788019" y="1605776"/>
                </a:lnTo>
                <a:lnTo>
                  <a:pt x="810322" y="1613210"/>
                </a:lnTo>
                <a:cubicBezTo>
                  <a:pt x="817756" y="1618166"/>
                  <a:pt x="824148" y="1625253"/>
                  <a:pt x="832624" y="1628078"/>
                </a:cubicBezTo>
                <a:cubicBezTo>
                  <a:pt x="872273" y="1641294"/>
                  <a:pt x="882185" y="1634686"/>
                  <a:pt x="921834" y="1628078"/>
                </a:cubicBezTo>
                <a:cubicBezTo>
                  <a:pt x="926790" y="1615688"/>
                  <a:pt x="928946" y="1601767"/>
                  <a:pt x="936702" y="1590908"/>
                </a:cubicBezTo>
                <a:cubicBezTo>
                  <a:pt x="941895" y="1583637"/>
                  <a:pt x="952027" y="1581621"/>
                  <a:pt x="959004" y="1576039"/>
                </a:cubicBezTo>
                <a:cubicBezTo>
                  <a:pt x="964477" y="1571660"/>
                  <a:pt x="968917" y="1566127"/>
                  <a:pt x="973873" y="1561171"/>
                </a:cubicBezTo>
                <a:cubicBezTo>
                  <a:pt x="1018799" y="1471317"/>
                  <a:pt x="958509" y="1579606"/>
                  <a:pt x="1011043" y="1516566"/>
                </a:cubicBezTo>
                <a:cubicBezTo>
                  <a:pt x="1018138" y="1508053"/>
                  <a:pt x="1018076" y="1494666"/>
                  <a:pt x="1025912" y="1486830"/>
                </a:cubicBezTo>
                <a:cubicBezTo>
                  <a:pt x="1031453" y="1481289"/>
                  <a:pt x="1041205" y="1482900"/>
                  <a:pt x="1048214" y="1479395"/>
                </a:cubicBezTo>
                <a:cubicBezTo>
                  <a:pt x="1056206" y="1475399"/>
                  <a:pt x="1063083" y="1469483"/>
                  <a:pt x="1070517" y="1464527"/>
                </a:cubicBezTo>
                <a:cubicBezTo>
                  <a:pt x="1075473" y="1457093"/>
                  <a:pt x="1078408" y="1447806"/>
                  <a:pt x="1085385" y="1442225"/>
                </a:cubicBezTo>
                <a:cubicBezTo>
                  <a:pt x="1091504" y="1437330"/>
                  <a:pt x="1100837" y="1438597"/>
                  <a:pt x="1107687" y="1434791"/>
                </a:cubicBezTo>
                <a:cubicBezTo>
                  <a:pt x="1123308" y="1426113"/>
                  <a:pt x="1137424" y="1414966"/>
                  <a:pt x="1152292" y="1405054"/>
                </a:cubicBezTo>
                <a:lnTo>
                  <a:pt x="1174595" y="1390186"/>
                </a:lnTo>
                <a:lnTo>
                  <a:pt x="1189463" y="1449659"/>
                </a:lnTo>
                <a:lnTo>
                  <a:pt x="1196897" y="1479395"/>
                </a:lnTo>
                <a:cubicBezTo>
                  <a:pt x="1199375" y="1504176"/>
                  <a:pt x="1198731" y="1529471"/>
                  <a:pt x="1204331" y="1553737"/>
                </a:cubicBezTo>
                <a:cubicBezTo>
                  <a:pt x="1206340" y="1562443"/>
                  <a:pt x="1215204" y="1568048"/>
                  <a:pt x="1219200" y="1576039"/>
                </a:cubicBezTo>
                <a:cubicBezTo>
                  <a:pt x="1222705" y="1583048"/>
                  <a:pt x="1224733" y="1590740"/>
                  <a:pt x="1226634" y="1598342"/>
                </a:cubicBezTo>
                <a:cubicBezTo>
                  <a:pt x="1229698" y="1610600"/>
                  <a:pt x="1231327" y="1623178"/>
                  <a:pt x="1234068" y="1635512"/>
                </a:cubicBezTo>
                <a:cubicBezTo>
                  <a:pt x="1236970" y="1648572"/>
                  <a:pt x="1243204" y="1674176"/>
                  <a:pt x="1248936" y="1687551"/>
                </a:cubicBezTo>
                <a:cubicBezTo>
                  <a:pt x="1253301" y="1697737"/>
                  <a:pt x="1258848" y="1707376"/>
                  <a:pt x="1263804" y="1717288"/>
                </a:cubicBezTo>
                <a:cubicBezTo>
                  <a:pt x="1266282" y="1732156"/>
                  <a:pt x="1266908" y="1747455"/>
                  <a:pt x="1271239" y="1761893"/>
                </a:cubicBezTo>
                <a:cubicBezTo>
                  <a:pt x="1276384" y="1779044"/>
                  <a:pt x="1291019" y="1798998"/>
                  <a:pt x="1300975" y="1813932"/>
                </a:cubicBezTo>
                <a:cubicBezTo>
                  <a:pt x="1305931" y="1806498"/>
                  <a:pt x="1312323" y="1799842"/>
                  <a:pt x="1315843" y="1791630"/>
                </a:cubicBezTo>
                <a:cubicBezTo>
                  <a:pt x="1319868" y="1782239"/>
                  <a:pt x="1320471" y="1771717"/>
                  <a:pt x="1323278" y="1761893"/>
                </a:cubicBezTo>
                <a:cubicBezTo>
                  <a:pt x="1325431" y="1754358"/>
                  <a:pt x="1328811" y="1747193"/>
                  <a:pt x="1330712" y="1739591"/>
                </a:cubicBezTo>
                <a:cubicBezTo>
                  <a:pt x="1333777" y="1727333"/>
                  <a:pt x="1334150" y="1714407"/>
                  <a:pt x="1338146" y="1702420"/>
                </a:cubicBezTo>
                <a:cubicBezTo>
                  <a:pt x="1341650" y="1691906"/>
                  <a:pt x="1348058" y="1682595"/>
                  <a:pt x="1353014" y="1672683"/>
                </a:cubicBezTo>
                <a:cubicBezTo>
                  <a:pt x="1370688" y="1478269"/>
                  <a:pt x="1352108" y="1701411"/>
                  <a:pt x="1367883" y="1330712"/>
                </a:cubicBezTo>
                <a:cubicBezTo>
                  <a:pt x="1369152" y="1300900"/>
                  <a:pt x="1370412" y="1270936"/>
                  <a:pt x="1375317" y="1241503"/>
                </a:cubicBezTo>
                <a:cubicBezTo>
                  <a:pt x="1377894" y="1226044"/>
                  <a:pt x="1386061" y="1212018"/>
                  <a:pt x="1390185" y="1196898"/>
                </a:cubicBezTo>
                <a:cubicBezTo>
                  <a:pt x="1393510" y="1184708"/>
                  <a:pt x="1395542" y="1172191"/>
                  <a:pt x="1397619" y="1159727"/>
                </a:cubicBezTo>
                <a:cubicBezTo>
                  <a:pt x="1400500" y="1142443"/>
                  <a:pt x="1400442" y="1124593"/>
                  <a:pt x="1405053" y="1107688"/>
                </a:cubicBezTo>
                <a:cubicBezTo>
                  <a:pt x="1407969" y="1096996"/>
                  <a:pt x="1414966" y="1087863"/>
                  <a:pt x="1419922" y="1077951"/>
                </a:cubicBezTo>
                <a:cubicBezTo>
                  <a:pt x="1427356" y="1080429"/>
                  <a:pt x="1435420" y="1081498"/>
                  <a:pt x="1442224" y="1085386"/>
                </a:cubicBezTo>
                <a:cubicBezTo>
                  <a:pt x="1452982" y="1091533"/>
                  <a:pt x="1462554" y="1099625"/>
                  <a:pt x="1471961" y="1107688"/>
                </a:cubicBezTo>
                <a:cubicBezTo>
                  <a:pt x="1486345" y="1120018"/>
                  <a:pt x="1500528" y="1135088"/>
                  <a:pt x="1509131" y="1152293"/>
                </a:cubicBezTo>
                <a:cubicBezTo>
                  <a:pt x="1512635" y="1159302"/>
                  <a:pt x="1512533" y="1167876"/>
                  <a:pt x="1516565" y="1174595"/>
                </a:cubicBezTo>
                <a:cubicBezTo>
                  <a:pt x="1520171" y="1180605"/>
                  <a:pt x="1526159" y="1184848"/>
                  <a:pt x="1531434" y="1189464"/>
                </a:cubicBezTo>
                <a:cubicBezTo>
                  <a:pt x="1546000" y="1202209"/>
                  <a:pt x="1561653" y="1213687"/>
                  <a:pt x="1576039" y="1226634"/>
                </a:cubicBezTo>
                <a:cubicBezTo>
                  <a:pt x="1586458" y="1236012"/>
                  <a:pt x="1596398" y="1245952"/>
                  <a:pt x="1605775" y="1256371"/>
                </a:cubicBezTo>
                <a:cubicBezTo>
                  <a:pt x="1618722" y="1270757"/>
                  <a:pt x="1628380" y="1288231"/>
                  <a:pt x="1642946" y="1300976"/>
                </a:cubicBezTo>
                <a:cubicBezTo>
                  <a:pt x="1648843" y="1306136"/>
                  <a:pt x="1658239" y="1304906"/>
                  <a:pt x="1665248" y="1308410"/>
                </a:cubicBezTo>
                <a:cubicBezTo>
                  <a:pt x="1722893" y="1337232"/>
                  <a:pt x="1653797" y="1312027"/>
                  <a:pt x="1709853" y="1330712"/>
                </a:cubicBezTo>
                <a:cubicBezTo>
                  <a:pt x="1714809" y="1335668"/>
                  <a:pt x="1721587" y="1339312"/>
                  <a:pt x="1724722" y="1345581"/>
                </a:cubicBezTo>
                <a:cubicBezTo>
                  <a:pt x="1729291" y="1354719"/>
                  <a:pt x="1726026" y="1367143"/>
                  <a:pt x="1732156" y="1375317"/>
                </a:cubicBezTo>
                <a:cubicBezTo>
                  <a:pt x="1741676" y="1388011"/>
                  <a:pt x="1757279" y="1394728"/>
                  <a:pt x="1769326" y="1405054"/>
                </a:cubicBezTo>
                <a:cubicBezTo>
                  <a:pt x="1795300" y="1427317"/>
                  <a:pt x="1771325" y="1415632"/>
                  <a:pt x="1806497" y="1427356"/>
                </a:cubicBezTo>
                <a:cubicBezTo>
                  <a:pt x="1808975" y="1417444"/>
                  <a:pt x="1813931" y="1407837"/>
                  <a:pt x="1813931" y="1397620"/>
                </a:cubicBezTo>
                <a:cubicBezTo>
                  <a:pt x="1813931" y="1374775"/>
                  <a:pt x="1800088" y="1357885"/>
                  <a:pt x="1791629" y="1338147"/>
                </a:cubicBezTo>
                <a:cubicBezTo>
                  <a:pt x="1788542" y="1330944"/>
                  <a:pt x="1788227" y="1322564"/>
                  <a:pt x="1784195" y="1315844"/>
                </a:cubicBezTo>
                <a:cubicBezTo>
                  <a:pt x="1780589" y="1309834"/>
                  <a:pt x="1773705" y="1306449"/>
                  <a:pt x="1769326" y="1300976"/>
                </a:cubicBezTo>
                <a:cubicBezTo>
                  <a:pt x="1729677" y="1251415"/>
                  <a:pt x="1781717" y="1303453"/>
                  <a:pt x="1732156" y="1263805"/>
                </a:cubicBezTo>
                <a:cubicBezTo>
                  <a:pt x="1715576" y="1250541"/>
                  <a:pt x="1715302" y="1244670"/>
                  <a:pt x="1702419" y="1226634"/>
                </a:cubicBezTo>
                <a:cubicBezTo>
                  <a:pt x="1695218" y="1216552"/>
                  <a:pt x="1686360" y="1207600"/>
                  <a:pt x="1680117" y="1196898"/>
                </a:cubicBezTo>
                <a:cubicBezTo>
                  <a:pt x="1668949" y="1177753"/>
                  <a:pt x="1661377" y="1156669"/>
                  <a:pt x="1650380" y="1137425"/>
                </a:cubicBezTo>
                <a:cubicBezTo>
                  <a:pt x="1640468" y="1120079"/>
                  <a:pt x="1629578" y="1103256"/>
                  <a:pt x="1620643" y="1085386"/>
                </a:cubicBezTo>
                <a:cubicBezTo>
                  <a:pt x="1614675" y="1073450"/>
                  <a:pt x="1613782" y="1058891"/>
                  <a:pt x="1605775" y="1048215"/>
                </a:cubicBezTo>
                <a:cubicBezTo>
                  <a:pt x="1598341" y="1038303"/>
                  <a:pt x="1585951" y="1033346"/>
                  <a:pt x="1576039" y="1025912"/>
                </a:cubicBezTo>
                <a:cubicBezTo>
                  <a:pt x="1543387" y="960610"/>
                  <a:pt x="1567293" y="1001774"/>
                  <a:pt x="1531434" y="951571"/>
                </a:cubicBezTo>
                <a:cubicBezTo>
                  <a:pt x="1526241" y="944301"/>
                  <a:pt x="1522449" y="935993"/>
                  <a:pt x="1516565" y="929269"/>
                </a:cubicBezTo>
                <a:cubicBezTo>
                  <a:pt x="1505026" y="916082"/>
                  <a:pt x="1489443" y="906453"/>
                  <a:pt x="1479395" y="892098"/>
                </a:cubicBezTo>
                <a:cubicBezTo>
                  <a:pt x="1462049" y="867317"/>
                  <a:pt x="1448745" y="839145"/>
                  <a:pt x="1427356" y="817756"/>
                </a:cubicBezTo>
                <a:lnTo>
                  <a:pt x="1390185" y="780586"/>
                </a:lnTo>
                <a:lnTo>
                  <a:pt x="1367883" y="758283"/>
                </a:lnTo>
                <a:cubicBezTo>
                  <a:pt x="1375317" y="755805"/>
                  <a:pt x="1382381" y="750140"/>
                  <a:pt x="1390185" y="750849"/>
                </a:cubicBezTo>
                <a:cubicBezTo>
                  <a:pt x="1413241" y="752945"/>
                  <a:pt x="1447153" y="764882"/>
                  <a:pt x="1471961" y="773151"/>
                </a:cubicBezTo>
                <a:cubicBezTo>
                  <a:pt x="1476917" y="778107"/>
                  <a:pt x="1480560" y="784885"/>
                  <a:pt x="1486829" y="788020"/>
                </a:cubicBezTo>
                <a:cubicBezTo>
                  <a:pt x="1497918" y="793565"/>
                  <a:pt x="1555571" y="801955"/>
                  <a:pt x="1561170" y="802888"/>
                </a:cubicBezTo>
                <a:cubicBezTo>
                  <a:pt x="1566126" y="807844"/>
                  <a:pt x="1569770" y="814621"/>
                  <a:pt x="1576039" y="817756"/>
                </a:cubicBezTo>
                <a:cubicBezTo>
                  <a:pt x="1585177" y="822325"/>
                  <a:pt x="1595951" y="822384"/>
                  <a:pt x="1605775" y="825191"/>
                </a:cubicBezTo>
                <a:cubicBezTo>
                  <a:pt x="1613310" y="827344"/>
                  <a:pt x="1620644" y="830147"/>
                  <a:pt x="1628078" y="832625"/>
                </a:cubicBezTo>
                <a:cubicBezTo>
                  <a:pt x="1635512" y="837581"/>
                  <a:pt x="1641482" y="846684"/>
                  <a:pt x="1650380" y="847493"/>
                </a:cubicBezTo>
                <a:cubicBezTo>
                  <a:pt x="1742925" y="855906"/>
                  <a:pt x="1710937" y="824888"/>
                  <a:pt x="1717287" y="735981"/>
                </a:cubicBezTo>
                <a:cubicBezTo>
                  <a:pt x="1739590" y="738459"/>
                  <a:pt x="1762425" y="748858"/>
                  <a:pt x="1784195" y="743415"/>
                </a:cubicBezTo>
                <a:cubicBezTo>
                  <a:pt x="1796215" y="740410"/>
                  <a:pt x="1804067" y="725828"/>
                  <a:pt x="1806497" y="713678"/>
                </a:cubicBezTo>
                <a:cubicBezTo>
                  <a:pt x="1814288" y="674723"/>
                  <a:pt x="1810763" y="634332"/>
                  <a:pt x="1813931" y="594732"/>
                </a:cubicBezTo>
                <a:cubicBezTo>
                  <a:pt x="1815720" y="572364"/>
                  <a:pt x="1818399" y="550068"/>
                  <a:pt x="1821365" y="527825"/>
                </a:cubicBezTo>
                <a:cubicBezTo>
                  <a:pt x="1827970" y="478289"/>
                  <a:pt x="1819064" y="492957"/>
                  <a:pt x="1843668" y="468351"/>
                </a:cubicBezTo>
                <a:cubicBezTo>
                  <a:pt x="1830864" y="442744"/>
                  <a:pt x="1811578" y="418276"/>
                  <a:pt x="1836234" y="386576"/>
                </a:cubicBezTo>
                <a:cubicBezTo>
                  <a:pt x="1845856" y="374205"/>
                  <a:pt x="1880839" y="371708"/>
                  <a:pt x="1880839" y="371708"/>
                </a:cubicBezTo>
                <a:cubicBezTo>
                  <a:pt x="1885795" y="366752"/>
                  <a:pt x="1892101" y="362849"/>
                  <a:pt x="1895707" y="356839"/>
                </a:cubicBezTo>
                <a:cubicBezTo>
                  <a:pt x="1899739" y="350120"/>
                  <a:pt x="1900054" y="341740"/>
                  <a:pt x="1903141" y="334537"/>
                </a:cubicBezTo>
                <a:cubicBezTo>
                  <a:pt x="1916644" y="303030"/>
                  <a:pt x="1913018" y="309790"/>
                  <a:pt x="1932878" y="289932"/>
                </a:cubicBezTo>
                <a:cubicBezTo>
                  <a:pt x="1940312" y="275064"/>
                  <a:pt x="1948301" y="260460"/>
                  <a:pt x="1955180" y="245327"/>
                </a:cubicBezTo>
                <a:cubicBezTo>
                  <a:pt x="2002614" y="140970"/>
                  <a:pt x="1940453" y="267341"/>
                  <a:pt x="1984917" y="178420"/>
                </a:cubicBezTo>
                <a:cubicBezTo>
                  <a:pt x="1987395" y="168508"/>
                  <a:pt x="1988326" y="158074"/>
                  <a:pt x="1992351" y="148683"/>
                </a:cubicBezTo>
                <a:cubicBezTo>
                  <a:pt x="1999384" y="132273"/>
                  <a:pt x="2010098" y="123501"/>
                  <a:pt x="2022087" y="111512"/>
                </a:cubicBezTo>
                <a:cubicBezTo>
                  <a:pt x="2009697" y="104078"/>
                  <a:pt x="1998071" y="95189"/>
                  <a:pt x="1984917" y="89210"/>
                </a:cubicBezTo>
                <a:cubicBezTo>
                  <a:pt x="1937334" y="67581"/>
                  <a:pt x="1921824" y="75431"/>
                  <a:pt x="1865970" y="59473"/>
                </a:cubicBezTo>
                <a:cubicBezTo>
                  <a:pt x="1848624" y="54517"/>
                  <a:pt x="1831174" y="49910"/>
                  <a:pt x="1813931" y="44605"/>
                </a:cubicBezTo>
                <a:cubicBezTo>
                  <a:pt x="1773276" y="32096"/>
                  <a:pt x="1760149" y="24760"/>
                  <a:pt x="1717287" y="14869"/>
                </a:cubicBezTo>
                <a:cubicBezTo>
                  <a:pt x="1702600" y="11480"/>
                  <a:pt x="1687463" y="10390"/>
                  <a:pt x="1672683" y="7434"/>
                </a:cubicBezTo>
                <a:cubicBezTo>
                  <a:pt x="1662664" y="5430"/>
                  <a:pt x="1652858" y="2478"/>
                  <a:pt x="1642946" y="0"/>
                </a:cubicBezTo>
                <a:cubicBezTo>
                  <a:pt x="1635512" y="2478"/>
                  <a:pt x="1626184" y="1893"/>
                  <a:pt x="1620643" y="7434"/>
                </a:cubicBezTo>
                <a:cubicBezTo>
                  <a:pt x="1616990" y="11087"/>
                  <a:pt x="1605968" y="59088"/>
                  <a:pt x="1605775" y="59473"/>
                </a:cubicBezTo>
                <a:cubicBezTo>
                  <a:pt x="1597611" y="75802"/>
                  <a:pt x="1583866" y="76689"/>
                  <a:pt x="1568604" y="81776"/>
                </a:cubicBezTo>
                <a:cubicBezTo>
                  <a:pt x="1541346" y="79298"/>
                  <a:pt x="1514012" y="77540"/>
                  <a:pt x="1486829" y="74342"/>
                </a:cubicBezTo>
                <a:cubicBezTo>
                  <a:pt x="1463719" y="71623"/>
                  <a:pt x="1428538" y="64170"/>
                  <a:pt x="1405053" y="59473"/>
                </a:cubicBezTo>
                <a:cubicBezTo>
                  <a:pt x="1388135" y="51014"/>
                  <a:pt x="1365825" y="37171"/>
                  <a:pt x="1345580" y="37171"/>
                </a:cubicBezTo>
                <a:cubicBezTo>
                  <a:pt x="1337744" y="37171"/>
                  <a:pt x="1330712" y="42127"/>
                  <a:pt x="1323278" y="44605"/>
                </a:cubicBezTo>
                <a:cubicBezTo>
                  <a:pt x="1320800" y="61951"/>
                  <a:pt x="1319280" y="79462"/>
                  <a:pt x="1315843" y="96644"/>
                </a:cubicBezTo>
                <a:cubicBezTo>
                  <a:pt x="1314306" y="104328"/>
                  <a:pt x="1314528" y="114052"/>
                  <a:pt x="1308409" y="118947"/>
                </a:cubicBezTo>
                <a:cubicBezTo>
                  <a:pt x="1300431" y="125330"/>
                  <a:pt x="1288585" y="123903"/>
                  <a:pt x="1278673" y="126381"/>
                </a:cubicBezTo>
                <a:cubicBezTo>
                  <a:pt x="1267787" y="137266"/>
                  <a:pt x="1256505" y="150491"/>
                  <a:pt x="1241502" y="156117"/>
                </a:cubicBezTo>
                <a:cubicBezTo>
                  <a:pt x="1229671" y="160554"/>
                  <a:pt x="1216721" y="161073"/>
                  <a:pt x="1204331" y="163551"/>
                </a:cubicBezTo>
                <a:cubicBezTo>
                  <a:pt x="1194419" y="168507"/>
                  <a:pt x="1185210" y="175235"/>
                  <a:pt x="1174595" y="178420"/>
                </a:cubicBezTo>
                <a:cubicBezTo>
                  <a:pt x="1160157" y="182751"/>
                  <a:pt x="1144704" y="182584"/>
                  <a:pt x="1129990" y="185854"/>
                </a:cubicBezTo>
                <a:cubicBezTo>
                  <a:pt x="1122340" y="187554"/>
                  <a:pt x="1115121" y="190810"/>
                  <a:pt x="1107687" y="193288"/>
                </a:cubicBezTo>
                <a:cubicBezTo>
                  <a:pt x="1112643" y="213112"/>
                  <a:pt x="1111221" y="235758"/>
                  <a:pt x="1122556" y="252761"/>
                </a:cubicBezTo>
                <a:cubicBezTo>
                  <a:pt x="1128223" y="261262"/>
                  <a:pt x="1142726" y="256607"/>
                  <a:pt x="1152292" y="260195"/>
                </a:cubicBezTo>
                <a:cubicBezTo>
                  <a:pt x="1166656" y="265582"/>
                  <a:pt x="1191644" y="279782"/>
                  <a:pt x="1204331" y="289932"/>
                </a:cubicBezTo>
                <a:cubicBezTo>
                  <a:pt x="1209804" y="294310"/>
                  <a:pt x="1214244" y="299844"/>
                  <a:pt x="1219200" y="304800"/>
                </a:cubicBezTo>
                <a:cubicBezTo>
                  <a:pt x="1233534" y="362139"/>
                  <a:pt x="1230377" y="336186"/>
                  <a:pt x="1219200" y="431181"/>
                </a:cubicBezTo>
                <a:cubicBezTo>
                  <a:pt x="1218006" y="441328"/>
                  <a:pt x="1216913" y="452092"/>
                  <a:pt x="1211765" y="460917"/>
                </a:cubicBezTo>
                <a:cubicBezTo>
                  <a:pt x="1199279" y="482322"/>
                  <a:pt x="1180907" y="499773"/>
                  <a:pt x="1167161" y="520391"/>
                </a:cubicBezTo>
                <a:lnTo>
                  <a:pt x="1152292" y="542693"/>
                </a:lnTo>
                <a:cubicBezTo>
                  <a:pt x="1159726" y="545171"/>
                  <a:pt x="1167257" y="547375"/>
                  <a:pt x="1174595" y="550127"/>
                </a:cubicBezTo>
                <a:cubicBezTo>
                  <a:pt x="1187090" y="554812"/>
                  <a:pt x="1198431" y="564462"/>
                  <a:pt x="1211765" y="564995"/>
                </a:cubicBezTo>
                <a:cubicBezTo>
                  <a:pt x="1261348" y="566978"/>
                  <a:pt x="1310887" y="560039"/>
                  <a:pt x="1360448" y="557561"/>
                </a:cubicBezTo>
                <a:cubicBezTo>
                  <a:pt x="1362926" y="550127"/>
                  <a:pt x="1367204" y="543066"/>
                  <a:pt x="1367883" y="535259"/>
                </a:cubicBezTo>
                <a:cubicBezTo>
                  <a:pt x="1375688" y="445503"/>
                  <a:pt x="1375317" y="426258"/>
                  <a:pt x="1375317" y="364273"/>
                </a:cubicBezTo>
              </a:path>
            </a:pathLst>
          </a:cu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8E61B3B6-D333-48B6-9E45-18FE0E424106}"/>
              </a:ext>
            </a:extLst>
          </p:cNvPr>
          <p:cNvCxnSpPr>
            <a:cxnSpLocks/>
          </p:cNvCxnSpPr>
          <p:nvPr/>
        </p:nvCxnSpPr>
        <p:spPr>
          <a:xfrm flipV="1">
            <a:off x="5657919" y="3726594"/>
            <a:ext cx="0" cy="26760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30D0209-610C-4668-9C2B-CBD92852964C}"/>
              </a:ext>
            </a:extLst>
          </p:cNvPr>
          <p:cNvCxnSpPr>
            <a:cxnSpLocks/>
          </p:cNvCxnSpPr>
          <p:nvPr/>
        </p:nvCxnSpPr>
        <p:spPr>
          <a:xfrm flipV="1">
            <a:off x="5353120" y="6120158"/>
            <a:ext cx="2777096" cy="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E8B24D16-0C45-4281-995F-92586E662642}"/>
                  </a:ext>
                </a:extLst>
              </p:cNvPr>
              <p:cNvSpPr txBox="1"/>
              <p:nvPr/>
            </p:nvSpPr>
            <p:spPr>
              <a:xfrm>
                <a:off x="8023309" y="5935492"/>
                <a:ext cx="57554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E8B24D16-0C45-4281-995F-92586E6626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3309" y="5935492"/>
                <a:ext cx="575542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B58F0E6F-A029-4732-B4DF-AD7EB261073A}"/>
                  </a:ext>
                </a:extLst>
              </p:cNvPr>
              <p:cNvSpPr txBox="1"/>
              <p:nvPr/>
            </p:nvSpPr>
            <p:spPr>
              <a:xfrm>
                <a:off x="5380459" y="3364086"/>
                <a:ext cx="5808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B58F0E6F-A029-4732-B4DF-AD7EB26107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0459" y="3364086"/>
                <a:ext cx="580864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TextBox 56">
            <a:extLst>
              <a:ext uri="{FF2B5EF4-FFF2-40B4-BE49-F238E27FC236}">
                <a16:creationId xmlns:a16="http://schemas.microsoft.com/office/drawing/2014/main" id="{39624322-306A-49B6-9933-2B8022307672}"/>
              </a:ext>
            </a:extLst>
          </p:cNvPr>
          <p:cNvSpPr txBox="1"/>
          <p:nvPr/>
        </p:nvSpPr>
        <p:spPr>
          <a:xfrm>
            <a:off x="5961323" y="6339396"/>
            <a:ext cx="15921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배치 경사 </a:t>
            </a:r>
            <a:r>
              <a:rPr lang="ko-KR" altLang="en-US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하강법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98EA4A28-A4F9-4EE2-8C31-988E09CEFC12}"/>
              </a:ext>
            </a:extLst>
          </p:cNvPr>
          <p:cNvSpPr/>
          <p:nvPr/>
        </p:nvSpPr>
        <p:spPr>
          <a:xfrm>
            <a:off x="7605660" y="3860658"/>
            <a:ext cx="133714" cy="13371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2619D03E-E5D1-4C0B-8358-434BACE798AC}"/>
              </a:ext>
            </a:extLst>
          </p:cNvPr>
          <p:cNvSpPr/>
          <p:nvPr/>
        </p:nvSpPr>
        <p:spPr>
          <a:xfrm>
            <a:off x="6178304" y="5641286"/>
            <a:ext cx="133714" cy="13371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1" name="자유형: 도형 7180">
            <a:extLst>
              <a:ext uri="{FF2B5EF4-FFF2-40B4-BE49-F238E27FC236}">
                <a16:creationId xmlns:a16="http://schemas.microsoft.com/office/drawing/2014/main" id="{C34612A7-D7DB-4E8A-BCBB-E3B4F4AC35ED}"/>
              </a:ext>
            </a:extLst>
          </p:cNvPr>
          <p:cNvSpPr/>
          <p:nvPr/>
        </p:nvSpPr>
        <p:spPr>
          <a:xfrm>
            <a:off x="6266985" y="3940098"/>
            <a:ext cx="1360449" cy="1747024"/>
          </a:xfrm>
          <a:custGeom>
            <a:avLst/>
            <a:gdLst>
              <a:gd name="connsiteX0" fmla="*/ 0 w 1360449"/>
              <a:gd name="connsiteY0" fmla="*/ 1747024 h 1747024"/>
              <a:gd name="connsiteX1" fmla="*/ 356839 w 1360449"/>
              <a:gd name="connsiteY1" fmla="*/ 654204 h 1747024"/>
              <a:gd name="connsiteX2" fmla="*/ 1360449 w 1360449"/>
              <a:gd name="connsiteY2" fmla="*/ 0 h 1747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60449" h="1747024">
                <a:moveTo>
                  <a:pt x="0" y="1747024"/>
                </a:moveTo>
                <a:cubicBezTo>
                  <a:pt x="65049" y="1346199"/>
                  <a:pt x="130098" y="945374"/>
                  <a:pt x="356839" y="654204"/>
                </a:cubicBezTo>
                <a:cubicBezTo>
                  <a:pt x="583580" y="363034"/>
                  <a:pt x="972014" y="181517"/>
                  <a:pt x="1360449" y="0"/>
                </a:cubicBezTo>
              </a:path>
            </a:pathLst>
          </a:cu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468408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신경망 구조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단일층 신경망 구현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0487E67-B5E5-4D99-8D7A-B4B05C62E828}"/>
              </a:ext>
            </a:extLst>
          </p:cNvPr>
          <p:cNvSpPr txBox="1"/>
          <p:nvPr/>
        </p:nvSpPr>
        <p:spPr>
          <a:xfrm>
            <a:off x="1241502" y="955930"/>
            <a:ext cx="4222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매 </a:t>
            </a:r>
            <a:r>
              <a:rPr lang="ko-KR" altLang="en-US" sz="18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에포크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마다 훈련 세트의 샘플 순서 섞기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EAA6C88C-3B16-45ED-8D84-359350D48507}"/>
              </a:ext>
            </a:extLst>
          </p:cNvPr>
          <p:cNvGrpSpPr/>
          <p:nvPr/>
        </p:nvGrpSpPr>
        <p:grpSpPr>
          <a:xfrm>
            <a:off x="1768277" y="1708637"/>
            <a:ext cx="5830483" cy="1720363"/>
            <a:chOff x="779536" y="1539960"/>
            <a:chExt cx="5830483" cy="1720363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5BFB177-D492-4DA4-92F7-0CB2EDFD4FD9}"/>
                </a:ext>
              </a:extLst>
            </p:cNvPr>
            <p:cNvSpPr txBox="1"/>
            <p:nvPr/>
          </p:nvSpPr>
          <p:spPr>
            <a:xfrm>
              <a:off x="803581" y="1539960"/>
              <a:ext cx="12153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</a:t>
              </a:r>
              <a:r>
                <a: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번째 샘플 </a:t>
              </a:r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-&gt;</a:t>
              </a:r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D140125-D974-4BD2-8AF2-1376CA4D3DB2}"/>
                </a:ext>
              </a:extLst>
            </p:cNvPr>
            <p:cNvSpPr txBox="1"/>
            <p:nvPr/>
          </p:nvSpPr>
          <p:spPr>
            <a:xfrm>
              <a:off x="779536" y="1963894"/>
              <a:ext cx="123944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3</a:t>
              </a:r>
              <a:r>
                <a: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번째 샘플 </a:t>
              </a:r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-&gt;</a:t>
              </a:r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95B840F-1A01-42D0-B193-43CDE34BC08F}"/>
                </a:ext>
              </a:extLst>
            </p:cNvPr>
            <p:cNvSpPr txBox="1"/>
            <p:nvPr/>
          </p:nvSpPr>
          <p:spPr>
            <a:xfrm>
              <a:off x="779536" y="2387827"/>
              <a:ext cx="123944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2</a:t>
              </a:r>
              <a:r>
                <a: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번째 샘플 </a:t>
              </a:r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-&gt;</a:t>
              </a:r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9F8DD8D-B8F4-43A7-8B14-6D670DEA11BE}"/>
                </a:ext>
              </a:extLst>
            </p:cNvPr>
            <p:cNvSpPr txBox="1"/>
            <p:nvPr/>
          </p:nvSpPr>
          <p:spPr>
            <a:xfrm>
              <a:off x="5965291" y="2264716"/>
              <a:ext cx="64472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첫 번째</a:t>
              </a:r>
              <a:endPara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  <a:p>
              <a:pPr algn="l"/>
              <a:r>
                <a:rPr lang="ko-KR" altLang="en-US" sz="1200" err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에포크</a:t>
              </a:r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4D2EFE04-078B-4DC7-B794-0859A39BF49B}"/>
                </a:ext>
              </a:extLst>
            </p:cNvPr>
            <p:cNvSpPr/>
            <p:nvPr/>
          </p:nvSpPr>
          <p:spPr>
            <a:xfrm>
              <a:off x="1970048" y="1546257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33B00762-F88D-4B78-ACE0-0CA0E0E7CBCF}"/>
                </a:ext>
              </a:extLst>
            </p:cNvPr>
            <p:cNvSpPr/>
            <p:nvPr/>
          </p:nvSpPr>
          <p:spPr>
            <a:xfrm>
              <a:off x="2297151" y="1546257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3DBE80EB-022D-4C0B-8CC1-03801549084C}"/>
                </a:ext>
              </a:extLst>
            </p:cNvPr>
            <p:cNvSpPr/>
            <p:nvPr/>
          </p:nvSpPr>
          <p:spPr>
            <a:xfrm>
              <a:off x="2624254" y="1546257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72A4C312-49A7-4F40-8E42-09B991B4ACBE}"/>
                </a:ext>
              </a:extLst>
            </p:cNvPr>
            <p:cNvSpPr/>
            <p:nvPr/>
          </p:nvSpPr>
          <p:spPr>
            <a:xfrm>
              <a:off x="2951357" y="1546257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0BC4929A-DF4B-47CC-AD16-3840603B2CCD}"/>
                </a:ext>
              </a:extLst>
            </p:cNvPr>
            <p:cNvSpPr/>
            <p:nvPr/>
          </p:nvSpPr>
          <p:spPr>
            <a:xfrm>
              <a:off x="3278460" y="1546257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6AAFC812-F0B3-44BD-955D-B9089AB127C5}"/>
                </a:ext>
              </a:extLst>
            </p:cNvPr>
            <p:cNvSpPr/>
            <p:nvPr/>
          </p:nvSpPr>
          <p:spPr>
            <a:xfrm>
              <a:off x="3605563" y="1546257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E2D38F9D-183E-44A0-ADD8-D68B2232BEAB}"/>
                </a:ext>
              </a:extLst>
            </p:cNvPr>
            <p:cNvSpPr/>
            <p:nvPr/>
          </p:nvSpPr>
          <p:spPr>
            <a:xfrm>
              <a:off x="3932666" y="1546257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A8445826-D262-4652-9037-C4F1F4C27AA6}"/>
                </a:ext>
              </a:extLst>
            </p:cNvPr>
            <p:cNvSpPr/>
            <p:nvPr/>
          </p:nvSpPr>
          <p:spPr>
            <a:xfrm>
              <a:off x="4259769" y="1546257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37DCA49A-05D4-4EDE-8927-E4D02FFB52AB}"/>
                </a:ext>
              </a:extLst>
            </p:cNvPr>
            <p:cNvSpPr/>
            <p:nvPr/>
          </p:nvSpPr>
          <p:spPr>
            <a:xfrm>
              <a:off x="4586872" y="1546257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F7219B3A-496E-4328-B6ED-970932E8EEBB}"/>
                </a:ext>
              </a:extLst>
            </p:cNvPr>
            <p:cNvSpPr/>
            <p:nvPr/>
          </p:nvSpPr>
          <p:spPr>
            <a:xfrm>
              <a:off x="4913975" y="1546257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D42B1693-FE16-4A68-88B0-8E9396620DEB}"/>
                </a:ext>
              </a:extLst>
            </p:cNvPr>
            <p:cNvSpPr/>
            <p:nvPr/>
          </p:nvSpPr>
          <p:spPr>
            <a:xfrm>
              <a:off x="5241078" y="1546257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BE9DB8C0-5DE4-4658-86CD-82B664568481}"/>
                </a:ext>
              </a:extLst>
            </p:cNvPr>
            <p:cNvSpPr/>
            <p:nvPr/>
          </p:nvSpPr>
          <p:spPr>
            <a:xfrm>
              <a:off x="1970048" y="1956939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0A9187B3-E2B0-4B21-94DC-1FEC4CD4E526}"/>
                </a:ext>
              </a:extLst>
            </p:cNvPr>
            <p:cNvSpPr/>
            <p:nvPr/>
          </p:nvSpPr>
          <p:spPr>
            <a:xfrm>
              <a:off x="2297151" y="1956939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CF1FDA57-553C-4DD2-A230-BC5A515CEAD1}"/>
                </a:ext>
              </a:extLst>
            </p:cNvPr>
            <p:cNvSpPr/>
            <p:nvPr/>
          </p:nvSpPr>
          <p:spPr>
            <a:xfrm>
              <a:off x="2624254" y="1956939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BF94E1A6-71F8-4F20-A745-55804A3D362A}"/>
                </a:ext>
              </a:extLst>
            </p:cNvPr>
            <p:cNvSpPr/>
            <p:nvPr/>
          </p:nvSpPr>
          <p:spPr>
            <a:xfrm>
              <a:off x="2951357" y="1956939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DEC0BA7F-DFCD-4547-B760-18616AE91ACD}"/>
                </a:ext>
              </a:extLst>
            </p:cNvPr>
            <p:cNvSpPr/>
            <p:nvPr/>
          </p:nvSpPr>
          <p:spPr>
            <a:xfrm>
              <a:off x="3278460" y="1956939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0DC60E5F-9BD0-45AA-874D-737668A0CBC8}"/>
                </a:ext>
              </a:extLst>
            </p:cNvPr>
            <p:cNvSpPr/>
            <p:nvPr/>
          </p:nvSpPr>
          <p:spPr>
            <a:xfrm>
              <a:off x="3605563" y="1956939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8186A976-D0DC-4EE2-8E11-A886DAA2EC30}"/>
                </a:ext>
              </a:extLst>
            </p:cNvPr>
            <p:cNvSpPr/>
            <p:nvPr/>
          </p:nvSpPr>
          <p:spPr>
            <a:xfrm>
              <a:off x="3932666" y="1956939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E4B34478-ACD6-4622-AE9E-EB6FB1C1ED81}"/>
                </a:ext>
              </a:extLst>
            </p:cNvPr>
            <p:cNvSpPr/>
            <p:nvPr/>
          </p:nvSpPr>
          <p:spPr>
            <a:xfrm>
              <a:off x="4259769" y="1956939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9077A36E-198B-4B2E-ACD5-F7FB59FDA37E}"/>
                </a:ext>
              </a:extLst>
            </p:cNvPr>
            <p:cNvSpPr/>
            <p:nvPr/>
          </p:nvSpPr>
          <p:spPr>
            <a:xfrm>
              <a:off x="4586872" y="1956939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224BCD27-C333-4E89-8EA4-B6DC7221C007}"/>
                </a:ext>
              </a:extLst>
            </p:cNvPr>
            <p:cNvSpPr/>
            <p:nvPr/>
          </p:nvSpPr>
          <p:spPr>
            <a:xfrm>
              <a:off x="4913975" y="1956939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39318503-9C65-4118-8D45-EC59BC65CFB0}"/>
                </a:ext>
              </a:extLst>
            </p:cNvPr>
            <p:cNvSpPr/>
            <p:nvPr/>
          </p:nvSpPr>
          <p:spPr>
            <a:xfrm>
              <a:off x="5241078" y="1956939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85D50445-3599-44C5-9FF2-065F87AD62BF}"/>
                </a:ext>
              </a:extLst>
            </p:cNvPr>
            <p:cNvSpPr/>
            <p:nvPr/>
          </p:nvSpPr>
          <p:spPr>
            <a:xfrm>
              <a:off x="1970048" y="2367621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FB6ECA2F-0F3C-484D-9DED-3DE94E12AB1F}"/>
                </a:ext>
              </a:extLst>
            </p:cNvPr>
            <p:cNvSpPr/>
            <p:nvPr/>
          </p:nvSpPr>
          <p:spPr>
            <a:xfrm>
              <a:off x="2297151" y="2367621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218BA3F1-5572-4202-896F-92968B524444}"/>
                </a:ext>
              </a:extLst>
            </p:cNvPr>
            <p:cNvSpPr/>
            <p:nvPr/>
          </p:nvSpPr>
          <p:spPr>
            <a:xfrm>
              <a:off x="2624254" y="2367621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20DA885D-208B-4B4B-AAA3-86642F07BE92}"/>
                </a:ext>
              </a:extLst>
            </p:cNvPr>
            <p:cNvSpPr/>
            <p:nvPr/>
          </p:nvSpPr>
          <p:spPr>
            <a:xfrm>
              <a:off x="2951357" y="2367621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860BFE38-7B1E-4D83-87DB-2C8695EF3156}"/>
                </a:ext>
              </a:extLst>
            </p:cNvPr>
            <p:cNvSpPr/>
            <p:nvPr/>
          </p:nvSpPr>
          <p:spPr>
            <a:xfrm>
              <a:off x="3278460" y="2367621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F2B5C816-431D-407A-9BF3-4BEEB968C16C}"/>
                </a:ext>
              </a:extLst>
            </p:cNvPr>
            <p:cNvSpPr/>
            <p:nvPr/>
          </p:nvSpPr>
          <p:spPr>
            <a:xfrm>
              <a:off x="3605563" y="2367621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7C0A4963-6836-4D60-9246-6A36BC308CA9}"/>
                </a:ext>
              </a:extLst>
            </p:cNvPr>
            <p:cNvSpPr/>
            <p:nvPr/>
          </p:nvSpPr>
          <p:spPr>
            <a:xfrm>
              <a:off x="3932666" y="2367621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266E70F7-36F3-4F23-BC07-C5E5A8234AA3}"/>
                </a:ext>
              </a:extLst>
            </p:cNvPr>
            <p:cNvSpPr/>
            <p:nvPr/>
          </p:nvSpPr>
          <p:spPr>
            <a:xfrm>
              <a:off x="4259769" y="2367621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CA3B2606-E4FE-4DC8-8C4A-CE61A6649EF1}"/>
                </a:ext>
              </a:extLst>
            </p:cNvPr>
            <p:cNvSpPr/>
            <p:nvPr/>
          </p:nvSpPr>
          <p:spPr>
            <a:xfrm>
              <a:off x="4586872" y="2367621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916B320B-44E4-4ADB-B80B-6C5C48D08846}"/>
                </a:ext>
              </a:extLst>
            </p:cNvPr>
            <p:cNvSpPr/>
            <p:nvPr/>
          </p:nvSpPr>
          <p:spPr>
            <a:xfrm>
              <a:off x="4913975" y="2367621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22AAF42-007C-4A5F-8690-B3993DB4B274}"/>
                </a:ext>
              </a:extLst>
            </p:cNvPr>
            <p:cNvSpPr/>
            <p:nvPr/>
          </p:nvSpPr>
          <p:spPr>
            <a:xfrm>
              <a:off x="5241078" y="2367621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BC334BC4-A60B-4649-B571-7D0D3E2E82CF}"/>
                </a:ext>
              </a:extLst>
            </p:cNvPr>
            <p:cNvSpPr txBox="1"/>
            <p:nvPr/>
          </p:nvSpPr>
          <p:spPr>
            <a:xfrm>
              <a:off x="3645408" y="2673302"/>
              <a:ext cx="287258" cy="5870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lnSpc>
                  <a:spcPts val="1100"/>
                </a:lnSpc>
              </a:pPr>
              <a:r>
                <a:rPr lang="en-US" altLang="ko-KR" sz="2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.</a:t>
              </a:r>
            </a:p>
            <a:p>
              <a:pPr algn="l">
                <a:lnSpc>
                  <a:spcPts val="1100"/>
                </a:lnSpc>
              </a:pPr>
              <a:r>
                <a:rPr lang="en-US" altLang="ko-KR" sz="2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.</a:t>
              </a:r>
            </a:p>
            <a:p>
              <a:pPr algn="l">
                <a:lnSpc>
                  <a:spcPts val="1100"/>
                </a:lnSpc>
              </a:pPr>
              <a:r>
                <a:rPr lang="en-US" altLang="ko-KR" sz="2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.</a:t>
              </a:r>
              <a:endParaRPr lang="ko-KR" altLang="en-US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" name="오른쪽 중괄호 5">
              <a:extLst>
                <a:ext uri="{FF2B5EF4-FFF2-40B4-BE49-F238E27FC236}">
                  <a16:creationId xmlns:a16="http://schemas.microsoft.com/office/drawing/2014/main" id="{27A80C86-7E70-4E08-8215-95E57F39986A}"/>
                </a:ext>
              </a:extLst>
            </p:cNvPr>
            <p:cNvSpPr/>
            <p:nvPr/>
          </p:nvSpPr>
          <p:spPr>
            <a:xfrm>
              <a:off x="5687118" y="1693849"/>
              <a:ext cx="208165" cy="1566474"/>
            </a:xfrm>
            <a:prstGeom prst="rightBrace">
              <a:avLst>
                <a:gd name="adj1" fmla="val 8333"/>
                <a:gd name="adj2" fmla="val 50367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AFBC050E-A184-472A-A1D5-39D26C436F95}"/>
              </a:ext>
            </a:extLst>
          </p:cNvPr>
          <p:cNvGrpSpPr/>
          <p:nvPr/>
        </p:nvGrpSpPr>
        <p:grpSpPr>
          <a:xfrm>
            <a:off x="1798014" y="3961184"/>
            <a:ext cx="5830483" cy="1720363"/>
            <a:chOff x="779536" y="1539960"/>
            <a:chExt cx="5830483" cy="1720363"/>
          </a:xfrm>
        </p:grpSpPr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B6622DBA-F906-4C2C-92E5-3FAC81AD6F30}"/>
                </a:ext>
              </a:extLst>
            </p:cNvPr>
            <p:cNvSpPr txBox="1"/>
            <p:nvPr/>
          </p:nvSpPr>
          <p:spPr>
            <a:xfrm>
              <a:off x="803581" y="1539960"/>
              <a:ext cx="12153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</a:t>
              </a:r>
              <a:r>
                <a: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번째 샘플 </a:t>
              </a:r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-&gt;</a:t>
              </a:r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29653504-2464-401A-B57F-514E8214B1BE}"/>
                </a:ext>
              </a:extLst>
            </p:cNvPr>
            <p:cNvSpPr txBox="1"/>
            <p:nvPr/>
          </p:nvSpPr>
          <p:spPr>
            <a:xfrm>
              <a:off x="779536" y="1963894"/>
              <a:ext cx="123944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4</a:t>
              </a:r>
              <a:r>
                <a: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번째 샘플 </a:t>
              </a:r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-&gt;</a:t>
              </a:r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AA15B47E-78BE-4454-850D-A94540F35978}"/>
                </a:ext>
              </a:extLst>
            </p:cNvPr>
            <p:cNvSpPr txBox="1"/>
            <p:nvPr/>
          </p:nvSpPr>
          <p:spPr>
            <a:xfrm>
              <a:off x="779536" y="2418604"/>
              <a:ext cx="123944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3</a:t>
              </a:r>
              <a:r>
                <a: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번째 샘플 </a:t>
              </a:r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-&gt;</a:t>
              </a:r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D07FDCB7-FE61-48BB-9226-4D711ED463FB}"/>
                </a:ext>
              </a:extLst>
            </p:cNvPr>
            <p:cNvSpPr txBox="1"/>
            <p:nvPr/>
          </p:nvSpPr>
          <p:spPr>
            <a:xfrm>
              <a:off x="5965291" y="2264716"/>
              <a:ext cx="64472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첫 번째</a:t>
              </a:r>
              <a:endPara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  <a:p>
              <a:pPr algn="l"/>
              <a:r>
                <a:rPr lang="ko-KR" altLang="en-US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에포크</a:t>
              </a: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888AFD0C-0F9B-4B19-AC81-82EC0FE8B762}"/>
                </a:ext>
              </a:extLst>
            </p:cNvPr>
            <p:cNvSpPr/>
            <p:nvPr/>
          </p:nvSpPr>
          <p:spPr>
            <a:xfrm>
              <a:off x="1970048" y="1546257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164A8C49-8E5E-4567-BB1B-7DB25C53BC00}"/>
                </a:ext>
              </a:extLst>
            </p:cNvPr>
            <p:cNvSpPr/>
            <p:nvPr/>
          </p:nvSpPr>
          <p:spPr>
            <a:xfrm>
              <a:off x="2297151" y="1546257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5367377B-B39A-4CA5-9112-36C968C97619}"/>
                </a:ext>
              </a:extLst>
            </p:cNvPr>
            <p:cNvSpPr/>
            <p:nvPr/>
          </p:nvSpPr>
          <p:spPr>
            <a:xfrm>
              <a:off x="2624254" y="1546257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1674F0B2-C213-4969-969D-4FB6BC9ADC08}"/>
                </a:ext>
              </a:extLst>
            </p:cNvPr>
            <p:cNvSpPr/>
            <p:nvPr/>
          </p:nvSpPr>
          <p:spPr>
            <a:xfrm>
              <a:off x="2951357" y="1546257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95AF51C5-9F51-4A27-A878-AFA702CCDDFD}"/>
                </a:ext>
              </a:extLst>
            </p:cNvPr>
            <p:cNvSpPr/>
            <p:nvPr/>
          </p:nvSpPr>
          <p:spPr>
            <a:xfrm>
              <a:off x="3278460" y="1546257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FF66CE18-6A50-48C9-983B-43D59FB80152}"/>
                </a:ext>
              </a:extLst>
            </p:cNvPr>
            <p:cNvSpPr/>
            <p:nvPr/>
          </p:nvSpPr>
          <p:spPr>
            <a:xfrm>
              <a:off x="3605563" y="1546257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F67DE7B1-7A99-4F08-92F9-841A170A2019}"/>
                </a:ext>
              </a:extLst>
            </p:cNvPr>
            <p:cNvSpPr/>
            <p:nvPr/>
          </p:nvSpPr>
          <p:spPr>
            <a:xfrm>
              <a:off x="3932666" y="1546257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EDEF0AF3-38D1-45F3-804B-7FF959B925E3}"/>
                </a:ext>
              </a:extLst>
            </p:cNvPr>
            <p:cNvSpPr/>
            <p:nvPr/>
          </p:nvSpPr>
          <p:spPr>
            <a:xfrm>
              <a:off x="4259769" y="1546257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9FC8D73F-35D7-43BE-8D5D-B0AF25EFE1B8}"/>
                </a:ext>
              </a:extLst>
            </p:cNvPr>
            <p:cNvSpPr/>
            <p:nvPr/>
          </p:nvSpPr>
          <p:spPr>
            <a:xfrm>
              <a:off x="4586872" y="1546257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F4A2D687-A7B1-4327-9AC0-6CED61A09E2F}"/>
                </a:ext>
              </a:extLst>
            </p:cNvPr>
            <p:cNvSpPr/>
            <p:nvPr/>
          </p:nvSpPr>
          <p:spPr>
            <a:xfrm>
              <a:off x="4913975" y="1546257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414E87EF-817E-4DCB-AF3D-4EF40BBA0269}"/>
                </a:ext>
              </a:extLst>
            </p:cNvPr>
            <p:cNvSpPr/>
            <p:nvPr/>
          </p:nvSpPr>
          <p:spPr>
            <a:xfrm>
              <a:off x="5241078" y="1546257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F9C25357-6F41-4BE7-AAC0-285D54DC135B}"/>
                </a:ext>
              </a:extLst>
            </p:cNvPr>
            <p:cNvSpPr/>
            <p:nvPr/>
          </p:nvSpPr>
          <p:spPr>
            <a:xfrm>
              <a:off x="1970048" y="1956939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843A6DCC-BAED-491B-8449-A9DAB5C9A1BC}"/>
                </a:ext>
              </a:extLst>
            </p:cNvPr>
            <p:cNvSpPr/>
            <p:nvPr/>
          </p:nvSpPr>
          <p:spPr>
            <a:xfrm>
              <a:off x="2297151" y="1956939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FA35360B-19F3-4C14-815F-866204D70C46}"/>
                </a:ext>
              </a:extLst>
            </p:cNvPr>
            <p:cNvSpPr/>
            <p:nvPr/>
          </p:nvSpPr>
          <p:spPr>
            <a:xfrm>
              <a:off x="2624254" y="1956939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FD886A84-B0CD-49FC-81E7-354172376940}"/>
                </a:ext>
              </a:extLst>
            </p:cNvPr>
            <p:cNvSpPr/>
            <p:nvPr/>
          </p:nvSpPr>
          <p:spPr>
            <a:xfrm>
              <a:off x="2951357" y="1956939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5C99E9CA-E55C-42B6-AFB4-A382FB8DCAC0}"/>
                </a:ext>
              </a:extLst>
            </p:cNvPr>
            <p:cNvSpPr/>
            <p:nvPr/>
          </p:nvSpPr>
          <p:spPr>
            <a:xfrm>
              <a:off x="3278460" y="1956939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96E8801A-20B5-43AE-9E2D-CD13043419C0}"/>
                </a:ext>
              </a:extLst>
            </p:cNvPr>
            <p:cNvSpPr/>
            <p:nvPr/>
          </p:nvSpPr>
          <p:spPr>
            <a:xfrm>
              <a:off x="3605563" y="1956939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DBE6DB77-6D18-4349-8567-E0A8CBDAC4B6}"/>
                </a:ext>
              </a:extLst>
            </p:cNvPr>
            <p:cNvSpPr/>
            <p:nvPr/>
          </p:nvSpPr>
          <p:spPr>
            <a:xfrm>
              <a:off x="3932666" y="1956939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7436FCB2-4BC0-4B71-8FF6-6AE9C5D293BD}"/>
                </a:ext>
              </a:extLst>
            </p:cNvPr>
            <p:cNvSpPr/>
            <p:nvPr/>
          </p:nvSpPr>
          <p:spPr>
            <a:xfrm>
              <a:off x="4259769" y="1956939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CF289378-C46E-4307-97A0-3652D779B281}"/>
                </a:ext>
              </a:extLst>
            </p:cNvPr>
            <p:cNvSpPr/>
            <p:nvPr/>
          </p:nvSpPr>
          <p:spPr>
            <a:xfrm>
              <a:off x="4586872" y="1956939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BF96AA2E-E60B-480F-B003-5A3C932C3E5A}"/>
                </a:ext>
              </a:extLst>
            </p:cNvPr>
            <p:cNvSpPr/>
            <p:nvPr/>
          </p:nvSpPr>
          <p:spPr>
            <a:xfrm>
              <a:off x="4913975" y="1956939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1F84D4F2-3D55-4E72-AE4A-1DAC206EC199}"/>
                </a:ext>
              </a:extLst>
            </p:cNvPr>
            <p:cNvSpPr/>
            <p:nvPr/>
          </p:nvSpPr>
          <p:spPr>
            <a:xfrm>
              <a:off x="5241078" y="1956939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DD16455E-DA40-4D58-B9B6-844A96DA3AC5}"/>
                </a:ext>
              </a:extLst>
            </p:cNvPr>
            <p:cNvSpPr/>
            <p:nvPr/>
          </p:nvSpPr>
          <p:spPr>
            <a:xfrm>
              <a:off x="1970048" y="2367621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182FA70F-0053-4175-A5A9-B7B30552D9D8}"/>
                </a:ext>
              </a:extLst>
            </p:cNvPr>
            <p:cNvSpPr/>
            <p:nvPr/>
          </p:nvSpPr>
          <p:spPr>
            <a:xfrm>
              <a:off x="2297151" y="2367621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E95C0CE9-D7E1-45F3-B208-345DA14D1933}"/>
                </a:ext>
              </a:extLst>
            </p:cNvPr>
            <p:cNvSpPr/>
            <p:nvPr/>
          </p:nvSpPr>
          <p:spPr>
            <a:xfrm>
              <a:off x="2624254" y="2367621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66CE75CD-998C-47E4-9AFB-6C3DCC8365C3}"/>
                </a:ext>
              </a:extLst>
            </p:cNvPr>
            <p:cNvSpPr/>
            <p:nvPr/>
          </p:nvSpPr>
          <p:spPr>
            <a:xfrm>
              <a:off x="2951357" y="2367621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7AA609C5-539D-45D7-80F0-72A1E2CB0334}"/>
                </a:ext>
              </a:extLst>
            </p:cNvPr>
            <p:cNvSpPr/>
            <p:nvPr/>
          </p:nvSpPr>
          <p:spPr>
            <a:xfrm>
              <a:off x="3278460" y="2367621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43785E35-AB24-48C4-A364-999AECEA44C3}"/>
                </a:ext>
              </a:extLst>
            </p:cNvPr>
            <p:cNvSpPr/>
            <p:nvPr/>
          </p:nvSpPr>
          <p:spPr>
            <a:xfrm>
              <a:off x="3605563" y="2367621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56F51D76-FEE6-470E-B7E1-30D06A5DA5BC}"/>
                </a:ext>
              </a:extLst>
            </p:cNvPr>
            <p:cNvSpPr/>
            <p:nvPr/>
          </p:nvSpPr>
          <p:spPr>
            <a:xfrm>
              <a:off x="3932666" y="2367621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5D719D8D-9E41-4DA8-BFD9-9DD99CAABB9A}"/>
                </a:ext>
              </a:extLst>
            </p:cNvPr>
            <p:cNvSpPr/>
            <p:nvPr/>
          </p:nvSpPr>
          <p:spPr>
            <a:xfrm>
              <a:off x="4259769" y="2367621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CDC9A55C-1D4F-4070-9FF6-D3334D03804A}"/>
                </a:ext>
              </a:extLst>
            </p:cNvPr>
            <p:cNvSpPr/>
            <p:nvPr/>
          </p:nvSpPr>
          <p:spPr>
            <a:xfrm>
              <a:off x="4586872" y="2367621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807C7E90-8036-4402-A5B9-BB6DF1065920}"/>
                </a:ext>
              </a:extLst>
            </p:cNvPr>
            <p:cNvSpPr/>
            <p:nvPr/>
          </p:nvSpPr>
          <p:spPr>
            <a:xfrm>
              <a:off x="4913975" y="2367621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E2BEDFA2-C0DD-4CE9-9085-F1D6DE712E7C}"/>
                </a:ext>
              </a:extLst>
            </p:cNvPr>
            <p:cNvSpPr/>
            <p:nvPr/>
          </p:nvSpPr>
          <p:spPr>
            <a:xfrm>
              <a:off x="5241078" y="2367621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598AD299-35C7-44B0-8A21-12550EEC34F5}"/>
                </a:ext>
              </a:extLst>
            </p:cNvPr>
            <p:cNvSpPr txBox="1"/>
            <p:nvPr/>
          </p:nvSpPr>
          <p:spPr>
            <a:xfrm>
              <a:off x="3645408" y="2673302"/>
              <a:ext cx="287258" cy="5870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lnSpc>
                  <a:spcPts val="1100"/>
                </a:lnSpc>
              </a:pPr>
              <a:r>
                <a:rPr lang="en-US" altLang="ko-KR" sz="2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.</a:t>
              </a:r>
            </a:p>
            <a:p>
              <a:pPr algn="l">
                <a:lnSpc>
                  <a:spcPts val="1100"/>
                </a:lnSpc>
              </a:pPr>
              <a:r>
                <a:rPr lang="en-US" altLang="ko-KR" sz="2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.</a:t>
              </a:r>
            </a:p>
            <a:p>
              <a:pPr algn="l">
                <a:lnSpc>
                  <a:spcPts val="1100"/>
                </a:lnSpc>
              </a:pPr>
              <a:r>
                <a:rPr lang="en-US" altLang="ko-KR" sz="2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.</a:t>
              </a:r>
              <a:endParaRPr lang="ko-KR" altLang="en-US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1" name="오른쪽 중괄호 120">
              <a:extLst>
                <a:ext uri="{FF2B5EF4-FFF2-40B4-BE49-F238E27FC236}">
                  <a16:creationId xmlns:a16="http://schemas.microsoft.com/office/drawing/2014/main" id="{E8D508BF-297F-4A32-A710-03FC77EDA6C4}"/>
                </a:ext>
              </a:extLst>
            </p:cNvPr>
            <p:cNvSpPr/>
            <p:nvPr/>
          </p:nvSpPr>
          <p:spPr>
            <a:xfrm>
              <a:off x="5687118" y="1693849"/>
              <a:ext cx="208165" cy="1566474"/>
            </a:xfrm>
            <a:prstGeom prst="rightBrace">
              <a:avLst>
                <a:gd name="adj1" fmla="val 8333"/>
                <a:gd name="adj2" fmla="val 50367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2" name="TextBox 121">
            <a:extLst>
              <a:ext uri="{FF2B5EF4-FFF2-40B4-BE49-F238E27FC236}">
                <a16:creationId xmlns:a16="http://schemas.microsoft.com/office/drawing/2014/main" id="{631A7880-7979-44E7-80BD-17B9688720A8}"/>
              </a:ext>
            </a:extLst>
          </p:cNvPr>
          <p:cNvSpPr txBox="1"/>
          <p:nvPr/>
        </p:nvSpPr>
        <p:spPr>
          <a:xfrm>
            <a:off x="1486056" y="5952203"/>
            <a:ext cx="71978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np.random.permutation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() 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함수를 사용하여 인덱스를 </a:t>
            </a:r>
            <a:r>
              <a:rPr lang="ko-KR" altLang="en-US" sz="180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섞을수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있다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375C1CF-2FF4-4244-8851-FB98E5386099}"/>
              </a:ext>
            </a:extLst>
          </p:cNvPr>
          <p:cNvSpPr txBox="1"/>
          <p:nvPr/>
        </p:nvSpPr>
        <p:spPr>
          <a:xfrm>
            <a:off x="6586659" y="1046908"/>
            <a:ext cx="35285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SGD :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확률적 경사하강</a:t>
            </a:r>
          </a:p>
        </p:txBody>
      </p:sp>
    </p:spTree>
    <p:extLst>
      <p:ext uri="{BB962C8B-B14F-4D97-AF65-F5344CB8AC3E}">
        <p14:creationId xmlns:p14="http://schemas.microsoft.com/office/powerpoint/2010/main" val="90555248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신경망 구조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단일층 신경망 구현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0487E67-B5E5-4D99-8D7A-B4B05C62E828}"/>
              </a:ext>
            </a:extLst>
          </p:cNvPr>
          <p:cNvSpPr txBox="1"/>
          <p:nvPr/>
        </p:nvSpPr>
        <p:spPr>
          <a:xfrm>
            <a:off x="960417" y="1040315"/>
            <a:ext cx="2549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평균 손실 저장 후 시각화</a:t>
            </a: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7D78C4AB-119E-4445-9DC4-50BBAF308BE9}"/>
              </a:ext>
            </a:extLst>
          </p:cNvPr>
          <p:cNvSpPr/>
          <p:nvPr/>
        </p:nvSpPr>
        <p:spPr>
          <a:xfrm>
            <a:off x="1288288" y="1547707"/>
            <a:ext cx="8190249" cy="4031873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def fit(self, x, y, epochs=100):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np.ones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x.shape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[1])           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가중치를 초기화합니다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= 0                             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절편을 초기화합니다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for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i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in range(epochs):                # epochs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만큼 반복합니다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loss = 0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indexes =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np.random.permutation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np.arange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len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(x)))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for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i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in indexes: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...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	    loss += -(y[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i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]*np.log(a)+(1-y[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i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])*np.log(1-a))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# </a:t>
            </a:r>
            <a:r>
              <a:rPr lang="ko-KR" altLang="en-US" err="1">
                <a:solidFill>
                  <a:schemeClr val="tx1"/>
                </a:solidFill>
                <a:latin typeface="Consolas" panose="020B0609020204030204" pitchFamily="49" charset="0"/>
              </a:rPr>
              <a:t>에포크마다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평균 손실을 저장합니다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   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self.losses.append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(loss/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len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(y))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...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layer =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SingleLayer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layer.fit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x_train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y_train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layer.score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x_test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y_test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2E867899-1071-426C-A267-C979B1CDA489}"/>
              </a:ext>
            </a:extLst>
          </p:cNvPr>
          <p:cNvSpPr txBox="1"/>
          <p:nvPr/>
        </p:nvSpPr>
        <p:spPr>
          <a:xfrm>
            <a:off x="1267541" y="5717640"/>
            <a:ext cx="823174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loss += -(y[i]*np.log(a)+(1-y[i])*np.log(1-a))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손실 함수의 결과 값을 </a:t>
            </a:r>
            <a:r>
              <a:rPr lang="ko-KR" altLang="en-US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저장후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self.losses.append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(loss/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len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(y))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평균 손실을 저장한 후 </a:t>
            </a:r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layer.score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x_test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y_test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)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시각화 하여 출력한다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87077897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신경망 구조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단일층 신경망 구현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0487E67-B5E5-4D99-8D7A-B4B05C62E828}"/>
              </a:ext>
            </a:extLst>
          </p:cNvPr>
          <p:cNvSpPr txBox="1"/>
          <p:nvPr/>
        </p:nvSpPr>
        <p:spPr>
          <a:xfrm>
            <a:off x="960417" y="1040315"/>
            <a:ext cx="2549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평균 손실 저장 후 시각화</a:t>
            </a: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7D78C4AB-119E-4445-9DC4-50BBAF308BE9}"/>
              </a:ext>
            </a:extLst>
          </p:cNvPr>
          <p:cNvSpPr/>
          <p:nvPr/>
        </p:nvSpPr>
        <p:spPr>
          <a:xfrm>
            <a:off x="1288288" y="1547707"/>
            <a:ext cx="8190249" cy="1077218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plt.plot(layer.losses)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plt.xlabel('epoch')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plt.ylabel('loss')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plt.show()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C414694-3BC9-4303-B591-EA03869487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8286" y="2762985"/>
            <a:ext cx="4964151" cy="3459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8004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머신 러닝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인공지능과 머신러닝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,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딥러닝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AF2B61F-9C0D-4FE1-B0E4-9B1E6709AC5B}"/>
              </a:ext>
            </a:extLst>
          </p:cNvPr>
          <p:cNvSpPr/>
          <p:nvPr/>
        </p:nvSpPr>
        <p:spPr>
          <a:xfrm>
            <a:off x="1083969" y="1267418"/>
            <a:ext cx="74188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Supervised/Unsupervised learning</a:t>
            </a:r>
            <a:endParaRPr lang="ko-KR" altLang="en-US" sz="2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2C1CDB2-8E11-46B9-894F-CE3AC43E53CA}"/>
              </a:ext>
            </a:extLst>
          </p:cNvPr>
          <p:cNvSpPr/>
          <p:nvPr/>
        </p:nvSpPr>
        <p:spPr>
          <a:xfrm>
            <a:off x="1511087" y="1896472"/>
            <a:ext cx="7418814" cy="29238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Unsupervised learning: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특정 입력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(Input)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대하여 올바른 정답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(Right Answer)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없는 데이터 집합이 주어지는 경우의 학습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잘못된 예측에 대해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Feedback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받고 교정할 수 없음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1"/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1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예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 Google news grouping</a:t>
            </a:r>
          </a:p>
          <a:p>
            <a:pPr lvl="1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페이스북 에서 특정 집단의 사람들을 그룹화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1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천체의 별 모양으로 분류</a:t>
            </a:r>
          </a:p>
        </p:txBody>
      </p:sp>
    </p:spTree>
    <p:extLst>
      <p:ext uri="{BB962C8B-B14F-4D97-AF65-F5344CB8AC3E}">
        <p14:creationId xmlns:p14="http://schemas.microsoft.com/office/powerpoint/2010/main" val="2857467718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218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3.1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단일층 신경망 구현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3.2 </a:t>
            </a:r>
            <a:r>
              <a:rPr kumimoji="0" lang="ko-KR" altLang="en-US" sz="1800" b="1" u="sng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검증 세트 분리와 스케일링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3.3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과대적합과 과소적합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3.4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규제방법 구현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3.5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교차 검증 구현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lvl="0"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kumimoji="0" lang="ko-KR" altLang="en-US" sz="3600" b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신경망 시작하기</a:t>
            </a:r>
          </a:p>
        </p:txBody>
      </p:sp>
    </p:spTree>
    <p:extLst>
      <p:ext uri="{BB962C8B-B14F-4D97-AF65-F5344CB8AC3E}">
        <p14:creationId xmlns:p14="http://schemas.microsoft.com/office/powerpoint/2010/main" val="3642619592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검증 세트 분리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검증 세트 분리와 스케일링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0487E67-B5E5-4D99-8D7A-B4B05C62E828}"/>
              </a:ext>
            </a:extLst>
          </p:cNvPr>
          <p:cNvSpPr txBox="1"/>
          <p:nvPr/>
        </p:nvSpPr>
        <p:spPr>
          <a:xfrm>
            <a:off x="945549" y="2077818"/>
            <a:ext cx="1576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검증 세트 분리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7779AF1-E1EE-4407-B937-A86D43FD986C}"/>
              </a:ext>
            </a:extLst>
          </p:cNvPr>
          <p:cNvSpPr/>
          <p:nvPr/>
        </p:nvSpPr>
        <p:spPr>
          <a:xfrm>
            <a:off x="1197917" y="3010447"/>
            <a:ext cx="4398826" cy="476168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64%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E6E7455-75C3-40A8-A991-F7DFE2272834}"/>
              </a:ext>
            </a:extLst>
          </p:cNvPr>
          <p:cNvSpPr/>
          <p:nvPr/>
        </p:nvSpPr>
        <p:spPr>
          <a:xfrm>
            <a:off x="5596743" y="3010447"/>
            <a:ext cx="1693851" cy="476168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16%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F6F4E30-18EB-4BB7-A334-FC7778313291}"/>
              </a:ext>
            </a:extLst>
          </p:cNvPr>
          <p:cNvSpPr/>
          <p:nvPr/>
        </p:nvSpPr>
        <p:spPr>
          <a:xfrm>
            <a:off x="7290594" y="3010447"/>
            <a:ext cx="1693851" cy="476168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20%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A26245-396B-4D30-9400-EFC140C8F6A3}"/>
              </a:ext>
            </a:extLst>
          </p:cNvPr>
          <p:cNvSpPr txBox="1"/>
          <p:nvPr/>
        </p:nvSpPr>
        <p:spPr>
          <a:xfrm>
            <a:off x="2859532" y="2490440"/>
            <a:ext cx="9515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훈련세트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13DBE1-C6AF-4983-81F7-4DA573692E0A}"/>
              </a:ext>
            </a:extLst>
          </p:cNvPr>
          <p:cNvSpPr txBox="1"/>
          <p:nvPr/>
        </p:nvSpPr>
        <p:spPr>
          <a:xfrm>
            <a:off x="5991922" y="2490440"/>
            <a:ext cx="9515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검증세트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5499954-B214-4D0C-8631-568B58875706}"/>
              </a:ext>
            </a:extLst>
          </p:cNvPr>
          <p:cNvSpPr txBox="1"/>
          <p:nvPr/>
        </p:nvSpPr>
        <p:spPr>
          <a:xfrm>
            <a:off x="7611181" y="2486515"/>
            <a:ext cx="11265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테스트세트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D9192D74-B4AC-4531-A66A-E5EAC22BD705}"/>
              </a:ext>
            </a:extLst>
          </p:cNvPr>
          <p:cNvSpPr/>
          <p:nvPr/>
        </p:nvSpPr>
        <p:spPr>
          <a:xfrm>
            <a:off x="1137424" y="3010447"/>
            <a:ext cx="155558" cy="15864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38EA2A17-9BBE-4CB2-8B61-7264DDC8AF4F}"/>
              </a:ext>
            </a:extLst>
          </p:cNvPr>
          <p:cNvSpPr/>
          <p:nvPr/>
        </p:nvSpPr>
        <p:spPr>
          <a:xfrm>
            <a:off x="5527604" y="3010447"/>
            <a:ext cx="155558" cy="15864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BD95D578-9F54-491E-A933-41F78B0D9A2A}"/>
              </a:ext>
            </a:extLst>
          </p:cNvPr>
          <p:cNvSpPr/>
          <p:nvPr/>
        </p:nvSpPr>
        <p:spPr>
          <a:xfrm>
            <a:off x="7212814" y="3010446"/>
            <a:ext cx="155558" cy="15864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D0767AAD-2D3F-403E-9749-249DA701B590}"/>
              </a:ext>
            </a:extLst>
          </p:cNvPr>
          <p:cNvSpPr/>
          <p:nvPr/>
        </p:nvSpPr>
        <p:spPr>
          <a:xfrm>
            <a:off x="8906665" y="3010445"/>
            <a:ext cx="155558" cy="15864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3" name="연결선: 구부러짐 12">
            <a:extLst>
              <a:ext uri="{FF2B5EF4-FFF2-40B4-BE49-F238E27FC236}">
                <a16:creationId xmlns:a16="http://schemas.microsoft.com/office/drawing/2014/main" id="{E2756EA7-AB35-47D3-A6EC-45060C69DF28}"/>
              </a:ext>
            </a:extLst>
          </p:cNvPr>
          <p:cNvCxnSpPr>
            <a:cxnSpLocks/>
            <a:stCxn id="7" idx="0"/>
            <a:endCxn id="3" idx="1"/>
          </p:cNvCxnSpPr>
          <p:nvPr/>
        </p:nvCxnSpPr>
        <p:spPr>
          <a:xfrm rot="5400000" flipH="1" flipV="1">
            <a:off x="1862002" y="2012918"/>
            <a:ext cx="350730" cy="1644329"/>
          </a:xfrm>
          <a:prstGeom prst="curvedConnector2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연결선: 구부러짐 22">
            <a:extLst>
              <a:ext uri="{FF2B5EF4-FFF2-40B4-BE49-F238E27FC236}">
                <a16:creationId xmlns:a16="http://schemas.microsoft.com/office/drawing/2014/main" id="{F0C03110-3FDF-40E9-9E7A-8004176921BD}"/>
              </a:ext>
            </a:extLst>
          </p:cNvPr>
          <p:cNvCxnSpPr>
            <a:cxnSpLocks/>
            <a:stCxn id="3" idx="3"/>
            <a:endCxn id="17" idx="0"/>
          </p:cNvCxnSpPr>
          <p:nvPr/>
        </p:nvCxnSpPr>
        <p:spPr>
          <a:xfrm>
            <a:off x="3811103" y="2659717"/>
            <a:ext cx="1794280" cy="350730"/>
          </a:xfrm>
          <a:prstGeom prst="curvedConnector2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연결선: 구부러짐 27">
            <a:extLst>
              <a:ext uri="{FF2B5EF4-FFF2-40B4-BE49-F238E27FC236}">
                <a16:creationId xmlns:a16="http://schemas.microsoft.com/office/drawing/2014/main" id="{A5F7FC59-D468-4509-9D6C-AB7D4884ED44}"/>
              </a:ext>
            </a:extLst>
          </p:cNvPr>
          <p:cNvCxnSpPr>
            <a:cxnSpLocks/>
            <a:stCxn id="17" idx="0"/>
            <a:endCxn id="11" idx="1"/>
          </p:cNvCxnSpPr>
          <p:nvPr/>
        </p:nvCxnSpPr>
        <p:spPr>
          <a:xfrm rot="5400000" flipH="1" flipV="1">
            <a:off x="5623287" y="2641813"/>
            <a:ext cx="350730" cy="386539"/>
          </a:xfrm>
          <a:prstGeom prst="curvedConnector2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연결선: 구부러짐 30">
            <a:extLst>
              <a:ext uri="{FF2B5EF4-FFF2-40B4-BE49-F238E27FC236}">
                <a16:creationId xmlns:a16="http://schemas.microsoft.com/office/drawing/2014/main" id="{57E216C9-2DD8-4FD5-85E0-2B1FFFF9C6E0}"/>
              </a:ext>
            </a:extLst>
          </p:cNvPr>
          <p:cNvCxnSpPr>
            <a:cxnSpLocks/>
            <a:stCxn id="19" idx="0"/>
            <a:endCxn id="11" idx="3"/>
          </p:cNvCxnSpPr>
          <p:nvPr/>
        </p:nvCxnSpPr>
        <p:spPr>
          <a:xfrm rot="16200000" flipV="1">
            <a:off x="6941679" y="2661532"/>
            <a:ext cx="350729" cy="347100"/>
          </a:xfrm>
          <a:prstGeom prst="curvedConnector2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연결선: 구부러짐 34">
            <a:extLst>
              <a:ext uri="{FF2B5EF4-FFF2-40B4-BE49-F238E27FC236}">
                <a16:creationId xmlns:a16="http://schemas.microsoft.com/office/drawing/2014/main" id="{A37D7DBB-CC6C-42BF-B67A-E5F5FA489729}"/>
              </a:ext>
            </a:extLst>
          </p:cNvPr>
          <p:cNvCxnSpPr>
            <a:cxnSpLocks/>
            <a:stCxn id="12" idx="1"/>
            <a:endCxn id="19" idx="0"/>
          </p:cNvCxnSpPr>
          <p:nvPr/>
        </p:nvCxnSpPr>
        <p:spPr>
          <a:xfrm rot="10800000" flipV="1">
            <a:off x="7290593" y="2655792"/>
            <a:ext cx="320588" cy="354654"/>
          </a:xfrm>
          <a:prstGeom prst="curvedConnector2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연결선: 구부러짐 37">
            <a:extLst>
              <a:ext uri="{FF2B5EF4-FFF2-40B4-BE49-F238E27FC236}">
                <a16:creationId xmlns:a16="http://schemas.microsoft.com/office/drawing/2014/main" id="{0D630CDD-ABA0-40BF-A714-61FD2C8D2F9D}"/>
              </a:ext>
            </a:extLst>
          </p:cNvPr>
          <p:cNvCxnSpPr>
            <a:cxnSpLocks/>
            <a:stCxn id="20" idx="0"/>
            <a:endCxn id="12" idx="3"/>
          </p:cNvCxnSpPr>
          <p:nvPr/>
        </p:nvCxnSpPr>
        <p:spPr>
          <a:xfrm rot="16200000" flipV="1">
            <a:off x="8683783" y="2709783"/>
            <a:ext cx="354653" cy="246671"/>
          </a:xfrm>
          <a:prstGeom prst="curvedConnector2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829E1372-0D52-4A5B-8C73-AF0F0DC8EBB4}"/>
              </a:ext>
            </a:extLst>
          </p:cNvPr>
          <p:cNvSpPr txBox="1"/>
          <p:nvPr/>
        </p:nvSpPr>
        <p:spPr>
          <a:xfrm>
            <a:off x="640749" y="1203096"/>
            <a:ext cx="77396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테스트 세트로 모델를 튜닝하면 실전에서 좋은 성능을 기대하기 어렵다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8D2274C3-35AE-43D0-9508-B734616893A1}"/>
              </a:ext>
            </a:extLst>
          </p:cNvPr>
          <p:cNvSpPr/>
          <p:nvPr/>
        </p:nvSpPr>
        <p:spPr>
          <a:xfrm>
            <a:off x="1125369" y="3584311"/>
            <a:ext cx="8190249" cy="2462213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from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sklearn.datasets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import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load_breast_cancer</a:t>
            </a:r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from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sklearn.model_selection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import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train_test_split</a:t>
            </a:r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cancer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load_breast_cancer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x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cancer.data</a:t>
            </a:r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y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cancer.target</a:t>
            </a:r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x_train_all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x_test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y_train_all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y_test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train_test_split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(x, y, stratify=y,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test_size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=0.2,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random_state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=42)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x_train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x_val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y_train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y_val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train_test_split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x_train_all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y_train_all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stratify=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y_train_all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test_size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=0.2,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random_state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=42)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len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x_train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len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x_val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))</a:t>
            </a:r>
          </a:p>
        </p:txBody>
      </p:sp>
      <p:sp>
        <p:nvSpPr>
          <p:cNvPr id="7186" name="직사각형 7185">
            <a:extLst>
              <a:ext uri="{FF2B5EF4-FFF2-40B4-BE49-F238E27FC236}">
                <a16:creationId xmlns:a16="http://schemas.microsoft.com/office/drawing/2014/main" id="{E4761771-1ADD-42C6-92CE-FED2CC185BAA}"/>
              </a:ext>
            </a:extLst>
          </p:cNvPr>
          <p:cNvSpPr/>
          <p:nvPr/>
        </p:nvSpPr>
        <p:spPr>
          <a:xfrm>
            <a:off x="1137424" y="6078718"/>
            <a:ext cx="85792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364 91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DC7257A-6671-4C75-808B-7AB164C838E3}"/>
              </a:ext>
            </a:extLst>
          </p:cNvPr>
          <p:cNvSpPr txBox="1"/>
          <p:nvPr/>
        </p:nvSpPr>
        <p:spPr>
          <a:xfrm>
            <a:off x="3030886" y="2039515"/>
            <a:ext cx="9515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x_train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74BCB68-63D3-4B74-ACA7-2731C4F20325}"/>
              </a:ext>
            </a:extLst>
          </p:cNvPr>
          <p:cNvSpPr txBox="1"/>
          <p:nvPr/>
        </p:nvSpPr>
        <p:spPr>
          <a:xfrm>
            <a:off x="7786202" y="1917935"/>
            <a:ext cx="9515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x_test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441AC92-DE4C-4A5D-AC84-64CBC93652AF}"/>
              </a:ext>
            </a:extLst>
          </p:cNvPr>
          <p:cNvSpPr txBox="1"/>
          <p:nvPr/>
        </p:nvSpPr>
        <p:spPr>
          <a:xfrm>
            <a:off x="6103804" y="1935663"/>
            <a:ext cx="9515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x_val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43761454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스케일링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검증 세트 분리와 스케일링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29E1372-0D52-4A5B-8C73-AF0F0DC8EBB4}"/>
              </a:ext>
            </a:extLst>
          </p:cNvPr>
          <p:cNvSpPr txBox="1"/>
          <p:nvPr/>
        </p:nvSpPr>
        <p:spPr>
          <a:xfrm>
            <a:off x="640749" y="1203096"/>
            <a:ext cx="3417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데이터 전처리와 특성의 스케일</a:t>
            </a:r>
          </a:p>
        </p:txBody>
      </p:sp>
      <p:graphicFrame>
        <p:nvGraphicFramePr>
          <p:cNvPr id="24" name="표 2">
            <a:extLst>
              <a:ext uri="{FF2B5EF4-FFF2-40B4-BE49-F238E27FC236}">
                <a16:creationId xmlns:a16="http://schemas.microsoft.com/office/drawing/2014/main" id="{7188B56D-D889-4386-8381-773DD2CFED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305083"/>
              </p:ext>
            </p:extLst>
          </p:nvPr>
        </p:nvGraphicFramePr>
        <p:xfrm>
          <a:off x="1844243" y="1867062"/>
          <a:ext cx="6303580" cy="148400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75895">
                  <a:extLst>
                    <a:ext uri="{9D8B030D-6E8A-4147-A177-3AD203B41FA5}">
                      <a16:colId xmlns:a16="http://schemas.microsoft.com/office/drawing/2014/main" val="1895530755"/>
                    </a:ext>
                  </a:extLst>
                </a:gridCol>
                <a:gridCol w="1575895">
                  <a:extLst>
                    <a:ext uri="{9D8B030D-6E8A-4147-A177-3AD203B41FA5}">
                      <a16:colId xmlns:a16="http://schemas.microsoft.com/office/drawing/2014/main" val="3099487695"/>
                    </a:ext>
                  </a:extLst>
                </a:gridCol>
                <a:gridCol w="1575895">
                  <a:extLst>
                    <a:ext uri="{9D8B030D-6E8A-4147-A177-3AD203B41FA5}">
                      <a16:colId xmlns:a16="http://schemas.microsoft.com/office/drawing/2014/main" val="2140364734"/>
                    </a:ext>
                  </a:extLst>
                </a:gridCol>
                <a:gridCol w="1575895">
                  <a:extLst>
                    <a:ext uri="{9D8B030D-6E8A-4147-A177-3AD203B41FA5}">
                      <a16:colId xmlns:a16="http://schemas.microsoft.com/office/drawing/2014/main" val="3262074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latin typeface="Consolas" panose="020B0609020204030204" pitchFamily="49" charset="0"/>
                        </a:rPr>
                        <a:t>당도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latin typeface="Consolas" panose="020B0609020204030204" pitchFamily="49" charset="0"/>
                        </a:rPr>
                        <a:t>무게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...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5270910"/>
                  </a:ext>
                </a:extLst>
              </a:tr>
              <a:tr h="3714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latin typeface="Consolas" panose="020B0609020204030204" pitchFamily="49" charset="0"/>
                        </a:rPr>
                        <a:t>사과</a:t>
                      </a:r>
                      <a:r>
                        <a:rPr lang="en-US" altLang="ko-KR" sz="1400">
                          <a:latin typeface="Consolas" panose="020B0609020204030204" pitchFamily="49" charset="0"/>
                        </a:rPr>
                        <a:t>1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4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540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...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80455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latin typeface="Consolas" panose="020B0609020204030204" pitchFamily="49" charset="0"/>
                        </a:rPr>
                        <a:t>사과</a:t>
                      </a:r>
                      <a:r>
                        <a:rPr lang="en-US" altLang="ko-KR" sz="1400">
                          <a:latin typeface="Consolas" panose="020B0609020204030204" pitchFamily="49" charset="0"/>
                        </a:rPr>
                        <a:t>2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8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700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...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784994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latin typeface="Consolas" panose="020B0609020204030204" pitchFamily="49" charset="0"/>
                        </a:rPr>
                        <a:t>사과</a:t>
                      </a:r>
                      <a:r>
                        <a:rPr lang="en-US" altLang="ko-KR" sz="1400">
                          <a:latin typeface="Consolas" panose="020B0609020204030204" pitchFamily="49" charset="0"/>
                        </a:rPr>
                        <a:t>3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2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480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...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8476829"/>
                  </a:ext>
                </a:extLst>
              </a:tr>
            </a:tbl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BE15CF3F-C674-41A4-9816-0766286B8637}"/>
              </a:ext>
            </a:extLst>
          </p:cNvPr>
          <p:cNvSpPr txBox="1"/>
          <p:nvPr/>
        </p:nvSpPr>
        <p:spPr>
          <a:xfrm>
            <a:off x="1428768" y="3715837"/>
            <a:ext cx="61414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사과의 당도는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1~10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이고 사과의 무게의 범위는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500~1000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이런 경우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두 특성의 스케일 차이가 크다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라고 말한다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1FF66145-6F24-4846-91E0-15370163C16E}"/>
              </a:ext>
            </a:extLst>
          </p:cNvPr>
          <p:cNvSpPr/>
          <p:nvPr/>
        </p:nvSpPr>
        <p:spPr>
          <a:xfrm>
            <a:off x="5586413" y="4714004"/>
            <a:ext cx="1696641" cy="1696641"/>
          </a:xfrm>
          <a:prstGeom prst="ellipse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C3114DBC-C3D7-4703-AEC8-A09F1F968ECA}"/>
              </a:ext>
            </a:extLst>
          </p:cNvPr>
          <p:cNvSpPr/>
          <p:nvPr/>
        </p:nvSpPr>
        <p:spPr>
          <a:xfrm>
            <a:off x="5718579" y="4846170"/>
            <a:ext cx="1432308" cy="1432308"/>
          </a:xfrm>
          <a:prstGeom prst="ellipse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EB96BA74-F3E0-44B1-9E51-9B2FF9F8A678}"/>
              </a:ext>
            </a:extLst>
          </p:cNvPr>
          <p:cNvSpPr/>
          <p:nvPr/>
        </p:nvSpPr>
        <p:spPr>
          <a:xfrm>
            <a:off x="5850738" y="4983245"/>
            <a:ext cx="1182285" cy="1182285"/>
          </a:xfrm>
          <a:prstGeom prst="ellipse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435EE3A-78A5-4660-9EF5-55096C89E6F9}"/>
              </a:ext>
            </a:extLst>
          </p:cNvPr>
          <p:cNvGrpSpPr/>
          <p:nvPr/>
        </p:nvGrpSpPr>
        <p:grpSpPr>
          <a:xfrm>
            <a:off x="8147823" y="4732351"/>
            <a:ext cx="214312" cy="1696641"/>
            <a:chOff x="7822406" y="4732351"/>
            <a:chExt cx="1696641" cy="1696641"/>
          </a:xfrm>
        </p:grpSpPr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62C0AC10-7BEB-4B77-9624-4493B1C70668}"/>
                </a:ext>
              </a:extLst>
            </p:cNvPr>
            <p:cNvSpPr/>
            <p:nvPr/>
          </p:nvSpPr>
          <p:spPr>
            <a:xfrm>
              <a:off x="7822406" y="4732351"/>
              <a:ext cx="1696641" cy="1696641"/>
            </a:xfrm>
            <a:prstGeom prst="ellipse">
              <a:avLst/>
            </a:prstGeom>
            <a:no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5EA07E09-4CEE-4C42-89C5-B6EA843A8D86}"/>
                </a:ext>
              </a:extLst>
            </p:cNvPr>
            <p:cNvSpPr/>
            <p:nvPr/>
          </p:nvSpPr>
          <p:spPr>
            <a:xfrm>
              <a:off x="7954572" y="4864517"/>
              <a:ext cx="1432308" cy="1432308"/>
            </a:xfrm>
            <a:prstGeom prst="ellipse">
              <a:avLst/>
            </a:prstGeom>
            <a:no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0F883DDB-CADD-4FAA-BE93-239A9133D380}"/>
                </a:ext>
              </a:extLst>
            </p:cNvPr>
            <p:cNvSpPr/>
            <p:nvPr/>
          </p:nvSpPr>
          <p:spPr>
            <a:xfrm>
              <a:off x="8086731" y="5001592"/>
              <a:ext cx="1182285" cy="1182285"/>
            </a:xfrm>
            <a:prstGeom prst="ellipse">
              <a:avLst/>
            </a:prstGeom>
            <a:no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5" name="타원 4">
            <a:extLst>
              <a:ext uri="{FF2B5EF4-FFF2-40B4-BE49-F238E27FC236}">
                <a16:creationId xmlns:a16="http://schemas.microsoft.com/office/drawing/2014/main" id="{3D7A8403-2F53-464C-81D2-CB4E64887BC3}"/>
              </a:ext>
            </a:extLst>
          </p:cNvPr>
          <p:cNvSpPr/>
          <p:nvPr/>
        </p:nvSpPr>
        <p:spPr>
          <a:xfrm>
            <a:off x="8209414" y="5498027"/>
            <a:ext cx="152720" cy="152720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F71A881D-8982-44B8-95D6-4FC544720B6C}"/>
              </a:ext>
            </a:extLst>
          </p:cNvPr>
          <p:cNvSpPr/>
          <p:nvPr/>
        </p:nvSpPr>
        <p:spPr>
          <a:xfrm>
            <a:off x="6365520" y="5485964"/>
            <a:ext cx="152720" cy="152720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1635962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스케일링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검증 세트 분리와 스케일링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29E1372-0D52-4A5B-8C73-AF0F0DC8EBB4}"/>
              </a:ext>
            </a:extLst>
          </p:cNvPr>
          <p:cNvSpPr txBox="1"/>
          <p:nvPr/>
        </p:nvSpPr>
        <p:spPr>
          <a:xfrm>
            <a:off x="640749" y="1203096"/>
            <a:ext cx="3417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데이터 전처리와 특성의 스케일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122107A-A7B1-418C-BA41-9F428A0E65BF}"/>
              </a:ext>
            </a:extLst>
          </p:cNvPr>
          <p:cNvSpPr/>
          <p:nvPr/>
        </p:nvSpPr>
        <p:spPr>
          <a:xfrm>
            <a:off x="1288288" y="1763297"/>
            <a:ext cx="8190249" cy="1323439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print(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cancer.feature_names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[[2,3]])</a:t>
            </a:r>
          </a:p>
          <a:p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plt.boxplot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x_train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[:, 2:4])</a:t>
            </a:r>
          </a:p>
          <a:p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plt.xlabel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('feature')</a:t>
            </a:r>
          </a:p>
          <a:p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plt.ylabel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('value')</a:t>
            </a:r>
          </a:p>
          <a:p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plt.show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C94EEB5-9166-40A5-B849-D38D23063A14}"/>
              </a:ext>
            </a:extLst>
          </p:cNvPr>
          <p:cNvSpPr/>
          <p:nvPr/>
        </p:nvSpPr>
        <p:spPr>
          <a:xfrm>
            <a:off x="1195585" y="3192815"/>
            <a:ext cx="308706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['mean perimeter' 'mean area']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2051" name="Picture 3">
            <a:extLst>
              <a:ext uri="{FF2B5EF4-FFF2-40B4-BE49-F238E27FC236}">
                <a16:creationId xmlns:a16="http://schemas.microsoft.com/office/drawing/2014/main" id="{2B78EE00-3A66-4615-BE6C-B4D1A03827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8119" y="3608125"/>
            <a:ext cx="4355383" cy="2888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9816670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스케일링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검증 세트 분리와 스케일링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122107A-A7B1-418C-BA41-9F428A0E65BF}"/>
              </a:ext>
            </a:extLst>
          </p:cNvPr>
          <p:cNvSpPr/>
          <p:nvPr/>
        </p:nvSpPr>
        <p:spPr>
          <a:xfrm>
            <a:off x="1184210" y="1071921"/>
            <a:ext cx="8190249" cy="255454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w2 = []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w3 = []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for w in layer1.w_history: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    w2.append(w[2])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    w3.append(w[3])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plt.plot(w2, w3)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plt.plot(w2[-1], w3[-1], 'ro')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plt.xlabel('w[2]')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plt.ylabel('w[3]')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plt.show()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2CBDE625-BD5D-4D3C-BD0B-FBEDE75890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8640" y="3953514"/>
            <a:ext cx="4312385" cy="2904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5416570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스케일링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검증 세트 분리와 스케일링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122107A-A7B1-418C-BA41-9F428A0E65BF}"/>
              </a:ext>
            </a:extLst>
          </p:cNvPr>
          <p:cNvSpPr/>
          <p:nvPr/>
        </p:nvSpPr>
        <p:spPr>
          <a:xfrm>
            <a:off x="977254" y="4784684"/>
            <a:ext cx="8190249" cy="1015663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pl-PL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train_mean = np.mean(x_train, axis=0)</a:t>
            </a:r>
          </a:p>
          <a:p>
            <a:r>
              <a:rPr lang="pl-PL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train_std = np.std(x_train, axis=0)</a:t>
            </a:r>
          </a:p>
          <a:p>
            <a:r>
              <a:rPr lang="pl-PL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x_train_scaled = (x_train - train_mean) / train_std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69F006-8B61-4632-AAFA-956EBAD6B3C4}"/>
              </a:ext>
            </a:extLst>
          </p:cNvPr>
          <p:cNvSpPr txBox="1"/>
          <p:nvPr/>
        </p:nvSpPr>
        <p:spPr>
          <a:xfrm>
            <a:off x="640749" y="1162464"/>
            <a:ext cx="50113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스케일  조정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평균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0,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표준편차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값이 된다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 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37161A9-44C4-46F7-9776-92905526DF47}"/>
                  </a:ext>
                </a:extLst>
              </p:cNvPr>
              <p:cNvSpPr txBox="1"/>
              <p:nvPr/>
            </p:nvSpPr>
            <p:spPr>
              <a:xfrm>
                <a:off x="1201063" y="1870555"/>
                <a:ext cx="1992055" cy="73488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altLang="ko-KR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ko-KR" alt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den>
                      </m:f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37161A9-44C4-46F7-9776-92905526DF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1063" y="1870555"/>
                <a:ext cx="1992055" cy="73488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A2119C15-59F5-4515-81E5-8C80A182625E}"/>
              </a:ext>
            </a:extLst>
          </p:cNvPr>
          <p:cNvSpPr txBox="1"/>
          <p:nvPr/>
        </p:nvSpPr>
        <p:spPr>
          <a:xfrm>
            <a:off x="3442754" y="1907248"/>
            <a:ext cx="34644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표준화는 특성 값에서 평균을 빼고 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표준 편차로 나누면 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D799DE6-EE73-4DDE-9A97-679E207AF4C7}"/>
                  </a:ext>
                </a:extLst>
              </p:cNvPr>
              <p:cNvSpPr txBox="1"/>
              <p:nvPr/>
            </p:nvSpPr>
            <p:spPr>
              <a:xfrm>
                <a:off x="1390313" y="2895499"/>
                <a:ext cx="3464282" cy="16762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ad>
                        <m:radPr>
                          <m:degHide m:val="on"/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m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sty m:val="p"/>
                                  <m:brk m:alnAt="23"/>
                                </m:r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m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altLang="ko-KR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i</m:t>
                                      </m:r>
                                    </m:sub>
                                  </m:sSub>
                                  <m: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ko-KR" alt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  <m: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rad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D799DE6-EE73-4DDE-9A97-679E207AF4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0313" y="2895499"/>
                <a:ext cx="3464282" cy="167629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B63BFD11-0FAD-46BB-BB8E-0EF79EF3EE8A}"/>
              </a:ext>
            </a:extLst>
          </p:cNvPr>
          <p:cNvSpPr txBox="1"/>
          <p:nvPr/>
        </p:nvSpPr>
        <p:spPr>
          <a:xfrm>
            <a:off x="5139693" y="3548979"/>
            <a:ext cx="15808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표준 편차 공식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D062DB6-CFCC-46B0-9006-B8ABAD65FFB5}"/>
              </a:ext>
            </a:extLst>
          </p:cNvPr>
          <p:cNvSpPr/>
          <p:nvPr/>
        </p:nvSpPr>
        <p:spPr>
          <a:xfrm>
            <a:off x="7715250" y="1371600"/>
            <a:ext cx="364331" cy="4464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BD17F96-B0C4-4864-B2F9-4693D8478064}"/>
              </a:ext>
            </a:extLst>
          </p:cNvPr>
          <p:cNvSpPr/>
          <p:nvPr/>
        </p:nvSpPr>
        <p:spPr>
          <a:xfrm>
            <a:off x="8079581" y="1371600"/>
            <a:ext cx="364331" cy="4464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7875455-F0ED-4C93-AD1B-9031D446AE18}"/>
              </a:ext>
            </a:extLst>
          </p:cNvPr>
          <p:cNvSpPr/>
          <p:nvPr/>
        </p:nvSpPr>
        <p:spPr>
          <a:xfrm>
            <a:off x="8443912" y="1371600"/>
            <a:ext cx="364331" cy="4464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FED4626-7EEB-49C7-AEFE-0EE6A86E2055}"/>
              </a:ext>
            </a:extLst>
          </p:cNvPr>
          <p:cNvSpPr/>
          <p:nvPr/>
        </p:nvSpPr>
        <p:spPr>
          <a:xfrm>
            <a:off x="8808243" y="1371600"/>
            <a:ext cx="364331" cy="4464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041BBB4-D511-48CA-B320-FB923F11B6D7}"/>
              </a:ext>
            </a:extLst>
          </p:cNvPr>
          <p:cNvSpPr/>
          <p:nvPr/>
        </p:nvSpPr>
        <p:spPr>
          <a:xfrm>
            <a:off x="9172574" y="1371600"/>
            <a:ext cx="364331" cy="4464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F9AA0FE-3A7A-4F5F-8223-00857E0F0687}"/>
              </a:ext>
            </a:extLst>
          </p:cNvPr>
          <p:cNvSpPr/>
          <p:nvPr/>
        </p:nvSpPr>
        <p:spPr>
          <a:xfrm>
            <a:off x="7715250" y="1818084"/>
            <a:ext cx="364331" cy="4464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AA45EF8-4C3A-40FC-883E-35F6779E78C5}"/>
              </a:ext>
            </a:extLst>
          </p:cNvPr>
          <p:cNvSpPr/>
          <p:nvPr/>
        </p:nvSpPr>
        <p:spPr>
          <a:xfrm>
            <a:off x="8079581" y="1818084"/>
            <a:ext cx="364331" cy="4464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FFD8D0F-1753-4B61-9EA5-5E7AF48C35B0}"/>
              </a:ext>
            </a:extLst>
          </p:cNvPr>
          <p:cNvSpPr/>
          <p:nvPr/>
        </p:nvSpPr>
        <p:spPr>
          <a:xfrm>
            <a:off x="8443912" y="1818084"/>
            <a:ext cx="364331" cy="4464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59C2E00-DF5B-49B9-8060-527966CB7540}"/>
              </a:ext>
            </a:extLst>
          </p:cNvPr>
          <p:cNvSpPr/>
          <p:nvPr/>
        </p:nvSpPr>
        <p:spPr>
          <a:xfrm>
            <a:off x="8808243" y="1818084"/>
            <a:ext cx="364331" cy="4464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90F9175-7831-4D37-AFF1-32C8D6D4BD08}"/>
              </a:ext>
            </a:extLst>
          </p:cNvPr>
          <p:cNvSpPr/>
          <p:nvPr/>
        </p:nvSpPr>
        <p:spPr>
          <a:xfrm>
            <a:off x="9172574" y="1818084"/>
            <a:ext cx="364331" cy="4464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97CC49F-7F98-451B-A990-C2440C6A9C10}"/>
              </a:ext>
            </a:extLst>
          </p:cNvPr>
          <p:cNvSpPr/>
          <p:nvPr/>
        </p:nvSpPr>
        <p:spPr>
          <a:xfrm>
            <a:off x="7715250" y="2264568"/>
            <a:ext cx="364331" cy="4464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AF7F06C-AFA9-4C76-96B7-B9D325E91330}"/>
              </a:ext>
            </a:extLst>
          </p:cNvPr>
          <p:cNvSpPr/>
          <p:nvPr/>
        </p:nvSpPr>
        <p:spPr>
          <a:xfrm>
            <a:off x="8079581" y="2264568"/>
            <a:ext cx="364331" cy="4464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020F0C5-542D-47AF-8DD7-9DB8F0F6A8FD}"/>
              </a:ext>
            </a:extLst>
          </p:cNvPr>
          <p:cNvSpPr/>
          <p:nvPr/>
        </p:nvSpPr>
        <p:spPr>
          <a:xfrm>
            <a:off x="8443912" y="2264568"/>
            <a:ext cx="364331" cy="4464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4B986E6-3A16-49EA-8772-5875E214B1F7}"/>
              </a:ext>
            </a:extLst>
          </p:cNvPr>
          <p:cNvSpPr/>
          <p:nvPr/>
        </p:nvSpPr>
        <p:spPr>
          <a:xfrm>
            <a:off x="8808243" y="2264568"/>
            <a:ext cx="364331" cy="4464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AE1FB4D-76A5-4AA7-AB8B-1ED29BFE50A6}"/>
              </a:ext>
            </a:extLst>
          </p:cNvPr>
          <p:cNvSpPr/>
          <p:nvPr/>
        </p:nvSpPr>
        <p:spPr>
          <a:xfrm>
            <a:off x="9172574" y="2264568"/>
            <a:ext cx="364331" cy="4464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811630F-14A8-47AA-B7BB-CC02DDB7640C}"/>
              </a:ext>
            </a:extLst>
          </p:cNvPr>
          <p:cNvSpPr/>
          <p:nvPr/>
        </p:nvSpPr>
        <p:spPr>
          <a:xfrm>
            <a:off x="7715250" y="2711052"/>
            <a:ext cx="364331" cy="4464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72C6084-651F-44D7-8161-A65111F12040}"/>
              </a:ext>
            </a:extLst>
          </p:cNvPr>
          <p:cNvSpPr/>
          <p:nvPr/>
        </p:nvSpPr>
        <p:spPr>
          <a:xfrm>
            <a:off x="8079581" y="2711052"/>
            <a:ext cx="364331" cy="4464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39E4E1D-8BA4-4DB0-B35C-C9C8119578A3}"/>
              </a:ext>
            </a:extLst>
          </p:cNvPr>
          <p:cNvSpPr/>
          <p:nvPr/>
        </p:nvSpPr>
        <p:spPr>
          <a:xfrm>
            <a:off x="8443912" y="2711052"/>
            <a:ext cx="364331" cy="4464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CDBC0161-620A-4B40-BF18-212CCF378F4E}"/>
              </a:ext>
            </a:extLst>
          </p:cNvPr>
          <p:cNvSpPr/>
          <p:nvPr/>
        </p:nvSpPr>
        <p:spPr>
          <a:xfrm>
            <a:off x="8808243" y="2711052"/>
            <a:ext cx="364331" cy="4464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CC67481-4BDF-4A82-9969-528522A09A39}"/>
              </a:ext>
            </a:extLst>
          </p:cNvPr>
          <p:cNvSpPr/>
          <p:nvPr/>
        </p:nvSpPr>
        <p:spPr>
          <a:xfrm>
            <a:off x="9172574" y="2711052"/>
            <a:ext cx="364331" cy="4464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9A5BE5F-CF58-49CB-AB5D-13E604E7DD92}"/>
              </a:ext>
            </a:extLst>
          </p:cNvPr>
          <p:cNvSpPr/>
          <p:nvPr/>
        </p:nvSpPr>
        <p:spPr>
          <a:xfrm>
            <a:off x="7715250" y="3157536"/>
            <a:ext cx="364331" cy="4464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5863992-C6CE-45B4-823B-C6B8C41D4791}"/>
              </a:ext>
            </a:extLst>
          </p:cNvPr>
          <p:cNvSpPr/>
          <p:nvPr/>
        </p:nvSpPr>
        <p:spPr>
          <a:xfrm>
            <a:off x="8079581" y="3157536"/>
            <a:ext cx="364331" cy="4464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C45AA13F-09C0-4AC0-A7A8-A3B3EF27E54D}"/>
              </a:ext>
            </a:extLst>
          </p:cNvPr>
          <p:cNvSpPr/>
          <p:nvPr/>
        </p:nvSpPr>
        <p:spPr>
          <a:xfrm>
            <a:off x="8443912" y="3157536"/>
            <a:ext cx="364331" cy="4464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1F73C7C-58FC-42FE-938C-57F9ED3B3258}"/>
              </a:ext>
            </a:extLst>
          </p:cNvPr>
          <p:cNvSpPr/>
          <p:nvPr/>
        </p:nvSpPr>
        <p:spPr>
          <a:xfrm>
            <a:off x="8808243" y="3157536"/>
            <a:ext cx="364331" cy="4464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3D3C7BA4-F882-4D4F-A561-EE2ABBE584BD}"/>
              </a:ext>
            </a:extLst>
          </p:cNvPr>
          <p:cNvSpPr/>
          <p:nvPr/>
        </p:nvSpPr>
        <p:spPr>
          <a:xfrm>
            <a:off x="9172574" y="3157536"/>
            <a:ext cx="364331" cy="4464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4EDAFE-4745-4185-97DD-37070317D0BB}"/>
              </a:ext>
            </a:extLst>
          </p:cNvPr>
          <p:cNvSpPr txBox="1"/>
          <p:nvPr/>
        </p:nvSpPr>
        <p:spPr>
          <a:xfrm>
            <a:off x="7604522" y="925116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0A33FE4-A843-40AD-AA1A-CE159F290A32}"/>
              </a:ext>
            </a:extLst>
          </p:cNvPr>
          <p:cNvSpPr txBox="1"/>
          <p:nvPr/>
        </p:nvSpPr>
        <p:spPr>
          <a:xfrm>
            <a:off x="7999494" y="925116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327C754-631B-4320-8932-B0DC1AA22B3F}"/>
              </a:ext>
            </a:extLst>
          </p:cNvPr>
          <p:cNvSpPr txBox="1"/>
          <p:nvPr/>
        </p:nvSpPr>
        <p:spPr>
          <a:xfrm>
            <a:off x="8385816" y="925116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A335818-4AAE-4ECD-94BC-653553F62512}"/>
              </a:ext>
            </a:extLst>
          </p:cNvPr>
          <p:cNvSpPr txBox="1"/>
          <p:nvPr/>
        </p:nvSpPr>
        <p:spPr>
          <a:xfrm>
            <a:off x="8728157" y="925116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788AF84-CA91-440C-8A3E-9E9EC9D5BF54}"/>
              </a:ext>
            </a:extLst>
          </p:cNvPr>
          <p:cNvSpPr txBox="1"/>
          <p:nvPr/>
        </p:nvSpPr>
        <p:spPr>
          <a:xfrm>
            <a:off x="9114479" y="925116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C5F2AD1F-A06A-4B20-BADF-1F93F6DC0D8C}"/>
              </a:ext>
            </a:extLst>
          </p:cNvPr>
          <p:cNvCxnSpPr>
            <a:cxnSpLocks/>
          </p:cNvCxnSpPr>
          <p:nvPr/>
        </p:nvCxnSpPr>
        <p:spPr>
          <a:xfrm flipH="1">
            <a:off x="7866773" y="1414119"/>
            <a:ext cx="1" cy="250419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B9FD7F50-37C1-4A7B-B68A-C992ED84ADCB}"/>
              </a:ext>
            </a:extLst>
          </p:cNvPr>
          <p:cNvCxnSpPr>
            <a:cxnSpLocks/>
          </p:cNvCxnSpPr>
          <p:nvPr/>
        </p:nvCxnSpPr>
        <p:spPr>
          <a:xfrm flipH="1">
            <a:off x="8286467" y="1414119"/>
            <a:ext cx="1" cy="250419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90B0C2AF-9E7C-4051-9FCB-6314FC1C5DE0}"/>
              </a:ext>
            </a:extLst>
          </p:cNvPr>
          <p:cNvCxnSpPr>
            <a:cxnSpLocks/>
          </p:cNvCxnSpPr>
          <p:nvPr/>
        </p:nvCxnSpPr>
        <p:spPr>
          <a:xfrm flipH="1">
            <a:off x="8626077" y="1414119"/>
            <a:ext cx="1" cy="250419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AE83F04F-E187-4FB5-93F7-0E5B7D19C3B8}"/>
              </a:ext>
            </a:extLst>
          </p:cNvPr>
          <p:cNvCxnSpPr>
            <a:cxnSpLocks/>
          </p:cNvCxnSpPr>
          <p:nvPr/>
        </p:nvCxnSpPr>
        <p:spPr>
          <a:xfrm flipH="1">
            <a:off x="8970357" y="1414119"/>
            <a:ext cx="1" cy="250419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EF846C62-802E-4D2A-B7A2-94A9E3751A35}"/>
              </a:ext>
            </a:extLst>
          </p:cNvPr>
          <p:cNvCxnSpPr>
            <a:cxnSpLocks/>
          </p:cNvCxnSpPr>
          <p:nvPr/>
        </p:nvCxnSpPr>
        <p:spPr>
          <a:xfrm flipH="1">
            <a:off x="9356118" y="1414119"/>
            <a:ext cx="1" cy="250419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1320552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스케일링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검증 세트 분리와 스케일링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122107A-A7B1-418C-BA41-9F428A0E65BF}"/>
              </a:ext>
            </a:extLst>
          </p:cNvPr>
          <p:cNvSpPr/>
          <p:nvPr/>
        </p:nvSpPr>
        <p:spPr>
          <a:xfrm>
            <a:off x="1184210" y="1027317"/>
            <a:ext cx="8190249" cy="255454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w2 = []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w3 = []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for w in layer2.w_history: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    w2.append(w[2])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    w3.append(w[3])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plt.plot(w2, w3)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plt.plot(w2[-1], w3[-1], 'ro')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plt.xlabel('w[2]')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plt.ylabel('w[3]')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plt.show()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1A2B5B6D-5FA0-47DC-86A6-FF9ECF0692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7888" y="3742193"/>
            <a:ext cx="4685603" cy="3115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2820105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스케일링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검증 세트 분리와 스케일링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122107A-A7B1-418C-BA41-9F428A0E65BF}"/>
              </a:ext>
            </a:extLst>
          </p:cNvPr>
          <p:cNvSpPr/>
          <p:nvPr/>
        </p:nvSpPr>
        <p:spPr>
          <a:xfrm>
            <a:off x="1184210" y="1027317"/>
            <a:ext cx="8190249" cy="338554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layer2.score(x_val, y_val)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F98F7ED-2063-4372-B44E-F292F8A829B0}"/>
              </a:ext>
            </a:extLst>
          </p:cNvPr>
          <p:cNvSpPr/>
          <p:nvPr/>
        </p:nvSpPr>
        <p:spPr>
          <a:xfrm>
            <a:off x="1184210" y="1504659"/>
            <a:ext cx="232146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0.37362637362637363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1C36CFE-5211-4D85-B9B7-AEBC6E4368A1}"/>
              </a:ext>
            </a:extLst>
          </p:cNvPr>
          <p:cNvSpPr/>
          <p:nvPr/>
        </p:nvSpPr>
        <p:spPr>
          <a:xfrm>
            <a:off x="1184211" y="3433734"/>
            <a:ext cx="8190249" cy="1077218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val_mean = np.mean(x_val, axis=0)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val_std = np.std(x_val, axis=0)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x_val_scaled = (x_val - val_mean) / val_std</a:t>
            </a:r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layer2.score(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x_val_scaled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y_val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D4577CB-5872-45E0-A712-EC21A17CCADA}"/>
              </a:ext>
            </a:extLst>
          </p:cNvPr>
          <p:cNvSpPr/>
          <p:nvPr/>
        </p:nvSpPr>
        <p:spPr>
          <a:xfrm>
            <a:off x="1184210" y="4676234"/>
            <a:ext cx="209063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0.967032967032967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4C1267D-D3DF-4551-98A5-B92C440EA302}"/>
              </a:ext>
            </a:extLst>
          </p:cNvPr>
          <p:cNvSpPr/>
          <p:nvPr/>
        </p:nvSpPr>
        <p:spPr>
          <a:xfrm>
            <a:off x="1184210" y="2130642"/>
            <a:ext cx="705282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훈련 세트만 스케일을 조정하면 성능이 좋지않다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검증세트도 표준화 전처리를 적용해야 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05847722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스케일링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검증 세트 분리와 스케일링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122107A-A7B1-418C-BA41-9F428A0E65BF}"/>
              </a:ext>
            </a:extLst>
          </p:cNvPr>
          <p:cNvSpPr/>
          <p:nvPr/>
        </p:nvSpPr>
        <p:spPr>
          <a:xfrm>
            <a:off x="1184210" y="1027317"/>
            <a:ext cx="8190249" cy="1569660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plt.plot(x_train[:50, 0], x_train[:50, 1], 'bo')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plt.plot(x_val[:50, 0], x_val[:50, 1], 'ro')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plt.xlabel('feature 1')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plt.ylabel('feature 2')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plt.legend(['train set', 'val. set'])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plt.show()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87B5FA8C-8A20-43D4-BCD2-F605C57AAA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4716" y="2827996"/>
            <a:ext cx="5401605" cy="3704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7586272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>
            <a:extLst>
              <a:ext uri="{FF2B5EF4-FFF2-40B4-BE49-F238E27FC236}">
                <a16:creationId xmlns:a16="http://schemas.microsoft.com/office/drawing/2014/main" id="{727C9D37-6F74-4998-999F-291685BC6F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2335" y="2823460"/>
            <a:ext cx="5485718" cy="3694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스케일링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검증 세트 분리와 스케일링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122107A-A7B1-418C-BA41-9F428A0E65BF}"/>
              </a:ext>
            </a:extLst>
          </p:cNvPr>
          <p:cNvSpPr/>
          <p:nvPr/>
        </p:nvSpPr>
        <p:spPr>
          <a:xfrm>
            <a:off x="1184210" y="930675"/>
            <a:ext cx="8190249" cy="1815882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x_val_scaled = (x_val - train_mean) / train_std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plt.plot(x_train_scaled[:50, 0], x_train_scaled[:50, 1], 'bo')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plt.plot(x_val_scaled[:50, 0], x_val_scaled[:50, 1], 'ro')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plt.xlabel('feature 1')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plt.ylabel('feature 2')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plt.legend(['train set', 'val. set'])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plt.show()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727198F-3C8C-4836-826F-3FB37681C802}"/>
              </a:ext>
            </a:extLst>
          </p:cNvPr>
          <p:cNvSpPr txBox="1"/>
          <p:nvPr/>
        </p:nvSpPr>
        <p:spPr>
          <a:xfrm>
            <a:off x="7478751" y="2921620"/>
            <a:ext cx="197682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훈련 세트의 평균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</a:t>
            </a:r>
          </a:p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표준 편차를 이용하여</a:t>
            </a:r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검증 세트를 변환</a:t>
            </a:r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하면 </a:t>
            </a:r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문제가 해결된다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767166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머신 러닝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인공지능과 머신러닝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,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딥러닝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AF2B61F-9C0D-4FE1-B0E4-9B1E6709AC5B}"/>
              </a:ext>
            </a:extLst>
          </p:cNvPr>
          <p:cNvSpPr/>
          <p:nvPr/>
        </p:nvSpPr>
        <p:spPr>
          <a:xfrm>
            <a:off x="1083969" y="1267418"/>
            <a:ext cx="74188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Supervised learning</a:t>
            </a:r>
            <a:endParaRPr lang="ko-KR" altLang="en-US" sz="2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2C1CDB2-8E11-46B9-894F-CE3AC43E53CA}"/>
              </a:ext>
            </a:extLst>
          </p:cNvPr>
          <p:cNvSpPr/>
          <p:nvPr/>
        </p:nvSpPr>
        <p:spPr>
          <a:xfrm>
            <a:off x="1511087" y="2143486"/>
            <a:ext cx="741881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ML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에서 가장 일반적인 문제 유형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시험 점수 예측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이전 시험에서 점수와 공부 시간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이메일 스팸 필터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라벨이 있는 학습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스팸 또는 햄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이미지 </a:t>
            </a:r>
            <a:r>
              <a:rPr lang="ko-KR" altLang="en-US" sz="20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라벨링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태그가 있는 이미지로 부터 학습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1"/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3020858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>
            <a:extLst>
              <a:ext uri="{FF2B5EF4-FFF2-40B4-BE49-F238E27FC236}">
                <a16:creationId xmlns:a16="http://schemas.microsoft.com/office/drawing/2014/main" id="{81D91D9F-0C09-43D0-B65B-7DE9D7E51D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7467" y="2827995"/>
            <a:ext cx="5500586" cy="3704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스케일링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검증 세트 분리와 스케일링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122107A-A7B1-418C-BA41-9F428A0E65BF}"/>
              </a:ext>
            </a:extLst>
          </p:cNvPr>
          <p:cNvSpPr/>
          <p:nvPr/>
        </p:nvSpPr>
        <p:spPr>
          <a:xfrm>
            <a:off x="1184210" y="1027317"/>
            <a:ext cx="8190249" cy="1569660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plt.plot(x_train_scaled[:50, 0], x_train_scaled[:50, 1], 'bo')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plt.plot(x_val_scaled[:50, 0], x_val_scaled[:50, 1], 'ro')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plt.xlabel('feature 1')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plt.ylabel('feature 2')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plt.legend(['train set', 'val. set'])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plt.show()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727198F-3C8C-4836-826F-3FB37681C802}"/>
              </a:ext>
            </a:extLst>
          </p:cNvPr>
          <p:cNvSpPr txBox="1"/>
          <p:nvPr/>
        </p:nvSpPr>
        <p:spPr>
          <a:xfrm>
            <a:off x="7478751" y="2921620"/>
            <a:ext cx="2215671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훈련 세트와 검증</a:t>
            </a:r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세트의 거리가 그대로</a:t>
            </a:r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유지 되어야 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하지만 지금은 거리가 </a:t>
            </a:r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달라졌다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이유는 </a:t>
            </a:r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훈련 세트과 검증 세트가</a:t>
            </a:r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각각 다른 비율로 전처리</a:t>
            </a:r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되었기 때문이다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94199903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218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3.1 </a:t>
            </a:r>
            <a:r>
              <a:rPr kumimoji="0" lang="ko-KR" altLang="en-US" sz="1800" i="0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단일층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 신경망 구현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3.2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검증 세트 분리와 스케일링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3.3 </a:t>
            </a:r>
            <a:r>
              <a:rPr kumimoji="0" lang="ko-KR" altLang="en-US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과대적합과 과소적합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3.4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규제방법 구현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3.5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교차 검증 구현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3. </a:t>
            </a:r>
            <a:r>
              <a:rPr kumimoji="0" lang="ko-KR" altLang="en-US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신경망 시작하기</a:t>
            </a:r>
          </a:p>
        </p:txBody>
      </p:sp>
    </p:spTree>
    <p:extLst>
      <p:ext uri="{BB962C8B-B14F-4D97-AF65-F5344CB8AC3E}">
        <p14:creationId xmlns:p14="http://schemas.microsoft.com/office/powerpoint/2010/main" val="530607222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정의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과대적합과 과소적합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727198F-3C8C-4836-826F-3FB37681C802}"/>
              </a:ext>
            </a:extLst>
          </p:cNvPr>
          <p:cNvSpPr txBox="1"/>
          <p:nvPr/>
        </p:nvSpPr>
        <p:spPr>
          <a:xfrm>
            <a:off x="1063702" y="1310269"/>
            <a:ext cx="76626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과대적합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훈련 세트에서는 좋은 성능을 내지만 검증 세트에서는 낮은 성능을 내는 경우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E62CE8-FE1E-4F3F-9DC4-91020630EF7D}"/>
              </a:ext>
            </a:extLst>
          </p:cNvPr>
          <p:cNvSpPr txBox="1"/>
          <p:nvPr/>
        </p:nvSpPr>
        <p:spPr>
          <a:xfrm>
            <a:off x="1063702" y="2245459"/>
            <a:ext cx="81499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과소적합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훈련 세트와 검증세트의 성능에는 차이가 크지 않지만 모두 낮은 성능을 내는 경우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C7CC0851-9DAA-444A-B3D3-83DB852E0B6D}"/>
              </a:ext>
            </a:extLst>
          </p:cNvPr>
          <p:cNvGrpSpPr/>
          <p:nvPr/>
        </p:nvGrpSpPr>
        <p:grpSpPr>
          <a:xfrm>
            <a:off x="943404" y="3787045"/>
            <a:ext cx="4418407" cy="2626922"/>
            <a:chOff x="1062848" y="3704580"/>
            <a:chExt cx="4879329" cy="2900959"/>
          </a:xfrm>
        </p:grpSpPr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399A0291-2271-4058-9C58-32BA4389A325}"/>
                </a:ext>
              </a:extLst>
            </p:cNvPr>
            <p:cNvCxnSpPr/>
            <p:nvPr/>
          </p:nvCxnSpPr>
          <p:spPr>
            <a:xfrm>
              <a:off x="1680117" y="3791415"/>
              <a:ext cx="0" cy="247557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E4DE67AF-5939-4A64-A047-57578BF0BD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80117" y="6266985"/>
              <a:ext cx="282497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96F6537-5A55-482E-B70A-CD3CA5A928E9}"/>
                </a:ext>
              </a:extLst>
            </p:cNvPr>
            <p:cNvSpPr txBox="1"/>
            <p:nvPr/>
          </p:nvSpPr>
          <p:spPr>
            <a:xfrm>
              <a:off x="1062848" y="3704580"/>
              <a:ext cx="55335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손실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085D209-9900-47AA-97EA-25DCCFDC00C3}"/>
                </a:ext>
              </a:extLst>
            </p:cNvPr>
            <p:cNvSpPr txBox="1"/>
            <p:nvPr/>
          </p:nvSpPr>
          <p:spPr>
            <a:xfrm>
              <a:off x="3758248" y="6266985"/>
              <a:ext cx="74251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에포크</a:t>
              </a:r>
            </a:p>
          </p:txBody>
        </p:sp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64BD3C56-50F3-4150-9B40-6E9CF9276C24}"/>
                </a:ext>
              </a:extLst>
            </p:cNvPr>
            <p:cNvSpPr/>
            <p:nvPr/>
          </p:nvSpPr>
          <p:spPr>
            <a:xfrm>
              <a:off x="1999785" y="4073912"/>
              <a:ext cx="2386361" cy="1932878"/>
            </a:xfrm>
            <a:custGeom>
              <a:avLst/>
              <a:gdLst>
                <a:gd name="connsiteX0" fmla="*/ 0 w 2386361"/>
                <a:gd name="connsiteY0" fmla="*/ 0 h 1932878"/>
                <a:gd name="connsiteX1" fmla="*/ 223025 w 2386361"/>
                <a:gd name="connsiteY1" fmla="*/ 795454 h 1932878"/>
                <a:gd name="connsiteX2" fmla="*/ 713678 w 2386361"/>
                <a:gd name="connsiteY2" fmla="*/ 1434790 h 1932878"/>
                <a:gd name="connsiteX3" fmla="*/ 2386361 w 2386361"/>
                <a:gd name="connsiteY3" fmla="*/ 1932878 h 1932878"/>
                <a:gd name="connsiteX4" fmla="*/ 2386361 w 2386361"/>
                <a:gd name="connsiteY4" fmla="*/ 1932878 h 1932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86361" h="1932878">
                  <a:moveTo>
                    <a:pt x="0" y="0"/>
                  </a:moveTo>
                  <a:cubicBezTo>
                    <a:pt x="52039" y="278161"/>
                    <a:pt x="104079" y="556322"/>
                    <a:pt x="223025" y="795454"/>
                  </a:cubicBezTo>
                  <a:cubicBezTo>
                    <a:pt x="341971" y="1034586"/>
                    <a:pt x="353122" y="1245219"/>
                    <a:pt x="713678" y="1434790"/>
                  </a:cubicBezTo>
                  <a:cubicBezTo>
                    <a:pt x="1074234" y="1624361"/>
                    <a:pt x="2386361" y="1932878"/>
                    <a:pt x="2386361" y="1932878"/>
                  </a:cubicBezTo>
                  <a:lnTo>
                    <a:pt x="2386361" y="1932878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307AA0C1-8F2B-4FA0-9DD2-852FE47896CC}"/>
                </a:ext>
              </a:extLst>
            </p:cNvPr>
            <p:cNvSpPr/>
            <p:nvPr/>
          </p:nvSpPr>
          <p:spPr>
            <a:xfrm>
              <a:off x="2074127" y="4073912"/>
              <a:ext cx="2222810" cy="1361675"/>
            </a:xfrm>
            <a:custGeom>
              <a:avLst/>
              <a:gdLst>
                <a:gd name="connsiteX0" fmla="*/ 0 w 2222810"/>
                <a:gd name="connsiteY0" fmla="*/ 0 h 1361675"/>
                <a:gd name="connsiteX1" fmla="*/ 208156 w 2222810"/>
                <a:gd name="connsiteY1" fmla="*/ 691376 h 1361675"/>
                <a:gd name="connsiteX2" fmla="*/ 542693 w 2222810"/>
                <a:gd name="connsiteY2" fmla="*/ 1174595 h 1361675"/>
                <a:gd name="connsiteX3" fmla="*/ 1085385 w 2222810"/>
                <a:gd name="connsiteY3" fmla="*/ 1360449 h 1361675"/>
                <a:gd name="connsiteX4" fmla="*/ 1761893 w 2222810"/>
                <a:gd name="connsiteY4" fmla="*/ 1241503 h 1361675"/>
                <a:gd name="connsiteX5" fmla="*/ 2222810 w 2222810"/>
                <a:gd name="connsiteY5" fmla="*/ 981308 h 1361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22810" h="1361675">
                  <a:moveTo>
                    <a:pt x="0" y="0"/>
                  </a:moveTo>
                  <a:cubicBezTo>
                    <a:pt x="58853" y="247805"/>
                    <a:pt x="117707" y="495610"/>
                    <a:pt x="208156" y="691376"/>
                  </a:cubicBezTo>
                  <a:cubicBezTo>
                    <a:pt x="298605" y="887142"/>
                    <a:pt x="396488" y="1063083"/>
                    <a:pt x="542693" y="1174595"/>
                  </a:cubicBezTo>
                  <a:cubicBezTo>
                    <a:pt x="688898" y="1286107"/>
                    <a:pt x="882185" y="1349298"/>
                    <a:pt x="1085385" y="1360449"/>
                  </a:cubicBezTo>
                  <a:cubicBezTo>
                    <a:pt x="1288585" y="1371600"/>
                    <a:pt x="1572322" y="1304693"/>
                    <a:pt x="1761893" y="1241503"/>
                  </a:cubicBezTo>
                  <a:cubicBezTo>
                    <a:pt x="1951464" y="1178313"/>
                    <a:pt x="2087137" y="1079810"/>
                    <a:pt x="2222810" y="981308"/>
                  </a:cubicBezTo>
                </a:path>
              </a:pathLst>
            </a:cu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04D9C30-0297-418B-86CC-C78B30667E6A}"/>
                </a:ext>
              </a:extLst>
            </p:cNvPr>
            <p:cNvSpPr txBox="1"/>
            <p:nvPr/>
          </p:nvSpPr>
          <p:spPr>
            <a:xfrm>
              <a:off x="1754460" y="4385417"/>
              <a:ext cx="566181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과</a:t>
              </a:r>
              <a:endPara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  <a:p>
              <a:pPr algn="l"/>
              <a:r>
                <a: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 소</a:t>
              </a:r>
              <a:endPara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  <a:p>
              <a:pPr algn="l"/>
              <a:r>
                <a: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  적</a:t>
              </a:r>
              <a:endPara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  <a:p>
              <a:pPr algn="l"/>
              <a:r>
                <a: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    합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9436F70-8797-4451-B0BF-58F6CA757D3D}"/>
                </a:ext>
              </a:extLst>
            </p:cNvPr>
            <p:cNvSpPr txBox="1"/>
            <p:nvPr/>
          </p:nvSpPr>
          <p:spPr>
            <a:xfrm>
              <a:off x="3654050" y="5418428"/>
              <a:ext cx="83548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과대적합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0237C85-B2FB-4B7F-8EBE-C9A0D986F817}"/>
                </a:ext>
              </a:extLst>
            </p:cNvPr>
            <p:cNvSpPr txBox="1"/>
            <p:nvPr/>
          </p:nvSpPr>
          <p:spPr>
            <a:xfrm>
              <a:off x="2614956" y="4656428"/>
              <a:ext cx="66877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최적점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F6ACDBE-39FA-44A6-9329-CCEA6A9D8996}"/>
                </a:ext>
              </a:extLst>
            </p:cNvPr>
            <p:cNvSpPr txBox="1"/>
            <p:nvPr/>
          </p:nvSpPr>
          <p:spPr>
            <a:xfrm>
              <a:off x="3917777" y="4400369"/>
              <a:ext cx="126188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검증 세트 손실</a:t>
              </a:r>
            </a:p>
          </p:txBody>
        </p:sp>
        <p:cxnSp>
          <p:nvCxnSpPr>
            <p:cNvPr id="18" name="직선 화살표 연결선 17">
              <a:extLst>
                <a:ext uri="{FF2B5EF4-FFF2-40B4-BE49-F238E27FC236}">
                  <a16:creationId xmlns:a16="http://schemas.microsoft.com/office/drawing/2014/main" id="{1ED89280-D630-4D82-904A-48FBBD75F749}"/>
                </a:ext>
              </a:extLst>
            </p:cNvPr>
            <p:cNvCxnSpPr>
              <a:stCxn id="22" idx="2"/>
            </p:cNvCxnSpPr>
            <p:nvPr/>
          </p:nvCxnSpPr>
          <p:spPr>
            <a:xfrm>
              <a:off x="2949343" y="4964205"/>
              <a:ext cx="71334" cy="45422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화살표 연결선 25">
              <a:extLst>
                <a:ext uri="{FF2B5EF4-FFF2-40B4-BE49-F238E27FC236}">
                  <a16:creationId xmlns:a16="http://schemas.microsoft.com/office/drawing/2014/main" id="{7D3913A6-18B2-4645-9316-193F4EAE25AB}"/>
                </a:ext>
              </a:extLst>
            </p:cNvPr>
            <p:cNvCxnSpPr>
              <a:cxnSpLocks/>
              <a:stCxn id="23" idx="2"/>
            </p:cNvCxnSpPr>
            <p:nvPr/>
          </p:nvCxnSpPr>
          <p:spPr>
            <a:xfrm flipH="1">
              <a:off x="4368872" y="4708146"/>
              <a:ext cx="179847" cy="31761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화살표 연결선 28">
              <a:extLst>
                <a:ext uri="{FF2B5EF4-FFF2-40B4-BE49-F238E27FC236}">
                  <a16:creationId xmlns:a16="http://schemas.microsoft.com/office/drawing/2014/main" id="{FE6C1390-64A6-419C-ACFA-5A690F059772}"/>
                </a:ext>
              </a:extLst>
            </p:cNvPr>
            <p:cNvCxnSpPr>
              <a:cxnSpLocks/>
              <a:stCxn id="30" idx="1"/>
            </p:cNvCxnSpPr>
            <p:nvPr/>
          </p:nvCxnSpPr>
          <p:spPr>
            <a:xfrm flipH="1" flipV="1">
              <a:off x="4438185" y="6006791"/>
              <a:ext cx="235696" cy="2585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DC2B9FE-831E-4E1D-BB9A-7B452AE3C223}"/>
                </a:ext>
              </a:extLst>
            </p:cNvPr>
            <p:cNvSpPr txBox="1"/>
            <p:nvPr/>
          </p:nvSpPr>
          <p:spPr>
            <a:xfrm>
              <a:off x="4673881" y="5878760"/>
              <a:ext cx="12682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훈련 세트 손실</a:t>
              </a:r>
            </a:p>
          </p:txBody>
        </p:sp>
      </p:grp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FB552927-8128-46DA-9310-3F20258984EC}"/>
              </a:ext>
            </a:extLst>
          </p:cNvPr>
          <p:cNvCxnSpPr/>
          <p:nvPr/>
        </p:nvCxnSpPr>
        <p:spPr>
          <a:xfrm>
            <a:off x="5829531" y="3865677"/>
            <a:ext cx="0" cy="224171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C5BEE4A0-BCA5-4B89-82D6-17DD0172E926}"/>
              </a:ext>
            </a:extLst>
          </p:cNvPr>
          <p:cNvCxnSpPr>
            <a:cxnSpLocks/>
          </p:cNvCxnSpPr>
          <p:nvPr/>
        </p:nvCxnSpPr>
        <p:spPr>
          <a:xfrm flipH="1">
            <a:off x="5829531" y="6107394"/>
            <a:ext cx="255811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DD9D41ED-9D0E-491C-BEC4-47B4B56DDEC1}"/>
              </a:ext>
            </a:extLst>
          </p:cNvPr>
          <p:cNvSpPr txBox="1"/>
          <p:nvPr/>
        </p:nvSpPr>
        <p:spPr>
          <a:xfrm>
            <a:off x="5084721" y="3787045"/>
            <a:ext cx="7425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정확도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0ECB04A-D8BA-4684-BC10-4EB019F01077}"/>
              </a:ext>
            </a:extLst>
          </p:cNvPr>
          <p:cNvSpPr txBox="1"/>
          <p:nvPr/>
        </p:nvSpPr>
        <p:spPr>
          <a:xfrm>
            <a:off x="7711353" y="6107394"/>
            <a:ext cx="672370" cy="3065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에포크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9E0437F-6D4E-49FD-B8DD-8835B85A078F}"/>
              </a:ext>
            </a:extLst>
          </p:cNvPr>
          <p:cNvSpPr txBox="1"/>
          <p:nvPr/>
        </p:nvSpPr>
        <p:spPr>
          <a:xfrm>
            <a:off x="5573273" y="4802956"/>
            <a:ext cx="94769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       과</a:t>
            </a:r>
            <a:endParaRPr lang="en-US" altLang="ko-KR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    소</a:t>
            </a:r>
            <a:endParaRPr lang="en-US" altLang="ko-KR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  적</a:t>
            </a:r>
            <a:endParaRPr lang="en-US" altLang="ko-KR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합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0EA6546-71DA-4C2A-B964-74BE4BB6C661}"/>
              </a:ext>
            </a:extLst>
          </p:cNvPr>
          <p:cNvSpPr txBox="1"/>
          <p:nvPr/>
        </p:nvSpPr>
        <p:spPr>
          <a:xfrm>
            <a:off x="7559078" y="4265751"/>
            <a:ext cx="756562" cy="2787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과대적합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9B065CD-49ED-42AD-AFC3-968A9B3F9581}"/>
              </a:ext>
            </a:extLst>
          </p:cNvPr>
          <p:cNvSpPr txBox="1"/>
          <p:nvPr/>
        </p:nvSpPr>
        <p:spPr>
          <a:xfrm>
            <a:off x="6992985" y="5060292"/>
            <a:ext cx="605598" cy="2787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최적점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A09DF62-ABA8-4C2D-A3E2-369CA48F9EB3}"/>
              </a:ext>
            </a:extLst>
          </p:cNvPr>
          <p:cNvSpPr txBox="1"/>
          <p:nvPr/>
        </p:nvSpPr>
        <p:spPr>
          <a:xfrm>
            <a:off x="8062978" y="5047712"/>
            <a:ext cx="1426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검증 세트 정확도</a:t>
            </a: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25FF29A8-3ABD-4157-83E9-6E3B2A9C7571}"/>
              </a:ext>
            </a:extLst>
          </p:cNvPr>
          <p:cNvCxnSpPr>
            <a:cxnSpLocks/>
            <a:stCxn id="43" idx="0"/>
            <a:endCxn id="7168" idx="3"/>
          </p:cNvCxnSpPr>
          <p:nvPr/>
        </p:nvCxnSpPr>
        <p:spPr>
          <a:xfrm flipH="1" flipV="1">
            <a:off x="7211122" y="4735551"/>
            <a:ext cx="84662" cy="32474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BA56D346-DB51-4AA0-8BBD-54F3EB7DC080}"/>
              </a:ext>
            </a:extLst>
          </p:cNvPr>
          <p:cNvCxnSpPr>
            <a:cxnSpLocks/>
            <a:stCxn id="44" idx="0"/>
          </p:cNvCxnSpPr>
          <p:nvPr/>
        </p:nvCxnSpPr>
        <p:spPr>
          <a:xfrm flipH="1" flipV="1">
            <a:off x="8510938" y="4897922"/>
            <a:ext cx="265537" cy="14979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C766560B-67F6-44CF-9090-C261B8FC841C}"/>
              </a:ext>
            </a:extLst>
          </p:cNvPr>
          <p:cNvCxnSpPr>
            <a:cxnSpLocks/>
            <a:stCxn id="48" idx="2"/>
          </p:cNvCxnSpPr>
          <p:nvPr/>
        </p:nvCxnSpPr>
        <p:spPr>
          <a:xfrm flipH="1">
            <a:off x="8383724" y="3899479"/>
            <a:ext cx="390151" cy="12897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6B30A244-50DB-4F14-AD66-4F181BB906C1}"/>
              </a:ext>
            </a:extLst>
          </p:cNvPr>
          <p:cNvSpPr txBox="1"/>
          <p:nvPr/>
        </p:nvSpPr>
        <p:spPr>
          <a:xfrm>
            <a:off x="8057172" y="3591702"/>
            <a:ext cx="14334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훈련 세트 정확도</a:t>
            </a:r>
          </a:p>
        </p:txBody>
      </p:sp>
      <p:sp>
        <p:nvSpPr>
          <p:cNvPr id="31" name="자유형: 도형 30">
            <a:extLst>
              <a:ext uri="{FF2B5EF4-FFF2-40B4-BE49-F238E27FC236}">
                <a16:creationId xmlns:a16="http://schemas.microsoft.com/office/drawing/2014/main" id="{625CA687-05EA-4903-89C3-4972CAC2388D}"/>
              </a:ext>
            </a:extLst>
          </p:cNvPr>
          <p:cNvSpPr/>
          <p:nvPr/>
        </p:nvSpPr>
        <p:spPr>
          <a:xfrm>
            <a:off x="5991922" y="4088780"/>
            <a:ext cx="2297151" cy="1903142"/>
          </a:xfrm>
          <a:custGeom>
            <a:avLst/>
            <a:gdLst>
              <a:gd name="connsiteX0" fmla="*/ 0 w 2297151"/>
              <a:gd name="connsiteY0" fmla="*/ 1903142 h 1903142"/>
              <a:gd name="connsiteX1" fmla="*/ 252761 w 2297151"/>
              <a:gd name="connsiteY1" fmla="*/ 1271240 h 1903142"/>
              <a:gd name="connsiteX2" fmla="*/ 676507 w 2297151"/>
              <a:gd name="connsiteY2" fmla="*/ 728547 h 1903142"/>
              <a:gd name="connsiteX3" fmla="*/ 1308410 w 2297151"/>
              <a:gd name="connsiteY3" fmla="*/ 275064 h 1903142"/>
              <a:gd name="connsiteX4" fmla="*/ 2297151 w 2297151"/>
              <a:gd name="connsiteY4" fmla="*/ 0 h 19031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97151" h="1903142">
                <a:moveTo>
                  <a:pt x="0" y="1903142"/>
                </a:moveTo>
                <a:cubicBezTo>
                  <a:pt x="70005" y="1685074"/>
                  <a:pt x="140010" y="1467006"/>
                  <a:pt x="252761" y="1271240"/>
                </a:cubicBezTo>
                <a:cubicBezTo>
                  <a:pt x="365512" y="1075474"/>
                  <a:pt x="500566" y="894576"/>
                  <a:pt x="676507" y="728547"/>
                </a:cubicBezTo>
                <a:cubicBezTo>
                  <a:pt x="852448" y="562518"/>
                  <a:pt x="1038303" y="396488"/>
                  <a:pt x="1308410" y="275064"/>
                </a:cubicBezTo>
                <a:cubicBezTo>
                  <a:pt x="1578517" y="153639"/>
                  <a:pt x="1937834" y="76819"/>
                  <a:pt x="2297151" y="0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68" name="자유형: 도형 7167">
            <a:extLst>
              <a:ext uri="{FF2B5EF4-FFF2-40B4-BE49-F238E27FC236}">
                <a16:creationId xmlns:a16="http://schemas.microsoft.com/office/drawing/2014/main" id="{C641DEE3-5A42-44A9-B879-567D0F1CB2E9}"/>
              </a:ext>
            </a:extLst>
          </p:cNvPr>
          <p:cNvSpPr/>
          <p:nvPr/>
        </p:nvSpPr>
        <p:spPr>
          <a:xfrm>
            <a:off x="6051395" y="4674147"/>
            <a:ext cx="2393795" cy="1332643"/>
          </a:xfrm>
          <a:custGeom>
            <a:avLst/>
            <a:gdLst>
              <a:gd name="connsiteX0" fmla="*/ 0 w 2393795"/>
              <a:gd name="connsiteY0" fmla="*/ 1332643 h 1332643"/>
              <a:gd name="connsiteX1" fmla="*/ 185854 w 2393795"/>
              <a:gd name="connsiteY1" fmla="*/ 886594 h 1332643"/>
              <a:gd name="connsiteX2" fmla="*/ 564995 w 2393795"/>
              <a:gd name="connsiteY2" fmla="*/ 433112 h 1332643"/>
              <a:gd name="connsiteX3" fmla="*/ 1159727 w 2393795"/>
              <a:gd name="connsiteY3" fmla="*/ 61404 h 1332643"/>
              <a:gd name="connsiteX4" fmla="*/ 1888273 w 2393795"/>
              <a:gd name="connsiteY4" fmla="*/ 9365 h 1332643"/>
              <a:gd name="connsiteX5" fmla="*/ 2393795 w 2393795"/>
              <a:gd name="connsiteY5" fmla="*/ 158048 h 1332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93795" h="1332643">
                <a:moveTo>
                  <a:pt x="0" y="1332643"/>
                </a:moveTo>
                <a:cubicBezTo>
                  <a:pt x="45844" y="1184579"/>
                  <a:pt x="91688" y="1036516"/>
                  <a:pt x="185854" y="886594"/>
                </a:cubicBezTo>
                <a:cubicBezTo>
                  <a:pt x="280020" y="736672"/>
                  <a:pt x="402683" y="570644"/>
                  <a:pt x="564995" y="433112"/>
                </a:cubicBezTo>
                <a:cubicBezTo>
                  <a:pt x="727307" y="295580"/>
                  <a:pt x="939181" y="132028"/>
                  <a:pt x="1159727" y="61404"/>
                </a:cubicBezTo>
                <a:cubicBezTo>
                  <a:pt x="1380273" y="-9220"/>
                  <a:pt x="1682595" y="-6742"/>
                  <a:pt x="1888273" y="9365"/>
                </a:cubicBezTo>
                <a:cubicBezTo>
                  <a:pt x="2093951" y="25472"/>
                  <a:pt x="2243873" y="91760"/>
                  <a:pt x="2393795" y="158048"/>
                </a:cubicBezTo>
              </a:path>
            </a:pathLst>
          </a:cu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E1EC1B7-4B67-48E4-8475-C6CBCF5AD90F}"/>
              </a:ext>
            </a:extLst>
          </p:cNvPr>
          <p:cNvCxnSpPr/>
          <p:nvPr/>
        </p:nvCxnSpPr>
        <p:spPr>
          <a:xfrm>
            <a:off x="2733118" y="5047712"/>
            <a:ext cx="0" cy="122270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FD1F5291-D076-4A34-921A-7AB29ED30F3E}"/>
              </a:ext>
            </a:extLst>
          </p:cNvPr>
          <p:cNvCxnSpPr/>
          <p:nvPr/>
        </p:nvCxnSpPr>
        <p:spPr>
          <a:xfrm>
            <a:off x="7211122" y="4251356"/>
            <a:ext cx="0" cy="122270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4954132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과대적합 구간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과대적합과 과소적합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122107A-A7B1-418C-BA41-9F428A0E65BF}"/>
              </a:ext>
            </a:extLst>
          </p:cNvPr>
          <p:cNvSpPr/>
          <p:nvPr/>
        </p:nvSpPr>
        <p:spPr>
          <a:xfrm>
            <a:off x="1184210" y="930675"/>
            <a:ext cx="8190249" cy="2308324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layer3 = SingleLayer()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layer3.fit(x_train_scaled, y_train, x_val=x_val_scaled, y_val=y_val)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plt.ylim(0, 0.3)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plt.plot(layer3.losses)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plt.plot(layer3.val_losses)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plt.ylabel('loss')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plt.xlabel('epoch')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plt.legend(['train_loss', 'val_loss'])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plt.show()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1ADE9218-0938-4476-A0A9-3A62BBDD46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5376" y="3332774"/>
            <a:ext cx="4884234" cy="3314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1326509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훈련 조기 종료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과대적합과 과소적합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122107A-A7B1-418C-BA41-9F428A0E65BF}"/>
              </a:ext>
            </a:extLst>
          </p:cNvPr>
          <p:cNvSpPr/>
          <p:nvPr/>
        </p:nvSpPr>
        <p:spPr>
          <a:xfrm>
            <a:off x="1184210" y="1622050"/>
            <a:ext cx="8190249" cy="83099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layer4 = SingleLayer()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layer4.fit(x_train_scaled, y_train, epochs=20)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layer4.score(x_val_scaled, y_val)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0D90F3C-6072-4FCE-A00D-4FEDEC830F71}"/>
              </a:ext>
            </a:extLst>
          </p:cNvPr>
          <p:cNvSpPr/>
          <p:nvPr/>
        </p:nvSpPr>
        <p:spPr>
          <a:xfrm>
            <a:off x="1184210" y="2559393"/>
            <a:ext cx="20361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0.978021978021978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83E6D7-D641-41D0-8949-04A03AB913CC}"/>
              </a:ext>
            </a:extLst>
          </p:cNvPr>
          <p:cNvSpPr txBox="1"/>
          <p:nvPr/>
        </p:nvSpPr>
        <p:spPr>
          <a:xfrm>
            <a:off x="855545" y="1114845"/>
            <a:ext cx="17283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훈련 조기 종료</a:t>
            </a:r>
          </a:p>
        </p:txBody>
      </p:sp>
    </p:spTree>
    <p:extLst>
      <p:ext uri="{BB962C8B-B14F-4D97-AF65-F5344CB8AC3E}">
        <p14:creationId xmlns:p14="http://schemas.microsoft.com/office/powerpoint/2010/main" val="3507883401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218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3.1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단일층 신경망 구현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3.2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검증 세트 분리와 스케일링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3.3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과대적합과 과소적합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3.4 </a:t>
            </a:r>
            <a:r>
              <a:rPr kumimoji="0" lang="ko-KR" altLang="en-US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규제방법 구현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3.5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교차 검증 구현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3. </a:t>
            </a:r>
            <a:r>
              <a:rPr kumimoji="0" lang="ko-KR" altLang="en-US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신경망 시작하기</a:t>
            </a:r>
          </a:p>
        </p:txBody>
      </p:sp>
    </p:spTree>
    <p:extLst>
      <p:ext uri="{BB962C8B-B14F-4D97-AF65-F5344CB8AC3E}">
        <p14:creationId xmlns:p14="http://schemas.microsoft.com/office/powerpoint/2010/main" val="137972710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L</a:t>
            </a:r>
            <a:r>
              <a:rPr lang="en-US" altLang="ko-KR" sz="2000" b="1">
                <a:solidFill>
                  <a:srgbClr val="000000"/>
                </a:solidFill>
                <a:latin typeface="Consolas" panose="020B0609020204030204" pitchFamily="49" charset="0"/>
                <a:ea typeface="-2002" pitchFamily="18" charset="-127"/>
              </a:rPr>
              <a:t>1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규제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규제방법 구현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87AC57-D218-4521-A882-3C87A2437D96}"/>
              </a:ext>
            </a:extLst>
          </p:cNvPr>
          <p:cNvSpPr txBox="1"/>
          <p:nvPr/>
        </p:nvSpPr>
        <p:spPr>
          <a:xfrm>
            <a:off x="661639" y="1211766"/>
            <a:ext cx="89819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L1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규제는 손실 함수에 가중치의 절대값인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L1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노름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(norm)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추가한다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EE91D7C-8198-4D09-AD90-B6D90AA71131}"/>
                  </a:ext>
                </a:extLst>
              </p:cNvPr>
              <p:cNvSpPr txBox="1"/>
              <p:nvPr/>
            </p:nvSpPr>
            <p:spPr>
              <a:xfrm>
                <a:off x="877228" y="1776609"/>
                <a:ext cx="2435730" cy="11005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EE91D7C-8198-4D09-AD90-B6D90AA711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228" y="1776609"/>
                <a:ext cx="2435730" cy="110055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CCD4D3B-0C07-4723-9B7A-38FF19B1C380}"/>
                  </a:ext>
                </a:extLst>
              </p:cNvPr>
              <p:cNvSpPr txBox="1"/>
              <p:nvPr/>
            </p:nvSpPr>
            <p:spPr>
              <a:xfrm>
                <a:off x="877228" y="3661014"/>
                <a:ext cx="522553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𝑦𝑙𝑜𝑔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func>
                        <m:func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</m:func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CCD4D3B-0C07-4723-9B7A-38FF19B1C3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228" y="3661014"/>
                <a:ext cx="5225533" cy="461665"/>
              </a:xfrm>
              <a:prstGeom prst="rect">
                <a:avLst/>
              </a:prstGeom>
              <a:blipFill>
                <a:blip r:embed="rId4"/>
                <a:stretch>
                  <a:fillRect b="-18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6507393D-FE12-41BC-A51E-CA3BD1948318}"/>
                  </a:ext>
                </a:extLst>
              </p:cNvPr>
              <p:cNvSpPr txBox="1"/>
              <p:nvPr/>
            </p:nvSpPr>
            <p:spPr>
              <a:xfrm>
                <a:off x="877228" y="5009704"/>
                <a:ext cx="6755760" cy="11005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𝑦𝑙𝑜𝑔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func>
                        <m:func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ko-KR" alt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nary>
                        <m:naryPr>
                          <m:chr m:val="∑"/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6507393D-FE12-41BC-A51E-CA3BD19483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228" y="5009704"/>
                <a:ext cx="6755760" cy="110055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D9CB0EAA-617E-456A-9CCC-CBFAD81CBC37}"/>
                  </a:ext>
                </a:extLst>
              </p:cNvPr>
              <p:cNvSpPr txBox="1"/>
              <p:nvPr/>
            </p:nvSpPr>
            <p:spPr>
              <a:xfrm>
                <a:off x="951571" y="4545303"/>
                <a:ext cx="77572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L1 </a:t>
                </a:r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노름을 그냥 더하지 않고 규제의 양을 조절하는 파라미터 </a:t>
                </a:r>
                <a14:m>
                  <m:oMath xmlns:m="http://schemas.openxmlformats.org/officeDocument/2006/math">
                    <m:r>
                      <a:rPr lang="ko-KR" alt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를 곱한 후 더한다</a:t>
                </a:r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</a:t>
                </a:r>
                <a:endPara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D9CB0EAA-617E-456A-9CCC-CBFAD81CBC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571" y="4545303"/>
                <a:ext cx="7757252" cy="369332"/>
              </a:xfrm>
              <a:prstGeom prst="rect">
                <a:avLst/>
              </a:prstGeom>
              <a:blipFill>
                <a:blip r:embed="rId6"/>
                <a:stretch>
                  <a:fillRect l="-628" t="-8333" r="-707" b="-2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3D2BBF0-FBBA-4ECF-BFBF-687C8D75B52B}"/>
                  </a:ext>
                </a:extLst>
              </p:cNvPr>
              <p:cNvSpPr txBox="1"/>
              <p:nvPr/>
            </p:nvSpPr>
            <p:spPr>
              <a:xfrm>
                <a:off x="5565037" y="1804865"/>
                <a:ext cx="399872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+…+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3D2BBF0-FBBA-4ECF-BFBF-687C8D75B5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5037" y="1804865"/>
                <a:ext cx="3998723" cy="49244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5640607-518E-413E-9E48-D308F4C99210}"/>
                  </a:ext>
                </a:extLst>
              </p:cNvPr>
              <p:cNvSpPr txBox="1"/>
              <p:nvPr/>
            </p:nvSpPr>
            <p:spPr>
              <a:xfrm>
                <a:off x="5565037" y="2773989"/>
                <a:ext cx="322889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(|</m:t>
                      </m:r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|+|</m:t>
                      </m:r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|…)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5640607-518E-413E-9E48-D308F4C992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5037" y="2773989"/>
                <a:ext cx="3228897" cy="49244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BCBD5AE6-9838-475F-8DB9-CFAA9DE7D400}"/>
              </a:ext>
            </a:extLst>
          </p:cNvPr>
          <p:cNvSpPr txBox="1"/>
          <p:nvPr/>
        </p:nvSpPr>
        <p:spPr>
          <a:xfrm>
            <a:off x="5729184" y="3360736"/>
            <a:ext cx="44518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절대값을 미분하면 부호가 남는다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38819728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L</a:t>
            </a:r>
            <a:r>
              <a:rPr lang="en-US" altLang="ko-KR" sz="2000" b="1">
                <a:solidFill>
                  <a:srgbClr val="000000"/>
                </a:solidFill>
                <a:latin typeface="Consolas" panose="020B0609020204030204" pitchFamily="49" charset="0"/>
                <a:ea typeface="-2002" pitchFamily="18" charset="-127"/>
              </a:rPr>
              <a:t>1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규제의 미분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규제방법 구현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87AC57-D218-4521-A882-3C87A2437D96}"/>
              </a:ext>
            </a:extLst>
          </p:cNvPr>
          <p:cNvSpPr txBox="1"/>
          <p:nvPr/>
        </p:nvSpPr>
        <p:spPr>
          <a:xfrm>
            <a:off x="661639" y="1211766"/>
            <a:ext cx="89819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L1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규제는 손실 함수에 가중치의 절대값인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L1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노름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(norm)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추가한다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EE91D7C-8198-4D09-AD90-B6D90AA71131}"/>
                  </a:ext>
                </a:extLst>
              </p:cNvPr>
              <p:cNvSpPr txBox="1"/>
              <p:nvPr/>
            </p:nvSpPr>
            <p:spPr>
              <a:xfrm>
                <a:off x="1044871" y="1979413"/>
                <a:ext cx="4482509" cy="7945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𝑠𝑖𝑔𝑛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EE91D7C-8198-4D09-AD90-B6D90AA711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871" y="1979413"/>
                <a:ext cx="4482509" cy="79457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TextBox 44">
            <a:extLst>
              <a:ext uri="{FF2B5EF4-FFF2-40B4-BE49-F238E27FC236}">
                <a16:creationId xmlns:a16="http://schemas.microsoft.com/office/drawing/2014/main" id="{D9CB0EAA-617E-456A-9CCC-CBFAD81CBC37}"/>
              </a:ext>
            </a:extLst>
          </p:cNvPr>
          <p:cNvSpPr txBox="1"/>
          <p:nvPr/>
        </p:nvSpPr>
        <p:spPr>
          <a:xfrm>
            <a:off x="771411" y="3941897"/>
            <a:ext cx="50802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파이썬으로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작성된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L1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규제 적용된 오차 </a:t>
            </a:r>
            <a:r>
              <a:rPr lang="ko-KR" altLang="en-US" sz="18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역전파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구현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50D2E35-686D-4FB9-BCA8-670886D451BF}"/>
                  </a:ext>
                </a:extLst>
              </p:cNvPr>
              <p:cNvSpPr txBox="1"/>
              <p:nvPr/>
            </p:nvSpPr>
            <p:spPr>
              <a:xfrm>
                <a:off x="1044871" y="2909927"/>
                <a:ext cx="6754606" cy="7945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𝑠𝑖𝑔𝑛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50D2E35-686D-4FB9-BCA8-670886D451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871" y="2909927"/>
                <a:ext cx="6754606" cy="79457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직사각형 9">
            <a:extLst>
              <a:ext uri="{FF2B5EF4-FFF2-40B4-BE49-F238E27FC236}">
                <a16:creationId xmlns:a16="http://schemas.microsoft.com/office/drawing/2014/main" id="{02DE2CB1-EEF5-46FD-A33C-C3F0CE8510C0}"/>
              </a:ext>
            </a:extLst>
          </p:cNvPr>
          <p:cNvSpPr/>
          <p:nvPr/>
        </p:nvSpPr>
        <p:spPr>
          <a:xfrm>
            <a:off x="1178808" y="4548623"/>
            <a:ext cx="8190249" cy="400110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w_grad += alpha * np.sign(w)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B77292D-EF37-4C4E-8BA4-36CFF09D9239}"/>
              </a:ext>
            </a:extLst>
          </p:cNvPr>
          <p:cNvSpPr txBox="1"/>
          <p:nvPr/>
        </p:nvSpPr>
        <p:spPr>
          <a:xfrm>
            <a:off x="771411" y="5479137"/>
            <a:ext cx="5434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회귀 모델에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L1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규제를 추가한 것을 라쏘 모델이라 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20179464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Gradient descent algorithm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2.2 SGD (Stochastic Gradient Descent)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3622C3C-D175-4310-920D-D44FA79D5091}"/>
              </a:ext>
            </a:extLst>
          </p:cNvPr>
          <p:cNvSpPr/>
          <p:nvPr/>
        </p:nvSpPr>
        <p:spPr>
          <a:xfrm>
            <a:off x="1083969" y="1267418"/>
            <a:ext cx="74188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Gradient descent algorithm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EF6DA819-4592-4E29-9446-390737E540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1470" y="2241499"/>
            <a:ext cx="4824829" cy="3305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16E03D8-1A82-48B2-83CB-707235E149EC}"/>
              </a:ext>
            </a:extLst>
          </p:cNvPr>
          <p:cNvSpPr txBox="1"/>
          <p:nvPr/>
        </p:nvSpPr>
        <p:spPr>
          <a:xfrm>
            <a:off x="2016886" y="3637010"/>
            <a:ext cx="354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J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C37CA9D-7A5D-463B-B99A-0F55E2A1BF32}"/>
              </a:ext>
            </a:extLst>
          </p:cNvPr>
          <p:cNvSpPr/>
          <p:nvPr/>
        </p:nvSpPr>
        <p:spPr>
          <a:xfrm>
            <a:off x="7311406" y="2412860"/>
            <a:ext cx="170553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Gradient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C513CF88-227E-4603-9F73-CFC0CDD768AB}"/>
              </a:ext>
            </a:extLst>
          </p:cNvPr>
          <p:cNvSpPr/>
          <p:nvPr/>
        </p:nvSpPr>
        <p:spPr>
          <a:xfrm>
            <a:off x="6210752" y="3317617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E334AD5-8997-4B07-8C4B-322926824058}"/>
              </a:ext>
            </a:extLst>
          </p:cNvPr>
          <p:cNvCxnSpPr>
            <a:stCxn id="11" idx="1"/>
          </p:cNvCxnSpPr>
          <p:nvPr/>
        </p:nvCxnSpPr>
        <p:spPr>
          <a:xfrm flipH="1" flipV="1">
            <a:off x="7130006" y="2164467"/>
            <a:ext cx="181400" cy="417670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52BE4D6-8DA9-4A70-99CB-458E93352BE1}"/>
              </a:ext>
            </a:extLst>
          </p:cNvPr>
          <p:cNvSpPr/>
          <p:nvPr/>
        </p:nvSpPr>
        <p:spPr>
          <a:xfrm>
            <a:off x="6203884" y="4500416"/>
            <a:ext cx="21590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Minimum cost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3BAE0AAC-A468-4D0A-B253-E59A64F24A18}"/>
              </a:ext>
            </a:extLst>
          </p:cNvPr>
          <p:cNvSpPr/>
          <p:nvPr/>
        </p:nvSpPr>
        <p:spPr>
          <a:xfrm>
            <a:off x="3793401" y="2405720"/>
            <a:ext cx="21590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Initial Weight</a:t>
            </a: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873AE5C8-6C7E-4090-B76B-B4715F345ED9}"/>
              </a:ext>
            </a:extLst>
          </p:cNvPr>
          <p:cNvCxnSpPr>
            <a:cxnSpLocks/>
          </p:cNvCxnSpPr>
          <p:nvPr/>
        </p:nvCxnSpPr>
        <p:spPr>
          <a:xfrm>
            <a:off x="5532159" y="2621890"/>
            <a:ext cx="832070" cy="519885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2CA53A61-BCF6-4478-BF84-D838281E3EE5}"/>
              </a:ext>
            </a:extLst>
          </p:cNvPr>
          <p:cNvSpPr/>
          <p:nvPr/>
        </p:nvSpPr>
        <p:spPr>
          <a:xfrm>
            <a:off x="3506650" y="3122056"/>
            <a:ext cx="21590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Increment Step</a:t>
            </a: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C1ADCD87-A118-40A1-98D0-CE33E4EA30E5}"/>
              </a:ext>
            </a:extLst>
          </p:cNvPr>
          <p:cNvCxnSpPr>
            <a:cxnSpLocks/>
          </p:cNvCxnSpPr>
          <p:nvPr/>
        </p:nvCxnSpPr>
        <p:spPr>
          <a:xfrm>
            <a:off x="5245408" y="3338226"/>
            <a:ext cx="832070" cy="519885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C9A072B3-4E76-49C6-9ECF-D7CFD2BCFA62}"/>
              </a:ext>
            </a:extLst>
          </p:cNvPr>
          <p:cNvCxnSpPr>
            <a:cxnSpLocks/>
          </p:cNvCxnSpPr>
          <p:nvPr/>
        </p:nvCxnSpPr>
        <p:spPr>
          <a:xfrm flipH="1">
            <a:off x="6404181" y="2583630"/>
            <a:ext cx="371665" cy="777252"/>
          </a:xfrm>
          <a:prstGeom prst="straightConnector1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EDDAD211-C111-4AFF-8A97-BF9F1F7AB71A}"/>
              </a:ext>
            </a:extLst>
          </p:cNvPr>
          <p:cNvCxnSpPr>
            <a:cxnSpLocks/>
          </p:cNvCxnSpPr>
          <p:nvPr/>
        </p:nvCxnSpPr>
        <p:spPr>
          <a:xfrm flipH="1">
            <a:off x="6257732" y="1315000"/>
            <a:ext cx="1098476" cy="2875904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C401B0F2-4E29-4413-92E5-67CDDCDAFCAC}"/>
              </a:ext>
            </a:extLst>
          </p:cNvPr>
          <p:cNvSpPr txBox="1"/>
          <p:nvPr/>
        </p:nvSpPr>
        <p:spPr>
          <a:xfrm>
            <a:off x="4695649" y="5514825"/>
            <a:ext cx="354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B97C0955-FF39-4DE4-A629-2D15D0290BB0}"/>
              </a:ext>
            </a:extLst>
          </p:cNvPr>
          <p:cNvSpPr/>
          <p:nvPr/>
        </p:nvSpPr>
        <p:spPr>
          <a:xfrm flipH="1">
            <a:off x="6404181" y="5546907"/>
            <a:ext cx="539541" cy="392999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B2DDE67-0712-44DC-94AD-452DBF949138}"/>
                  </a:ext>
                </a:extLst>
              </p:cNvPr>
              <p:cNvSpPr txBox="1"/>
              <p:nvPr/>
            </p:nvSpPr>
            <p:spPr>
              <a:xfrm>
                <a:off x="7303577" y="3122056"/>
                <a:ext cx="4695432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ko-KR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d>
                        <m:d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ko-KR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𝑠𝑖𝑔𝑛</m:t>
                      </m:r>
                      <m:d>
                        <m:d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B2DDE67-0712-44DC-94AD-452DBF9491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3577" y="3122056"/>
                <a:ext cx="4695432" cy="369332"/>
              </a:xfrm>
              <a:prstGeom prst="rect">
                <a:avLst/>
              </a:prstGeom>
              <a:blipFill>
                <a:blip r:embed="rId4"/>
                <a:stretch>
                  <a:fillRect b="-327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7D6DB68-AA12-439F-804F-AA65F7A8878A}"/>
                  </a:ext>
                </a:extLst>
              </p:cNvPr>
              <p:cNvSpPr txBox="1"/>
              <p:nvPr/>
            </p:nvSpPr>
            <p:spPr>
              <a:xfrm>
                <a:off x="8023052" y="2815749"/>
                <a:ext cx="146035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0.01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7D6DB68-AA12-439F-804F-AA65F7A887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3052" y="2815749"/>
                <a:ext cx="1460353" cy="369332"/>
              </a:xfrm>
              <a:prstGeom prst="rect">
                <a:avLst/>
              </a:prstGeom>
              <a:blipFill>
                <a:blip r:embed="rId5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88AA08C-1646-4E64-8BBF-4BFC188FAB3E}"/>
                  </a:ext>
                </a:extLst>
              </p:cNvPr>
              <p:cNvSpPr txBox="1"/>
              <p:nvPr/>
            </p:nvSpPr>
            <p:spPr>
              <a:xfrm>
                <a:off x="7876131" y="3649190"/>
                <a:ext cx="243350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=3−0.08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88AA08C-1646-4E64-8BBF-4BFC188FAB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6131" y="3649190"/>
                <a:ext cx="2433504" cy="369332"/>
              </a:xfrm>
              <a:prstGeom prst="rect">
                <a:avLst/>
              </a:prstGeom>
              <a:blipFill>
                <a:blip r:embed="rId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50F0946-1080-4310-969B-E05C9E33F0A9}"/>
                  </a:ext>
                </a:extLst>
              </p:cNvPr>
              <p:cNvSpPr txBox="1"/>
              <p:nvPr/>
            </p:nvSpPr>
            <p:spPr>
              <a:xfrm>
                <a:off x="7623120" y="4036644"/>
                <a:ext cx="243350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=2.92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50F0946-1080-4310-969B-E05C9E33F0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3120" y="4036644"/>
                <a:ext cx="2433504" cy="369332"/>
              </a:xfrm>
              <a:prstGeom prst="rect">
                <a:avLst/>
              </a:prstGeom>
              <a:blipFill>
                <a:blip r:embed="rId7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AEE6D226-51A9-4482-B11C-31131641DCA7}"/>
              </a:ext>
            </a:extLst>
          </p:cNvPr>
          <p:cNvCxnSpPr>
            <a:cxnSpLocks/>
          </p:cNvCxnSpPr>
          <p:nvPr/>
        </p:nvCxnSpPr>
        <p:spPr>
          <a:xfrm flipH="1">
            <a:off x="5352686" y="2871898"/>
            <a:ext cx="1650184" cy="2393842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45D717CF-3469-43B1-8E8C-48E8C25101A9}"/>
              </a:ext>
            </a:extLst>
          </p:cNvPr>
          <p:cNvCxnSpPr>
            <a:cxnSpLocks/>
          </p:cNvCxnSpPr>
          <p:nvPr/>
        </p:nvCxnSpPr>
        <p:spPr>
          <a:xfrm flipH="1">
            <a:off x="4731325" y="3806089"/>
            <a:ext cx="2093921" cy="1659805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912C3C0-501A-4622-AEC1-D7266336E3FD}"/>
              </a:ext>
            </a:extLst>
          </p:cNvPr>
          <p:cNvCxnSpPr>
            <a:cxnSpLocks/>
          </p:cNvCxnSpPr>
          <p:nvPr/>
        </p:nvCxnSpPr>
        <p:spPr>
          <a:xfrm flipH="1" flipV="1">
            <a:off x="3349994" y="5085242"/>
            <a:ext cx="3068715" cy="2047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>
            <a:extLst>
              <a:ext uri="{FF2B5EF4-FFF2-40B4-BE49-F238E27FC236}">
                <a16:creationId xmlns:a16="http://schemas.microsoft.com/office/drawing/2014/main" id="{EA577E86-84E5-44A6-891D-46CF3B412B44}"/>
              </a:ext>
            </a:extLst>
          </p:cNvPr>
          <p:cNvSpPr/>
          <p:nvPr/>
        </p:nvSpPr>
        <p:spPr>
          <a:xfrm>
            <a:off x="6660687" y="2340070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90DB240D-5107-4234-B695-5C352D2F07DB}"/>
              </a:ext>
            </a:extLst>
          </p:cNvPr>
          <p:cNvSpPr/>
          <p:nvPr/>
        </p:nvSpPr>
        <p:spPr>
          <a:xfrm>
            <a:off x="5847935" y="3953020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6C3A1EEF-2369-4F38-A95E-17316B20831B}"/>
              </a:ext>
            </a:extLst>
          </p:cNvPr>
          <p:cNvCxnSpPr>
            <a:cxnSpLocks/>
            <a:stCxn id="2" idx="4"/>
          </p:cNvCxnSpPr>
          <p:nvPr/>
        </p:nvCxnSpPr>
        <p:spPr>
          <a:xfrm flipH="1">
            <a:off x="6032518" y="3557381"/>
            <a:ext cx="298116" cy="424988"/>
          </a:xfrm>
          <a:prstGeom prst="straightConnector1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타원 39">
            <a:extLst>
              <a:ext uri="{FF2B5EF4-FFF2-40B4-BE49-F238E27FC236}">
                <a16:creationId xmlns:a16="http://schemas.microsoft.com/office/drawing/2014/main" id="{C7486E12-6730-4F9E-9321-C8804665F340}"/>
              </a:ext>
            </a:extLst>
          </p:cNvPr>
          <p:cNvSpPr/>
          <p:nvPr/>
        </p:nvSpPr>
        <p:spPr>
          <a:xfrm>
            <a:off x="5497068" y="4396617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2F13A934-5CBC-4DB7-A2FF-125E79F993F3}"/>
              </a:ext>
            </a:extLst>
          </p:cNvPr>
          <p:cNvCxnSpPr>
            <a:cxnSpLocks/>
            <a:stCxn id="35" idx="3"/>
          </p:cNvCxnSpPr>
          <p:nvPr/>
        </p:nvCxnSpPr>
        <p:spPr>
          <a:xfrm flipH="1">
            <a:off x="5686722" y="4157671"/>
            <a:ext cx="196326" cy="287659"/>
          </a:xfrm>
          <a:prstGeom prst="straightConnector1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타원 41">
            <a:extLst>
              <a:ext uri="{FF2B5EF4-FFF2-40B4-BE49-F238E27FC236}">
                <a16:creationId xmlns:a16="http://schemas.microsoft.com/office/drawing/2014/main" id="{8295CF8F-D27C-4882-9AF5-45659C346746}"/>
              </a:ext>
            </a:extLst>
          </p:cNvPr>
          <p:cNvSpPr/>
          <p:nvPr/>
        </p:nvSpPr>
        <p:spPr>
          <a:xfrm>
            <a:off x="4764469" y="4862280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F5AA676-FDF0-4B0B-9E14-D85C477B369D}"/>
                  </a:ext>
                </a:extLst>
              </p:cNvPr>
              <p:cNvSpPr txBox="1"/>
              <p:nvPr/>
            </p:nvSpPr>
            <p:spPr>
              <a:xfrm>
                <a:off x="9725001" y="2809717"/>
                <a:ext cx="146035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0.01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F5AA676-FDF0-4B0B-9E14-D85C477B36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25001" y="2809717"/>
                <a:ext cx="1460353" cy="369332"/>
              </a:xfrm>
              <a:prstGeom prst="rect">
                <a:avLst/>
              </a:prstGeom>
              <a:blipFill>
                <a:blip r:embed="rId8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0018515-A55A-4855-9DC3-8C8F094ABC03}"/>
                  </a:ext>
                </a:extLst>
              </p:cNvPr>
              <p:cNvSpPr txBox="1"/>
              <p:nvPr/>
            </p:nvSpPr>
            <p:spPr>
              <a:xfrm>
                <a:off x="8023052" y="4557049"/>
                <a:ext cx="306620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=3−0.08</m:t>
                      </m:r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+0.01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0018515-A55A-4855-9DC3-8C8F094ABC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3052" y="4557049"/>
                <a:ext cx="3066204" cy="369332"/>
              </a:xfrm>
              <a:prstGeom prst="rect">
                <a:avLst/>
              </a:prstGeom>
              <a:blipFill>
                <a:blip r:embed="rId9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A3F72EA9-A3E2-4DBC-ACBF-729691277490}"/>
                  </a:ext>
                </a:extLst>
              </p:cNvPr>
              <p:cNvSpPr txBox="1"/>
              <p:nvPr/>
            </p:nvSpPr>
            <p:spPr>
              <a:xfrm>
                <a:off x="7632154" y="4956811"/>
                <a:ext cx="243350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=2.93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A3F72EA9-A3E2-4DBC-ACBF-7296912774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2154" y="4956811"/>
                <a:ext cx="2433504" cy="369332"/>
              </a:xfrm>
              <a:prstGeom prst="rect">
                <a:avLst/>
              </a:prstGeom>
              <a:blipFill>
                <a:blip r:embed="rId10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40041880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Gradient descent algorithm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2.2 SGD (Stochastic Gradient Descent)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3622C3C-D175-4310-920D-D44FA79D5091}"/>
              </a:ext>
            </a:extLst>
          </p:cNvPr>
          <p:cNvSpPr/>
          <p:nvPr/>
        </p:nvSpPr>
        <p:spPr>
          <a:xfrm>
            <a:off x="1083969" y="1267418"/>
            <a:ext cx="74188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Gradient descent algorithm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EF6DA819-4592-4E29-9446-390737E540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1470" y="2241499"/>
            <a:ext cx="4824829" cy="3305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16E03D8-1A82-48B2-83CB-707235E149EC}"/>
              </a:ext>
            </a:extLst>
          </p:cNvPr>
          <p:cNvSpPr txBox="1"/>
          <p:nvPr/>
        </p:nvSpPr>
        <p:spPr>
          <a:xfrm>
            <a:off x="2016886" y="3637010"/>
            <a:ext cx="354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J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C37CA9D-7A5D-463B-B99A-0F55E2A1BF32}"/>
              </a:ext>
            </a:extLst>
          </p:cNvPr>
          <p:cNvSpPr/>
          <p:nvPr/>
        </p:nvSpPr>
        <p:spPr>
          <a:xfrm>
            <a:off x="7311406" y="2412860"/>
            <a:ext cx="170553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Gradient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C513CF88-227E-4603-9F73-CFC0CDD768AB}"/>
              </a:ext>
            </a:extLst>
          </p:cNvPr>
          <p:cNvSpPr/>
          <p:nvPr/>
        </p:nvSpPr>
        <p:spPr>
          <a:xfrm>
            <a:off x="6210752" y="3317617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E334AD5-8997-4B07-8C4B-322926824058}"/>
              </a:ext>
            </a:extLst>
          </p:cNvPr>
          <p:cNvCxnSpPr>
            <a:stCxn id="11" idx="1"/>
          </p:cNvCxnSpPr>
          <p:nvPr/>
        </p:nvCxnSpPr>
        <p:spPr>
          <a:xfrm flipH="1" flipV="1">
            <a:off x="7130006" y="2164467"/>
            <a:ext cx="181400" cy="417670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52BE4D6-8DA9-4A70-99CB-458E93352BE1}"/>
              </a:ext>
            </a:extLst>
          </p:cNvPr>
          <p:cNvSpPr/>
          <p:nvPr/>
        </p:nvSpPr>
        <p:spPr>
          <a:xfrm>
            <a:off x="6203884" y="4500416"/>
            <a:ext cx="21590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Minimum cost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3BAE0AAC-A468-4D0A-B253-E59A64F24A18}"/>
              </a:ext>
            </a:extLst>
          </p:cNvPr>
          <p:cNvSpPr/>
          <p:nvPr/>
        </p:nvSpPr>
        <p:spPr>
          <a:xfrm>
            <a:off x="3793401" y="2405720"/>
            <a:ext cx="21590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Initial Weight</a:t>
            </a: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873AE5C8-6C7E-4090-B76B-B4715F345ED9}"/>
              </a:ext>
            </a:extLst>
          </p:cNvPr>
          <p:cNvCxnSpPr>
            <a:cxnSpLocks/>
          </p:cNvCxnSpPr>
          <p:nvPr/>
        </p:nvCxnSpPr>
        <p:spPr>
          <a:xfrm>
            <a:off x="5532159" y="2621890"/>
            <a:ext cx="832070" cy="519885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2CA53A61-BCF6-4478-BF84-D838281E3EE5}"/>
              </a:ext>
            </a:extLst>
          </p:cNvPr>
          <p:cNvSpPr/>
          <p:nvPr/>
        </p:nvSpPr>
        <p:spPr>
          <a:xfrm>
            <a:off x="3506650" y="3122056"/>
            <a:ext cx="21590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Increment Step</a:t>
            </a: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C1ADCD87-A118-40A1-98D0-CE33E4EA30E5}"/>
              </a:ext>
            </a:extLst>
          </p:cNvPr>
          <p:cNvCxnSpPr>
            <a:cxnSpLocks/>
          </p:cNvCxnSpPr>
          <p:nvPr/>
        </p:nvCxnSpPr>
        <p:spPr>
          <a:xfrm>
            <a:off x="5245408" y="3338226"/>
            <a:ext cx="832070" cy="519885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C9A072B3-4E76-49C6-9ECF-D7CFD2BCFA62}"/>
              </a:ext>
            </a:extLst>
          </p:cNvPr>
          <p:cNvCxnSpPr>
            <a:cxnSpLocks/>
          </p:cNvCxnSpPr>
          <p:nvPr/>
        </p:nvCxnSpPr>
        <p:spPr>
          <a:xfrm flipH="1">
            <a:off x="6404181" y="2583630"/>
            <a:ext cx="371665" cy="777252"/>
          </a:xfrm>
          <a:prstGeom prst="straightConnector1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EDDAD211-C111-4AFF-8A97-BF9F1F7AB71A}"/>
              </a:ext>
            </a:extLst>
          </p:cNvPr>
          <p:cNvCxnSpPr>
            <a:cxnSpLocks/>
          </p:cNvCxnSpPr>
          <p:nvPr/>
        </p:nvCxnSpPr>
        <p:spPr>
          <a:xfrm flipH="1">
            <a:off x="6257732" y="1315000"/>
            <a:ext cx="1098476" cy="2875904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C401B0F2-4E29-4413-92E5-67CDDCDAFCAC}"/>
              </a:ext>
            </a:extLst>
          </p:cNvPr>
          <p:cNvSpPr txBox="1"/>
          <p:nvPr/>
        </p:nvSpPr>
        <p:spPr>
          <a:xfrm>
            <a:off x="4695649" y="5514825"/>
            <a:ext cx="354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B97C0955-FF39-4DE4-A629-2D15D0290BB0}"/>
              </a:ext>
            </a:extLst>
          </p:cNvPr>
          <p:cNvSpPr/>
          <p:nvPr/>
        </p:nvSpPr>
        <p:spPr>
          <a:xfrm flipH="1">
            <a:off x="6404181" y="5546907"/>
            <a:ext cx="539541" cy="392999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B2DDE67-0712-44DC-94AD-452DBF949138}"/>
                  </a:ext>
                </a:extLst>
              </p:cNvPr>
              <p:cNvSpPr txBox="1"/>
              <p:nvPr/>
            </p:nvSpPr>
            <p:spPr>
              <a:xfrm>
                <a:off x="7303577" y="3122056"/>
                <a:ext cx="4695432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ko-KR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d>
                        <m:d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ko-KR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𝑠𝑖𝑔𝑛</m:t>
                      </m:r>
                      <m:d>
                        <m:d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B2DDE67-0712-44DC-94AD-452DBF9491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3577" y="3122056"/>
                <a:ext cx="4695432" cy="369332"/>
              </a:xfrm>
              <a:prstGeom prst="rect">
                <a:avLst/>
              </a:prstGeom>
              <a:blipFill>
                <a:blip r:embed="rId4"/>
                <a:stretch>
                  <a:fillRect b="-327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7D6DB68-AA12-439F-804F-AA65F7A8878A}"/>
                  </a:ext>
                </a:extLst>
              </p:cNvPr>
              <p:cNvSpPr txBox="1"/>
              <p:nvPr/>
            </p:nvSpPr>
            <p:spPr>
              <a:xfrm>
                <a:off x="8023052" y="2815749"/>
                <a:ext cx="146035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0.01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7D6DB68-AA12-439F-804F-AA65F7A887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3052" y="2815749"/>
                <a:ext cx="1460353" cy="369332"/>
              </a:xfrm>
              <a:prstGeom prst="rect">
                <a:avLst/>
              </a:prstGeom>
              <a:blipFill>
                <a:blip r:embed="rId5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88AA08C-1646-4E64-8BBF-4BFC188FAB3E}"/>
                  </a:ext>
                </a:extLst>
              </p:cNvPr>
              <p:cNvSpPr txBox="1"/>
              <p:nvPr/>
            </p:nvSpPr>
            <p:spPr>
              <a:xfrm>
                <a:off x="7876131" y="3649190"/>
                <a:ext cx="243350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=−1+0.08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88AA08C-1646-4E64-8BBF-4BFC188FAB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6131" y="3649190"/>
                <a:ext cx="2433504" cy="369332"/>
              </a:xfrm>
              <a:prstGeom prst="rect">
                <a:avLst/>
              </a:prstGeom>
              <a:blipFill>
                <a:blip r:embed="rId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50F0946-1080-4310-969B-E05C9E33F0A9}"/>
                  </a:ext>
                </a:extLst>
              </p:cNvPr>
              <p:cNvSpPr txBox="1"/>
              <p:nvPr/>
            </p:nvSpPr>
            <p:spPr>
              <a:xfrm>
                <a:off x="7623120" y="4036644"/>
                <a:ext cx="243350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=−0.92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50F0946-1080-4310-969B-E05C9E33F0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3120" y="4036644"/>
                <a:ext cx="2433504" cy="369332"/>
              </a:xfrm>
              <a:prstGeom prst="rect">
                <a:avLst/>
              </a:prstGeom>
              <a:blipFill>
                <a:blip r:embed="rId7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AEE6D226-51A9-4482-B11C-31131641DCA7}"/>
              </a:ext>
            </a:extLst>
          </p:cNvPr>
          <p:cNvCxnSpPr>
            <a:cxnSpLocks/>
          </p:cNvCxnSpPr>
          <p:nvPr/>
        </p:nvCxnSpPr>
        <p:spPr>
          <a:xfrm flipH="1">
            <a:off x="5352686" y="2871898"/>
            <a:ext cx="1650184" cy="2393842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45D717CF-3469-43B1-8E8C-48E8C25101A9}"/>
              </a:ext>
            </a:extLst>
          </p:cNvPr>
          <p:cNvCxnSpPr>
            <a:cxnSpLocks/>
          </p:cNvCxnSpPr>
          <p:nvPr/>
        </p:nvCxnSpPr>
        <p:spPr>
          <a:xfrm flipH="1">
            <a:off x="4731325" y="3806089"/>
            <a:ext cx="2093921" cy="1659805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912C3C0-501A-4622-AEC1-D7266336E3FD}"/>
              </a:ext>
            </a:extLst>
          </p:cNvPr>
          <p:cNvCxnSpPr>
            <a:cxnSpLocks/>
          </p:cNvCxnSpPr>
          <p:nvPr/>
        </p:nvCxnSpPr>
        <p:spPr>
          <a:xfrm flipH="1" flipV="1">
            <a:off x="3349994" y="5085242"/>
            <a:ext cx="3068715" cy="2047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>
            <a:extLst>
              <a:ext uri="{FF2B5EF4-FFF2-40B4-BE49-F238E27FC236}">
                <a16:creationId xmlns:a16="http://schemas.microsoft.com/office/drawing/2014/main" id="{EA577E86-84E5-44A6-891D-46CF3B412B44}"/>
              </a:ext>
            </a:extLst>
          </p:cNvPr>
          <p:cNvSpPr/>
          <p:nvPr/>
        </p:nvSpPr>
        <p:spPr>
          <a:xfrm>
            <a:off x="2823486" y="2263487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90DB240D-5107-4234-B695-5C352D2F07DB}"/>
              </a:ext>
            </a:extLst>
          </p:cNvPr>
          <p:cNvSpPr/>
          <p:nvPr/>
        </p:nvSpPr>
        <p:spPr>
          <a:xfrm>
            <a:off x="5847935" y="3953020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6C3A1EEF-2369-4F38-A95E-17316B20831B}"/>
              </a:ext>
            </a:extLst>
          </p:cNvPr>
          <p:cNvCxnSpPr>
            <a:cxnSpLocks/>
            <a:stCxn id="2" idx="4"/>
          </p:cNvCxnSpPr>
          <p:nvPr/>
        </p:nvCxnSpPr>
        <p:spPr>
          <a:xfrm flipH="1">
            <a:off x="6032518" y="3557381"/>
            <a:ext cx="298116" cy="424988"/>
          </a:xfrm>
          <a:prstGeom prst="straightConnector1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타원 39">
            <a:extLst>
              <a:ext uri="{FF2B5EF4-FFF2-40B4-BE49-F238E27FC236}">
                <a16:creationId xmlns:a16="http://schemas.microsoft.com/office/drawing/2014/main" id="{C7486E12-6730-4F9E-9321-C8804665F340}"/>
              </a:ext>
            </a:extLst>
          </p:cNvPr>
          <p:cNvSpPr/>
          <p:nvPr/>
        </p:nvSpPr>
        <p:spPr>
          <a:xfrm>
            <a:off x="5497068" y="4396617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2F13A934-5CBC-4DB7-A2FF-125E79F993F3}"/>
              </a:ext>
            </a:extLst>
          </p:cNvPr>
          <p:cNvCxnSpPr>
            <a:cxnSpLocks/>
            <a:stCxn id="35" idx="3"/>
          </p:cNvCxnSpPr>
          <p:nvPr/>
        </p:nvCxnSpPr>
        <p:spPr>
          <a:xfrm flipH="1">
            <a:off x="5686722" y="4157671"/>
            <a:ext cx="196326" cy="287659"/>
          </a:xfrm>
          <a:prstGeom prst="straightConnector1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타원 41">
            <a:extLst>
              <a:ext uri="{FF2B5EF4-FFF2-40B4-BE49-F238E27FC236}">
                <a16:creationId xmlns:a16="http://schemas.microsoft.com/office/drawing/2014/main" id="{8295CF8F-D27C-4882-9AF5-45659C346746}"/>
              </a:ext>
            </a:extLst>
          </p:cNvPr>
          <p:cNvSpPr/>
          <p:nvPr/>
        </p:nvSpPr>
        <p:spPr>
          <a:xfrm>
            <a:off x="4764469" y="4862280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F5AA676-FDF0-4B0B-9E14-D85C477B369D}"/>
                  </a:ext>
                </a:extLst>
              </p:cNvPr>
              <p:cNvSpPr txBox="1"/>
              <p:nvPr/>
            </p:nvSpPr>
            <p:spPr>
              <a:xfrm>
                <a:off x="9725001" y="2809717"/>
                <a:ext cx="146035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0.01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F5AA676-FDF0-4B0B-9E14-D85C477B36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25001" y="2809717"/>
                <a:ext cx="1460353" cy="369332"/>
              </a:xfrm>
              <a:prstGeom prst="rect">
                <a:avLst/>
              </a:prstGeom>
              <a:blipFill>
                <a:blip r:embed="rId8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0018515-A55A-4855-9DC3-8C8F094ABC03}"/>
                  </a:ext>
                </a:extLst>
              </p:cNvPr>
              <p:cNvSpPr txBox="1"/>
              <p:nvPr/>
            </p:nvSpPr>
            <p:spPr>
              <a:xfrm>
                <a:off x="8023052" y="4557049"/>
                <a:ext cx="306620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=−1+0.08</m:t>
                      </m:r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−0.01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0018515-A55A-4855-9DC3-8C8F094ABC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3052" y="4557049"/>
                <a:ext cx="3066204" cy="369332"/>
              </a:xfrm>
              <a:prstGeom prst="rect">
                <a:avLst/>
              </a:prstGeom>
              <a:blipFill>
                <a:blip r:embed="rId9"/>
                <a:stretch>
                  <a:fillRect r="-795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A3F72EA9-A3E2-4DBC-ACBF-729691277490}"/>
                  </a:ext>
                </a:extLst>
              </p:cNvPr>
              <p:cNvSpPr txBox="1"/>
              <p:nvPr/>
            </p:nvSpPr>
            <p:spPr>
              <a:xfrm>
                <a:off x="7632154" y="4956811"/>
                <a:ext cx="243350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=−0.93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A3F72EA9-A3E2-4DBC-ACBF-7296912774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2154" y="4956811"/>
                <a:ext cx="2433504" cy="369332"/>
              </a:xfrm>
              <a:prstGeom prst="rect">
                <a:avLst/>
              </a:prstGeom>
              <a:blipFill>
                <a:blip r:embed="rId10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F6E40DE5-5633-4202-A757-CCB3068C668B}"/>
              </a:ext>
            </a:extLst>
          </p:cNvPr>
          <p:cNvCxnSpPr>
            <a:cxnSpLocks/>
          </p:cNvCxnSpPr>
          <p:nvPr/>
        </p:nvCxnSpPr>
        <p:spPr>
          <a:xfrm>
            <a:off x="2377229" y="1331300"/>
            <a:ext cx="1132278" cy="2825947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68196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머신 러닝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인공지능과 머신러닝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,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딥러닝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AF2B61F-9C0D-4FE1-B0E4-9B1E6709AC5B}"/>
              </a:ext>
            </a:extLst>
          </p:cNvPr>
          <p:cNvSpPr/>
          <p:nvPr/>
        </p:nvSpPr>
        <p:spPr>
          <a:xfrm>
            <a:off x="1083969" y="1267418"/>
            <a:ext cx="74188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Types of supervised learning</a:t>
            </a:r>
            <a:endParaRPr lang="ko-KR" altLang="en-US" sz="2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2C1CDB2-8E11-46B9-894F-CE3AC43E53CA}"/>
              </a:ext>
            </a:extLst>
          </p:cNvPr>
          <p:cNvSpPr/>
          <p:nvPr/>
        </p:nvSpPr>
        <p:spPr>
          <a:xfrm>
            <a:off x="1511087" y="2143486"/>
            <a:ext cx="7418814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시험 점수 예측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이전 시험에서 점수와 공부 시간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regression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이메일 스팸 필터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라벨이 있는 학습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스팸 또는 햄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binary classification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이미지 </a:t>
            </a:r>
            <a:r>
              <a:rPr lang="ko-KR" altLang="en-US" sz="24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라벨링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태그가 있는 이미지로 부터 학습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multi-label classification</a:t>
            </a:r>
          </a:p>
          <a:p>
            <a:pPr lvl="1"/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56722438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L</a:t>
            </a:r>
            <a:r>
              <a:rPr lang="en-US" altLang="ko-KR" sz="2000" b="1">
                <a:solidFill>
                  <a:srgbClr val="000000"/>
                </a:solidFill>
                <a:latin typeface="Consolas" panose="020B0609020204030204" pitchFamily="49" charset="0"/>
                <a:ea typeface="-2002" pitchFamily="18" charset="-127"/>
              </a:rPr>
              <a:t>2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규제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규제방법 구현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87AC57-D218-4521-A882-3C87A2437D96}"/>
              </a:ext>
            </a:extLst>
          </p:cNvPr>
          <p:cNvSpPr txBox="1"/>
          <p:nvPr/>
        </p:nvSpPr>
        <p:spPr>
          <a:xfrm>
            <a:off x="661639" y="1211766"/>
            <a:ext cx="90941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L2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규제는 손실 함수에 가중치에 대한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L2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노름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(norm)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제곱을 더한다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EE91D7C-8198-4D09-AD90-B6D90AA71131}"/>
                  </a:ext>
                </a:extLst>
              </p:cNvPr>
              <p:cNvSpPr txBox="1"/>
              <p:nvPr/>
            </p:nvSpPr>
            <p:spPr>
              <a:xfrm>
                <a:off x="877228" y="1776609"/>
                <a:ext cx="2585451" cy="11005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EE91D7C-8198-4D09-AD90-B6D90AA711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228" y="1776609"/>
                <a:ext cx="2585451" cy="110055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CCD4D3B-0C07-4723-9B7A-38FF19B1C380}"/>
                  </a:ext>
                </a:extLst>
              </p:cNvPr>
              <p:cNvSpPr txBox="1"/>
              <p:nvPr/>
            </p:nvSpPr>
            <p:spPr>
              <a:xfrm>
                <a:off x="877229" y="3661014"/>
                <a:ext cx="522553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𝑦𝑙𝑜𝑔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func>
                        <m:func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CCD4D3B-0C07-4723-9B7A-38FF19B1C3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229" y="3661014"/>
                <a:ext cx="5225533" cy="461665"/>
              </a:xfrm>
              <a:prstGeom prst="rect">
                <a:avLst/>
              </a:prstGeom>
              <a:blipFill>
                <a:blip r:embed="rId4"/>
                <a:stretch>
                  <a:fillRect b="-18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6507393D-FE12-41BC-A51E-CA3BD1948318}"/>
                  </a:ext>
                </a:extLst>
              </p:cNvPr>
              <p:cNvSpPr txBox="1"/>
              <p:nvPr/>
            </p:nvSpPr>
            <p:spPr>
              <a:xfrm>
                <a:off x="877228" y="5009704"/>
                <a:ext cx="7119578" cy="11005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𝑦𝑙𝑜𝑔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func>
                        <m:func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ko-KR" alt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nary>
                        <m:naryPr>
                          <m:chr m:val="∑"/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6507393D-FE12-41BC-A51E-CA3BD19483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228" y="5009704"/>
                <a:ext cx="7119578" cy="110055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D9CB0EAA-617E-456A-9CCC-CBFAD81CBC37}"/>
                  </a:ext>
                </a:extLst>
              </p:cNvPr>
              <p:cNvSpPr txBox="1"/>
              <p:nvPr/>
            </p:nvSpPr>
            <p:spPr>
              <a:xfrm>
                <a:off x="951571" y="4545303"/>
                <a:ext cx="77572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L1 </a:t>
                </a:r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노름을 그냥 더하지 않고 규제의 양을 조절하는 파라미터 </a:t>
                </a:r>
                <a14:m>
                  <m:oMath xmlns:m="http://schemas.openxmlformats.org/officeDocument/2006/math">
                    <m:r>
                      <a:rPr lang="ko-KR" alt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를 곱한 후 더한다</a:t>
                </a:r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</a:t>
                </a:r>
                <a:endPara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D9CB0EAA-617E-456A-9CCC-CBFAD81CBC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571" y="4545303"/>
                <a:ext cx="7757252" cy="369332"/>
              </a:xfrm>
              <a:prstGeom prst="rect">
                <a:avLst/>
              </a:prstGeom>
              <a:blipFill>
                <a:blip r:embed="rId6"/>
                <a:stretch>
                  <a:fillRect l="-628" t="-8333" r="-707" b="-2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07BA3C2-7A14-487A-9D5B-E2AD31E78FF8}"/>
                  </a:ext>
                </a:extLst>
              </p:cNvPr>
              <p:cNvSpPr txBox="1"/>
              <p:nvPr/>
            </p:nvSpPr>
            <p:spPr>
              <a:xfrm>
                <a:off x="6822968" y="2650096"/>
                <a:ext cx="2528769" cy="6914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+…)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07BA3C2-7A14-487A-9D5B-E2AD31E78F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2968" y="2650096"/>
                <a:ext cx="2528769" cy="69147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89117734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L</a:t>
            </a:r>
            <a:r>
              <a:rPr lang="en-US" altLang="ko-KR" sz="2000" b="1">
                <a:solidFill>
                  <a:srgbClr val="000000"/>
                </a:solidFill>
                <a:latin typeface="Consolas" panose="020B0609020204030204" pitchFamily="49" charset="0"/>
                <a:ea typeface="-2002" pitchFamily="18" charset="-127"/>
              </a:rPr>
              <a:t>2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규제의 미분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규제방법 구현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87AC57-D218-4521-A882-3C87A2437D96}"/>
              </a:ext>
            </a:extLst>
          </p:cNvPr>
          <p:cNvSpPr txBox="1"/>
          <p:nvPr/>
        </p:nvSpPr>
        <p:spPr>
          <a:xfrm>
            <a:off x="661639" y="1211766"/>
            <a:ext cx="91791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L2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규제는 손실 함수에 가중치에 대한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L2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노름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(norm)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제곱을 더한다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EE91D7C-8198-4D09-AD90-B6D90AA71131}"/>
                  </a:ext>
                </a:extLst>
              </p:cNvPr>
              <p:cNvSpPr txBox="1"/>
              <p:nvPr/>
            </p:nvSpPr>
            <p:spPr>
              <a:xfrm>
                <a:off x="1044871" y="1979413"/>
                <a:ext cx="3845668" cy="7945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EE91D7C-8198-4D09-AD90-B6D90AA711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871" y="1979413"/>
                <a:ext cx="3845668" cy="79457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TextBox 44">
            <a:extLst>
              <a:ext uri="{FF2B5EF4-FFF2-40B4-BE49-F238E27FC236}">
                <a16:creationId xmlns:a16="http://schemas.microsoft.com/office/drawing/2014/main" id="{D9CB0EAA-617E-456A-9CCC-CBFAD81CBC37}"/>
              </a:ext>
            </a:extLst>
          </p:cNvPr>
          <p:cNvSpPr txBox="1"/>
          <p:nvPr/>
        </p:nvSpPr>
        <p:spPr>
          <a:xfrm>
            <a:off x="771411" y="3941897"/>
            <a:ext cx="50802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파이썬으로 작성된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L2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규제 적용된 오차 역전파 구현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50D2E35-686D-4FB9-BCA8-670886D451BF}"/>
                  </a:ext>
                </a:extLst>
              </p:cNvPr>
              <p:cNvSpPr txBox="1"/>
              <p:nvPr/>
            </p:nvSpPr>
            <p:spPr>
              <a:xfrm>
                <a:off x="1044871" y="2909927"/>
                <a:ext cx="5887317" cy="7945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50D2E35-686D-4FB9-BCA8-670886D451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871" y="2909927"/>
                <a:ext cx="5887317" cy="79457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직사각형 9">
            <a:extLst>
              <a:ext uri="{FF2B5EF4-FFF2-40B4-BE49-F238E27FC236}">
                <a16:creationId xmlns:a16="http://schemas.microsoft.com/office/drawing/2014/main" id="{02DE2CB1-EEF5-46FD-A33C-C3F0CE8510C0}"/>
              </a:ext>
            </a:extLst>
          </p:cNvPr>
          <p:cNvSpPr/>
          <p:nvPr/>
        </p:nvSpPr>
        <p:spPr>
          <a:xfrm>
            <a:off x="1125369" y="4540889"/>
            <a:ext cx="8190249" cy="400110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w_grad += alpha * w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B77292D-EF37-4C4E-8BA4-36CFF09D9239}"/>
              </a:ext>
            </a:extLst>
          </p:cNvPr>
          <p:cNvSpPr txBox="1"/>
          <p:nvPr/>
        </p:nvSpPr>
        <p:spPr>
          <a:xfrm>
            <a:off x="771411" y="5479137"/>
            <a:ext cx="5463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회귀 모델에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L2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규제를 추가한 것을 릿지 모델이라 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66755212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Gradient descent algorithm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2.2 SGD (Stochastic Gradient Descent)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3622C3C-D175-4310-920D-D44FA79D5091}"/>
              </a:ext>
            </a:extLst>
          </p:cNvPr>
          <p:cNvSpPr/>
          <p:nvPr/>
        </p:nvSpPr>
        <p:spPr>
          <a:xfrm>
            <a:off x="1083969" y="1267418"/>
            <a:ext cx="74188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Gradient descent algorithm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EF6DA819-4592-4E29-9446-390737E540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1470" y="2241499"/>
            <a:ext cx="4824829" cy="3305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16E03D8-1A82-48B2-83CB-707235E149EC}"/>
              </a:ext>
            </a:extLst>
          </p:cNvPr>
          <p:cNvSpPr txBox="1"/>
          <p:nvPr/>
        </p:nvSpPr>
        <p:spPr>
          <a:xfrm>
            <a:off x="2016886" y="3637010"/>
            <a:ext cx="354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J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C37CA9D-7A5D-463B-B99A-0F55E2A1BF32}"/>
              </a:ext>
            </a:extLst>
          </p:cNvPr>
          <p:cNvSpPr/>
          <p:nvPr/>
        </p:nvSpPr>
        <p:spPr>
          <a:xfrm>
            <a:off x="7311406" y="2412860"/>
            <a:ext cx="170553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Gradient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C513CF88-227E-4603-9F73-CFC0CDD768AB}"/>
              </a:ext>
            </a:extLst>
          </p:cNvPr>
          <p:cNvSpPr/>
          <p:nvPr/>
        </p:nvSpPr>
        <p:spPr>
          <a:xfrm>
            <a:off x="6210752" y="3317617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E334AD5-8997-4B07-8C4B-322926824058}"/>
              </a:ext>
            </a:extLst>
          </p:cNvPr>
          <p:cNvCxnSpPr>
            <a:stCxn id="11" idx="1"/>
          </p:cNvCxnSpPr>
          <p:nvPr/>
        </p:nvCxnSpPr>
        <p:spPr>
          <a:xfrm flipH="1" flipV="1">
            <a:off x="7130006" y="2164467"/>
            <a:ext cx="181400" cy="417670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52BE4D6-8DA9-4A70-99CB-458E93352BE1}"/>
              </a:ext>
            </a:extLst>
          </p:cNvPr>
          <p:cNvSpPr/>
          <p:nvPr/>
        </p:nvSpPr>
        <p:spPr>
          <a:xfrm>
            <a:off x="6203884" y="4500416"/>
            <a:ext cx="21590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Minimum cost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3BAE0AAC-A468-4D0A-B253-E59A64F24A18}"/>
              </a:ext>
            </a:extLst>
          </p:cNvPr>
          <p:cNvSpPr/>
          <p:nvPr/>
        </p:nvSpPr>
        <p:spPr>
          <a:xfrm>
            <a:off x="3793401" y="2405720"/>
            <a:ext cx="21590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Initial Weight</a:t>
            </a: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873AE5C8-6C7E-4090-B76B-B4715F345ED9}"/>
              </a:ext>
            </a:extLst>
          </p:cNvPr>
          <p:cNvCxnSpPr>
            <a:cxnSpLocks/>
          </p:cNvCxnSpPr>
          <p:nvPr/>
        </p:nvCxnSpPr>
        <p:spPr>
          <a:xfrm>
            <a:off x="5532159" y="2621890"/>
            <a:ext cx="832070" cy="519885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2CA53A61-BCF6-4478-BF84-D838281E3EE5}"/>
              </a:ext>
            </a:extLst>
          </p:cNvPr>
          <p:cNvSpPr/>
          <p:nvPr/>
        </p:nvSpPr>
        <p:spPr>
          <a:xfrm>
            <a:off x="3506650" y="3122056"/>
            <a:ext cx="21590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Increment Step</a:t>
            </a: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C1ADCD87-A118-40A1-98D0-CE33E4EA30E5}"/>
              </a:ext>
            </a:extLst>
          </p:cNvPr>
          <p:cNvCxnSpPr>
            <a:cxnSpLocks/>
          </p:cNvCxnSpPr>
          <p:nvPr/>
        </p:nvCxnSpPr>
        <p:spPr>
          <a:xfrm>
            <a:off x="5245408" y="3338226"/>
            <a:ext cx="832070" cy="519885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C9A072B3-4E76-49C6-9ECF-D7CFD2BCFA62}"/>
              </a:ext>
            </a:extLst>
          </p:cNvPr>
          <p:cNvCxnSpPr>
            <a:cxnSpLocks/>
          </p:cNvCxnSpPr>
          <p:nvPr/>
        </p:nvCxnSpPr>
        <p:spPr>
          <a:xfrm flipH="1">
            <a:off x="6404181" y="2583630"/>
            <a:ext cx="371665" cy="777252"/>
          </a:xfrm>
          <a:prstGeom prst="straightConnector1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EDDAD211-C111-4AFF-8A97-BF9F1F7AB71A}"/>
              </a:ext>
            </a:extLst>
          </p:cNvPr>
          <p:cNvCxnSpPr>
            <a:cxnSpLocks/>
          </p:cNvCxnSpPr>
          <p:nvPr/>
        </p:nvCxnSpPr>
        <p:spPr>
          <a:xfrm flipH="1">
            <a:off x="6257732" y="1315000"/>
            <a:ext cx="1098476" cy="2875904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C401B0F2-4E29-4413-92E5-67CDDCDAFCAC}"/>
              </a:ext>
            </a:extLst>
          </p:cNvPr>
          <p:cNvSpPr txBox="1"/>
          <p:nvPr/>
        </p:nvSpPr>
        <p:spPr>
          <a:xfrm>
            <a:off x="4695649" y="5514825"/>
            <a:ext cx="354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B97C0955-FF39-4DE4-A629-2D15D0290BB0}"/>
              </a:ext>
            </a:extLst>
          </p:cNvPr>
          <p:cNvSpPr/>
          <p:nvPr/>
        </p:nvSpPr>
        <p:spPr>
          <a:xfrm flipH="1">
            <a:off x="6404181" y="5546907"/>
            <a:ext cx="539541" cy="392999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B2DDE67-0712-44DC-94AD-452DBF949138}"/>
                  </a:ext>
                </a:extLst>
              </p:cNvPr>
              <p:cNvSpPr txBox="1"/>
              <p:nvPr/>
            </p:nvSpPr>
            <p:spPr>
              <a:xfrm>
                <a:off x="7303577" y="3122056"/>
                <a:ext cx="4695432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ko-KR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d>
                        <m:d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ko-KR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B2DDE67-0712-44DC-94AD-452DBF9491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3577" y="3122056"/>
                <a:ext cx="4695432" cy="369332"/>
              </a:xfrm>
              <a:prstGeom prst="rect">
                <a:avLst/>
              </a:prstGeom>
              <a:blipFill>
                <a:blip r:embed="rId4"/>
                <a:stretch>
                  <a:fillRect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7D6DB68-AA12-439F-804F-AA65F7A8878A}"/>
                  </a:ext>
                </a:extLst>
              </p:cNvPr>
              <p:cNvSpPr txBox="1"/>
              <p:nvPr/>
            </p:nvSpPr>
            <p:spPr>
              <a:xfrm>
                <a:off x="8537027" y="2868541"/>
                <a:ext cx="146035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0.01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7D6DB68-AA12-439F-804F-AA65F7A887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7027" y="2868541"/>
                <a:ext cx="1460353" cy="369332"/>
              </a:xfrm>
              <a:prstGeom prst="rect">
                <a:avLst/>
              </a:prstGeom>
              <a:blipFill>
                <a:blip r:embed="rId5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88AA08C-1646-4E64-8BBF-4BFC188FAB3E}"/>
                  </a:ext>
                </a:extLst>
              </p:cNvPr>
              <p:cNvSpPr txBox="1"/>
              <p:nvPr/>
            </p:nvSpPr>
            <p:spPr>
              <a:xfrm>
                <a:off x="7876131" y="3649190"/>
                <a:ext cx="243350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=3−0.08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88AA08C-1646-4E64-8BBF-4BFC188FAB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6131" y="3649190"/>
                <a:ext cx="2433504" cy="369332"/>
              </a:xfrm>
              <a:prstGeom prst="rect">
                <a:avLst/>
              </a:prstGeom>
              <a:blipFill>
                <a:blip r:embed="rId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50F0946-1080-4310-969B-E05C9E33F0A9}"/>
                  </a:ext>
                </a:extLst>
              </p:cNvPr>
              <p:cNvSpPr txBox="1"/>
              <p:nvPr/>
            </p:nvSpPr>
            <p:spPr>
              <a:xfrm>
                <a:off x="7623120" y="4036644"/>
                <a:ext cx="243350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=2.92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50F0946-1080-4310-969B-E05C9E33F0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3120" y="4036644"/>
                <a:ext cx="2433504" cy="369332"/>
              </a:xfrm>
              <a:prstGeom prst="rect">
                <a:avLst/>
              </a:prstGeom>
              <a:blipFill>
                <a:blip r:embed="rId7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AEE6D226-51A9-4482-B11C-31131641DCA7}"/>
              </a:ext>
            </a:extLst>
          </p:cNvPr>
          <p:cNvCxnSpPr>
            <a:cxnSpLocks/>
          </p:cNvCxnSpPr>
          <p:nvPr/>
        </p:nvCxnSpPr>
        <p:spPr>
          <a:xfrm flipH="1">
            <a:off x="5352686" y="2871898"/>
            <a:ext cx="1650184" cy="2393842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45D717CF-3469-43B1-8E8C-48E8C25101A9}"/>
              </a:ext>
            </a:extLst>
          </p:cNvPr>
          <p:cNvCxnSpPr>
            <a:cxnSpLocks/>
          </p:cNvCxnSpPr>
          <p:nvPr/>
        </p:nvCxnSpPr>
        <p:spPr>
          <a:xfrm flipH="1">
            <a:off x="4731325" y="3806089"/>
            <a:ext cx="2093921" cy="1659805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912C3C0-501A-4622-AEC1-D7266336E3FD}"/>
              </a:ext>
            </a:extLst>
          </p:cNvPr>
          <p:cNvCxnSpPr>
            <a:cxnSpLocks/>
          </p:cNvCxnSpPr>
          <p:nvPr/>
        </p:nvCxnSpPr>
        <p:spPr>
          <a:xfrm flipH="1" flipV="1">
            <a:off x="3349994" y="5085242"/>
            <a:ext cx="3068715" cy="2047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>
            <a:extLst>
              <a:ext uri="{FF2B5EF4-FFF2-40B4-BE49-F238E27FC236}">
                <a16:creationId xmlns:a16="http://schemas.microsoft.com/office/drawing/2014/main" id="{EA577E86-84E5-44A6-891D-46CF3B412B44}"/>
              </a:ext>
            </a:extLst>
          </p:cNvPr>
          <p:cNvSpPr/>
          <p:nvPr/>
        </p:nvSpPr>
        <p:spPr>
          <a:xfrm>
            <a:off x="6660687" y="2340070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90DB240D-5107-4234-B695-5C352D2F07DB}"/>
              </a:ext>
            </a:extLst>
          </p:cNvPr>
          <p:cNvSpPr/>
          <p:nvPr/>
        </p:nvSpPr>
        <p:spPr>
          <a:xfrm>
            <a:off x="5847935" y="3953020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6C3A1EEF-2369-4F38-A95E-17316B20831B}"/>
              </a:ext>
            </a:extLst>
          </p:cNvPr>
          <p:cNvCxnSpPr>
            <a:cxnSpLocks/>
            <a:stCxn id="2" idx="4"/>
          </p:cNvCxnSpPr>
          <p:nvPr/>
        </p:nvCxnSpPr>
        <p:spPr>
          <a:xfrm flipH="1">
            <a:off x="6032518" y="3557381"/>
            <a:ext cx="298116" cy="424988"/>
          </a:xfrm>
          <a:prstGeom prst="straightConnector1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타원 39">
            <a:extLst>
              <a:ext uri="{FF2B5EF4-FFF2-40B4-BE49-F238E27FC236}">
                <a16:creationId xmlns:a16="http://schemas.microsoft.com/office/drawing/2014/main" id="{C7486E12-6730-4F9E-9321-C8804665F340}"/>
              </a:ext>
            </a:extLst>
          </p:cNvPr>
          <p:cNvSpPr/>
          <p:nvPr/>
        </p:nvSpPr>
        <p:spPr>
          <a:xfrm>
            <a:off x="5497068" y="4396617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2F13A934-5CBC-4DB7-A2FF-125E79F993F3}"/>
              </a:ext>
            </a:extLst>
          </p:cNvPr>
          <p:cNvCxnSpPr>
            <a:cxnSpLocks/>
            <a:stCxn id="35" idx="3"/>
          </p:cNvCxnSpPr>
          <p:nvPr/>
        </p:nvCxnSpPr>
        <p:spPr>
          <a:xfrm flipH="1">
            <a:off x="5686722" y="4157671"/>
            <a:ext cx="196326" cy="287659"/>
          </a:xfrm>
          <a:prstGeom prst="straightConnector1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타원 41">
            <a:extLst>
              <a:ext uri="{FF2B5EF4-FFF2-40B4-BE49-F238E27FC236}">
                <a16:creationId xmlns:a16="http://schemas.microsoft.com/office/drawing/2014/main" id="{8295CF8F-D27C-4882-9AF5-45659C346746}"/>
              </a:ext>
            </a:extLst>
          </p:cNvPr>
          <p:cNvSpPr/>
          <p:nvPr/>
        </p:nvSpPr>
        <p:spPr>
          <a:xfrm>
            <a:off x="4764469" y="4862280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F5AA676-FDF0-4B0B-9E14-D85C477B369D}"/>
                  </a:ext>
                </a:extLst>
              </p:cNvPr>
              <p:cNvSpPr txBox="1"/>
              <p:nvPr/>
            </p:nvSpPr>
            <p:spPr>
              <a:xfrm>
                <a:off x="10177515" y="2806780"/>
                <a:ext cx="146035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0.01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F5AA676-FDF0-4B0B-9E14-D85C477B36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77515" y="2806780"/>
                <a:ext cx="1460353" cy="369332"/>
              </a:xfrm>
              <a:prstGeom prst="rect">
                <a:avLst/>
              </a:prstGeom>
              <a:blipFill>
                <a:blip r:embed="rId8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0018515-A55A-4855-9DC3-8C8F094ABC03}"/>
                  </a:ext>
                </a:extLst>
              </p:cNvPr>
              <p:cNvSpPr txBox="1"/>
              <p:nvPr/>
            </p:nvSpPr>
            <p:spPr>
              <a:xfrm>
                <a:off x="8023052" y="4557049"/>
                <a:ext cx="306620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=3−0.08</m:t>
                      </m:r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+0.03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0018515-A55A-4855-9DC3-8C8F094ABC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3052" y="4557049"/>
                <a:ext cx="3066204" cy="369332"/>
              </a:xfrm>
              <a:prstGeom prst="rect">
                <a:avLst/>
              </a:prstGeom>
              <a:blipFill>
                <a:blip r:embed="rId9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A3F72EA9-A3E2-4DBC-ACBF-729691277490}"/>
                  </a:ext>
                </a:extLst>
              </p:cNvPr>
              <p:cNvSpPr txBox="1"/>
              <p:nvPr/>
            </p:nvSpPr>
            <p:spPr>
              <a:xfrm>
                <a:off x="7632154" y="4956811"/>
                <a:ext cx="243350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=2.95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A3F72EA9-A3E2-4DBC-ACBF-7296912774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2154" y="4956811"/>
                <a:ext cx="2433504" cy="369332"/>
              </a:xfrm>
              <a:prstGeom prst="rect">
                <a:avLst/>
              </a:prstGeom>
              <a:blipFill>
                <a:blip r:embed="rId10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62433431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800102" y="2875829"/>
            <a:ext cx="5213350" cy="2218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3.1 </a:t>
            </a:r>
            <a:r>
              <a:rPr kumimoji="0" lang="ko-KR" altLang="en-US" sz="1800" i="0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단일층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 신경망 구현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3.2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검증 세트 분리와 스케일링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3.3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과대적합과 과소적합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3.4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규제방법 구현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3.5 </a:t>
            </a:r>
            <a:r>
              <a:rPr kumimoji="0" lang="ko-KR" altLang="en-US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교차 검증 구현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3. </a:t>
            </a:r>
            <a:r>
              <a:rPr kumimoji="0" lang="ko-KR" altLang="en-US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신경망 시작하기</a:t>
            </a:r>
          </a:p>
        </p:txBody>
      </p:sp>
    </p:spTree>
    <p:extLst>
      <p:ext uri="{BB962C8B-B14F-4D97-AF65-F5344CB8AC3E}">
        <p14:creationId xmlns:p14="http://schemas.microsoft.com/office/powerpoint/2010/main" val="628306586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K </a:t>
            </a:r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폴드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교차 검증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교차 검증 구현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6665C71-E477-48F5-A304-7E48AB2FD5CA}"/>
              </a:ext>
            </a:extLst>
          </p:cNvPr>
          <p:cNvSpPr/>
          <p:nvPr/>
        </p:nvSpPr>
        <p:spPr>
          <a:xfrm>
            <a:off x="7845850" y="1496107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20%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FF87657-6AA7-4CC6-B0A3-89E099850C45}"/>
              </a:ext>
            </a:extLst>
          </p:cNvPr>
          <p:cNvSpPr txBox="1"/>
          <p:nvPr/>
        </p:nvSpPr>
        <p:spPr>
          <a:xfrm>
            <a:off x="3994025" y="988745"/>
            <a:ext cx="1098087" cy="330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</a:t>
            </a:r>
            <a:r>
              <a:rPr lang="ko-KR" altLang="en-US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폴드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6F83941-D09D-4F27-9A63-125FD4385103}"/>
              </a:ext>
            </a:extLst>
          </p:cNvPr>
          <p:cNvSpPr txBox="1"/>
          <p:nvPr/>
        </p:nvSpPr>
        <p:spPr>
          <a:xfrm>
            <a:off x="7977792" y="988745"/>
            <a:ext cx="1126592" cy="330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테스트세트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257C337E-69A5-45F7-B94D-AE8146708970}"/>
              </a:ext>
            </a:extLst>
          </p:cNvPr>
          <p:cNvSpPr/>
          <p:nvPr/>
        </p:nvSpPr>
        <p:spPr>
          <a:xfrm>
            <a:off x="9114821" y="1496105"/>
            <a:ext cx="155558" cy="15478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1" name="연결선: 구부러짐 20">
            <a:extLst>
              <a:ext uri="{FF2B5EF4-FFF2-40B4-BE49-F238E27FC236}">
                <a16:creationId xmlns:a16="http://schemas.microsoft.com/office/drawing/2014/main" id="{910F9D52-6407-42E2-AEE0-5A4985303B32}"/>
              </a:ext>
            </a:extLst>
          </p:cNvPr>
          <p:cNvCxnSpPr>
            <a:cxnSpLocks/>
            <a:stCxn id="38" idx="0"/>
            <a:endCxn id="14" idx="1"/>
          </p:cNvCxnSpPr>
          <p:nvPr/>
        </p:nvCxnSpPr>
        <p:spPr>
          <a:xfrm rot="5400000" flipH="1" flipV="1">
            <a:off x="2420392" y="-77537"/>
            <a:ext cx="342190" cy="2805076"/>
          </a:xfrm>
          <a:prstGeom prst="curvedConnector2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연결선: 구부러짐 21">
            <a:extLst>
              <a:ext uri="{FF2B5EF4-FFF2-40B4-BE49-F238E27FC236}">
                <a16:creationId xmlns:a16="http://schemas.microsoft.com/office/drawing/2014/main" id="{BDC43C67-9B32-49B5-9CFF-A9EBAD59C03F}"/>
              </a:ext>
            </a:extLst>
          </p:cNvPr>
          <p:cNvCxnSpPr>
            <a:cxnSpLocks/>
            <a:stCxn id="14" idx="3"/>
            <a:endCxn id="34" idx="0"/>
          </p:cNvCxnSpPr>
          <p:nvPr/>
        </p:nvCxnSpPr>
        <p:spPr>
          <a:xfrm>
            <a:off x="5092112" y="1153906"/>
            <a:ext cx="2758627" cy="353082"/>
          </a:xfrm>
          <a:prstGeom prst="curvedConnector2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연결선: 구부러짐 24">
            <a:extLst>
              <a:ext uri="{FF2B5EF4-FFF2-40B4-BE49-F238E27FC236}">
                <a16:creationId xmlns:a16="http://schemas.microsoft.com/office/drawing/2014/main" id="{A101A225-11CE-44AB-BAFA-7A466EB0CFEC}"/>
              </a:ext>
            </a:extLst>
          </p:cNvPr>
          <p:cNvCxnSpPr>
            <a:cxnSpLocks/>
            <a:stCxn id="16" idx="1"/>
            <a:endCxn id="34" idx="0"/>
          </p:cNvCxnSpPr>
          <p:nvPr/>
        </p:nvCxnSpPr>
        <p:spPr>
          <a:xfrm rot="10800000" flipV="1">
            <a:off x="7850740" y="1153906"/>
            <a:ext cx="127053" cy="353082"/>
          </a:xfrm>
          <a:prstGeom prst="curvedConnector2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연결선: 구부러짐 25">
            <a:extLst>
              <a:ext uri="{FF2B5EF4-FFF2-40B4-BE49-F238E27FC236}">
                <a16:creationId xmlns:a16="http://schemas.microsoft.com/office/drawing/2014/main" id="{C36C3135-F8C6-4615-9247-7107CD06B352}"/>
              </a:ext>
            </a:extLst>
          </p:cNvPr>
          <p:cNvCxnSpPr>
            <a:cxnSpLocks/>
            <a:stCxn id="20" idx="0"/>
            <a:endCxn id="16" idx="3"/>
          </p:cNvCxnSpPr>
          <p:nvPr/>
        </p:nvCxnSpPr>
        <p:spPr>
          <a:xfrm rot="16200000" flipV="1">
            <a:off x="8977392" y="1280898"/>
            <a:ext cx="342200" cy="88216"/>
          </a:xfrm>
          <a:prstGeom prst="curvedConnector2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7822369-6ED3-4F69-B12F-C8DA8AEC52F5}"/>
              </a:ext>
            </a:extLst>
          </p:cNvPr>
          <p:cNvSpPr/>
          <p:nvPr/>
        </p:nvSpPr>
        <p:spPr>
          <a:xfrm>
            <a:off x="6527079" y="1496098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88C67290-45F8-45D7-9C90-48C77DCF31A6}"/>
              </a:ext>
            </a:extLst>
          </p:cNvPr>
          <p:cNvSpPr/>
          <p:nvPr/>
        </p:nvSpPr>
        <p:spPr>
          <a:xfrm>
            <a:off x="5180328" y="1496104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DDE413D-482C-4BFF-B91F-694E045C5860}"/>
              </a:ext>
            </a:extLst>
          </p:cNvPr>
          <p:cNvSpPr/>
          <p:nvPr/>
        </p:nvSpPr>
        <p:spPr>
          <a:xfrm>
            <a:off x="3847567" y="1496102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8B44613-B485-40B3-A5B7-299D880D8E08}"/>
              </a:ext>
            </a:extLst>
          </p:cNvPr>
          <p:cNvSpPr/>
          <p:nvPr/>
        </p:nvSpPr>
        <p:spPr>
          <a:xfrm>
            <a:off x="2514806" y="1496100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73F7852-1D19-4E06-A303-5E8B404113B6}"/>
              </a:ext>
            </a:extLst>
          </p:cNvPr>
          <p:cNvSpPr/>
          <p:nvPr/>
        </p:nvSpPr>
        <p:spPr>
          <a:xfrm>
            <a:off x="1182045" y="1496098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0E5C544F-1969-4D53-A8CC-2CCF693931BC}"/>
              </a:ext>
            </a:extLst>
          </p:cNvPr>
          <p:cNvSpPr/>
          <p:nvPr/>
        </p:nvSpPr>
        <p:spPr>
          <a:xfrm>
            <a:off x="7772960" y="1506988"/>
            <a:ext cx="155558" cy="15478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718B3BF1-DCB3-49A6-82FE-256A8D2B5D47}"/>
              </a:ext>
            </a:extLst>
          </p:cNvPr>
          <p:cNvSpPr/>
          <p:nvPr/>
        </p:nvSpPr>
        <p:spPr>
          <a:xfrm>
            <a:off x="1111170" y="1496096"/>
            <a:ext cx="155558" cy="15478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C7E2480B-4A63-48C1-B85D-C9DE8A2D5618}"/>
              </a:ext>
            </a:extLst>
          </p:cNvPr>
          <p:cNvSpPr/>
          <p:nvPr/>
        </p:nvSpPr>
        <p:spPr>
          <a:xfrm>
            <a:off x="6527079" y="2345982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AE8AD27A-029C-4265-A5D0-FE413BF04360}"/>
              </a:ext>
            </a:extLst>
          </p:cNvPr>
          <p:cNvSpPr/>
          <p:nvPr/>
        </p:nvSpPr>
        <p:spPr>
          <a:xfrm>
            <a:off x="5194318" y="2345980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47ED20B4-D96F-4DE4-9D47-050C3B7A2B81}"/>
              </a:ext>
            </a:extLst>
          </p:cNvPr>
          <p:cNvSpPr/>
          <p:nvPr/>
        </p:nvSpPr>
        <p:spPr>
          <a:xfrm>
            <a:off x="3861557" y="2345978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B9A61233-A394-4911-A674-C099C9F762F0}"/>
              </a:ext>
            </a:extLst>
          </p:cNvPr>
          <p:cNvSpPr/>
          <p:nvPr/>
        </p:nvSpPr>
        <p:spPr>
          <a:xfrm>
            <a:off x="2528796" y="2345976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E4E716FF-6BBB-4F93-B760-424442B72C03}"/>
              </a:ext>
            </a:extLst>
          </p:cNvPr>
          <p:cNvSpPr/>
          <p:nvPr/>
        </p:nvSpPr>
        <p:spPr>
          <a:xfrm>
            <a:off x="1196035" y="2345974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0E52A99A-1B19-4E2B-8191-F0DA381F2FEE}"/>
              </a:ext>
            </a:extLst>
          </p:cNvPr>
          <p:cNvSpPr/>
          <p:nvPr/>
        </p:nvSpPr>
        <p:spPr>
          <a:xfrm>
            <a:off x="7786950" y="2356864"/>
            <a:ext cx="155558" cy="15478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500FEA39-7882-4254-B379-200C2D1E8717}"/>
              </a:ext>
            </a:extLst>
          </p:cNvPr>
          <p:cNvSpPr/>
          <p:nvPr/>
        </p:nvSpPr>
        <p:spPr>
          <a:xfrm>
            <a:off x="1125160" y="2345972"/>
            <a:ext cx="155558" cy="15478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7D9631FE-B54A-4D44-9583-05F51DD25A73}"/>
              </a:ext>
            </a:extLst>
          </p:cNvPr>
          <p:cNvSpPr/>
          <p:nvPr/>
        </p:nvSpPr>
        <p:spPr>
          <a:xfrm>
            <a:off x="6527079" y="3195854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B36D0E45-9695-4F41-91C4-E3846C2E6CA8}"/>
              </a:ext>
            </a:extLst>
          </p:cNvPr>
          <p:cNvSpPr/>
          <p:nvPr/>
        </p:nvSpPr>
        <p:spPr>
          <a:xfrm>
            <a:off x="5194318" y="3195852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59BD4198-E091-4BD6-9922-8BF527D1DA18}"/>
              </a:ext>
            </a:extLst>
          </p:cNvPr>
          <p:cNvSpPr/>
          <p:nvPr/>
        </p:nvSpPr>
        <p:spPr>
          <a:xfrm>
            <a:off x="3861557" y="3195850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4EBEB242-54C0-4739-8EFA-E0DA1C2DC012}"/>
              </a:ext>
            </a:extLst>
          </p:cNvPr>
          <p:cNvSpPr/>
          <p:nvPr/>
        </p:nvSpPr>
        <p:spPr>
          <a:xfrm>
            <a:off x="1196035" y="3195846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B2404EA3-1843-48BA-9D74-9CC040D2740E}"/>
              </a:ext>
            </a:extLst>
          </p:cNvPr>
          <p:cNvSpPr/>
          <p:nvPr/>
        </p:nvSpPr>
        <p:spPr>
          <a:xfrm>
            <a:off x="7786950" y="3206737"/>
            <a:ext cx="155558" cy="15478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7692465F-AC80-4E35-8EBC-329A3583B47C}"/>
              </a:ext>
            </a:extLst>
          </p:cNvPr>
          <p:cNvSpPr/>
          <p:nvPr/>
        </p:nvSpPr>
        <p:spPr>
          <a:xfrm>
            <a:off x="1125160" y="3195844"/>
            <a:ext cx="155558" cy="15478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62B72D8A-391B-44DE-9F8D-C0DBB5EF30A3}"/>
              </a:ext>
            </a:extLst>
          </p:cNvPr>
          <p:cNvSpPr/>
          <p:nvPr/>
        </p:nvSpPr>
        <p:spPr>
          <a:xfrm>
            <a:off x="6541069" y="4042399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F9025DFB-A7AC-4E28-BE93-435699258CFF}"/>
              </a:ext>
            </a:extLst>
          </p:cNvPr>
          <p:cNvSpPr/>
          <p:nvPr/>
        </p:nvSpPr>
        <p:spPr>
          <a:xfrm>
            <a:off x="5208308" y="4042397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BBC92255-1996-4CA3-9A27-473005971205}"/>
              </a:ext>
            </a:extLst>
          </p:cNvPr>
          <p:cNvSpPr/>
          <p:nvPr/>
        </p:nvSpPr>
        <p:spPr>
          <a:xfrm>
            <a:off x="2542786" y="4042393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4D4CEC58-D229-41AF-999D-EB52C15979A3}"/>
              </a:ext>
            </a:extLst>
          </p:cNvPr>
          <p:cNvSpPr/>
          <p:nvPr/>
        </p:nvSpPr>
        <p:spPr>
          <a:xfrm>
            <a:off x="1210025" y="4042391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id="{E5067687-AFC3-44AA-93CF-1C8BB66FF963}"/>
              </a:ext>
            </a:extLst>
          </p:cNvPr>
          <p:cNvSpPr/>
          <p:nvPr/>
        </p:nvSpPr>
        <p:spPr>
          <a:xfrm>
            <a:off x="7800940" y="4053282"/>
            <a:ext cx="155558" cy="15478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0528F00E-C381-4ECF-983A-8C91C1E0D60A}"/>
              </a:ext>
            </a:extLst>
          </p:cNvPr>
          <p:cNvSpPr/>
          <p:nvPr/>
        </p:nvSpPr>
        <p:spPr>
          <a:xfrm>
            <a:off x="1139150" y="4042389"/>
            <a:ext cx="155558" cy="15478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47FE3A4B-DC94-4282-AC3C-0ADDABE30FFC}"/>
              </a:ext>
            </a:extLst>
          </p:cNvPr>
          <p:cNvSpPr/>
          <p:nvPr/>
        </p:nvSpPr>
        <p:spPr>
          <a:xfrm>
            <a:off x="6555059" y="4888944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A0F0FF7E-78CF-4C95-A434-B8B52C46D0BB}"/>
              </a:ext>
            </a:extLst>
          </p:cNvPr>
          <p:cNvSpPr/>
          <p:nvPr/>
        </p:nvSpPr>
        <p:spPr>
          <a:xfrm>
            <a:off x="3889537" y="4888940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02F08DF7-2DF1-45E5-8026-569A33B973ED}"/>
              </a:ext>
            </a:extLst>
          </p:cNvPr>
          <p:cNvSpPr/>
          <p:nvPr/>
        </p:nvSpPr>
        <p:spPr>
          <a:xfrm>
            <a:off x="2556776" y="4888939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DF380DC1-E230-41F7-97D9-CD89C15EFF27}"/>
              </a:ext>
            </a:extLst>
          </p:cNvPr>
          <p:cNvSpPr/>
          <p:nvPr/>
        </p:nvSpPr>
        <p:spPr>
          <a:xfrm>
            <a:off x="1224015" y="4888937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81CDAD0B-9FBC-423B-9387-4C960B96189A}"/>
              </a:ext>
            </a:extLst>
          </p:cNvPr>
          <p:cNvSpPr/>
          <p:nvPr/>
        </p:nvSpPr>
        <p:spPr>
          <a:xfrm>
            <a:off x="7814930" y="4899827"/>
            <a:ext cx="155558" cy="15478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D0513359-AB88-4CD1-AC7B-FDA6CC2C86E7}"/>
              </a:ext>
            </a:extLst>
          </p:cNvPr>
          <p:cNvSpPr/>
          <p:nvPr/>
        </p:nvSpPr>
        <p:spPr>
          <a:xfrm>
            <a:off x="1153140" y="4888935"/>
            <a:ext cx="155558" cy="15478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943E3B76-F3DD-43EB-8E9A-1CE0ED01DE94}"/>
              </a:ext>
            </a:extLst>
          </p:cNvPr>
          <p:cNvSpPr/>
          <p:nvPr/>
        </p:nvSpPr>
        <p:spPr>
          <a:xfrm>
            <a:off x="5236288" y="5735488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D8299931-35C2-4E61-99E0-EA7018A9B859}"/>
              </a:ext>
            </a:extLst>
          </p:cNvPr>
          <p:cNvSpPr/>
          <p:nvPr/>
        </p:nvSpPr>
        <p:spPr>
          <a:xfrm>
            <a:off x="3903527" y="5735486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F8E7FF80-74CE-4436-B91D-CD5064D3F93B}"/>
              </a:ext>
            </a:extLst>
          </p:cNvPr>
          <p:cNvSpPr/>
          <p:nvPr/>
        </p:nvSpPr>
        <p:spPr>
          <a:xfrm>
            <a:off x="2570766" y="5735484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E70C4682-CAF3-4E4D-92CE-7D7F5CEAA42C}"/>
              </a:ext>
            </a:extLst>
          </p:cNvPr>
          <p:cNvSpPr/>
          <p:nvPr/>
        </p:nvSpPr>
        <p:spPr>
          <a:xfrm>
            <a:off x="1238005" y="5735482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타원 89">
            <a:extLst>
              <a:ext uri="{FF2B5EF4-FFF2-40B4-BE49-F238E27FC236}">
                <a16:creationId xmlns:a16="http://schemas.microsoft.com/office/drawing/2014/main" id="{8AB857A3-0578-4A9E-BC9E-63A817BF702E}"/>
              </a:ext>
            </a:extLst>
          </p:cNvPr>
          <p:cNvSpPr/>
          <p:nvPr/>
        </p:nvSpPr>
        <p:spPr>
          <a:xfrm>
            <a:off x="7828920" y="5746372"/>
            <a:ext cx="155558" cy="15478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7EC00672-7737-4B87-A044-CB46FEBFB3FB}"/>
              </a:ext>
            </a:extLst>
          </p:cNvPr>
          <p:cNvSpPr/>
          <p:nvPr/>
        </p:nvSpPr>
        <p:spPr>
          <a:xfrm>
            <a:off x="1167130" y="5735480"/>
            <a:ext cx="155558" cy="15478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D843D961-66F7-43D0-BFAD-90A0BCCB6F5B}"/>
              </a:ext>
            </a:extLst>
          </p:cNvPr>
          <p:cNvSpPr/>
          <p:nvPr/>
        </p:nvSpPr>
        <p:spPr>
          <a:xfrm>
            <a:off x="2528796" y="3195848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D9E69404-1059-40EF-B91F-B18905938929}"/>
              </a:ext>
            </a:extLst>
          </p:cNvPr>
          <p:cNvSpPr/>
          <p:nvPr/>
        </p:nvSpPr>
        <p:spPr>
          <a:xfrm>
            <a:off x="3875547" y="4042395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84243E94-B54B-4D13-85C7-AE65B0D00A85}"/>
              </a:ext>
            </a:extLst>
          </p:cNvPr>
          <p:cNvSpPr/>
          <p:nvPr/>
        </p:nvSpPr>
        <p:spPr>
          <a:xfrm>
            <a:off x="5222298" y="4888942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28B81C45-A52A-482A-832F-0A2B54C0C941}"/>
              </a:ext>
            </a:extLst>
          </p:cNvPr>
          <p:cNvSpPr/>
          <p:nvPr/>
        </p:nvSpPr>
        <p:spPr>
          <a:xfrm>
            <a:off x="6569049" y="5735490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6" name="오른쪽 중괄호 7175">
            <a:extLst>
              <a:ext uri="{FF2B5EF4-FFF2-40B4-BE49-F238E27FC236}">
                <a16:creationId xmlns:a16="http://schemas.microsoft.com/office/drawing/2014/main" id="{48DB1659-F20D-4546-9477-75D37BD2994F}"/>
              </a:ext>
            </a:extLst>
          </p:cNvPr>
          <p:cNvSpPr/>
          <p:nvPr/>
        </p:nvSpPr>
        <p:spPr>
          <a:xfrm>
            <a:off x="7901810" y="2345972"/>
            <a:ext cx="424434" cy="3854099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6CEA247E-393D-4CF9-B38D-0D1E49EBB328}"/>
              </a:ext>
            </a:extLst>
          </p:cNvPr>
          <p:cNvSpPr txBox="1"/>
          <p:nvPr/>
        </p:nvSpPr>
        <p:spPr>
          <a:xfrm>
            <a:off x="8326243" y="4107860"/>
            <a:ext cx="17024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폴드 교차 검증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868FA80D-BB2A-4C6D-885F-CEDA201C9AB4}"/>
              </a:ext>
            </a:extLst>
          </p:cNvPr>
          <p:cNvSpPr txBox="1"/>
          <p:nvPr/>
        </p:nvSpPr>
        <p:spPr>
          <a:xfrm>
            <a:off x="4695351" y="2795967"/>
            <a:ext cx="17024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훈련 폴드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150DD9-F6C9-4520-9022-0020397A73BB}"/>
              </a:ext>
            </a:extLst>
          </p:cNvPr>
          <p:cNvSpPr txBox="1"/>
          <p:nvPr/>
        </p:nvSpPr>
        <p:spPr>
          <a:xfrm>
            <a:off x="1968228" y="3518247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start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2EA01C9C-3621-41A2-B8C1-36B180E166F1}"/>
              </a:ext>
            </a:extLst>
          </p:cNvPr>
          <p:cNvSpPr txBox="1"/>
          <p:nvPr/>
        </p:nvSpPr>
        <p:spPr>
          <a:xfrm>
            <a:off x="3590476" y="3518246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end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AF67DC9A-65B1-4788-8885-9AF611B61D02}"/>
              </a:ext>
            </a:extLst>
          </p:cNvPr>
          <p:cNvSpPr txBox="1"/>
          <p:nvPr/>
        </p:nvSpPr>
        <p:spPr>
          <a:xfrm>
            <a:off x="456718" y="2672856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start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3A19CB3-A58F-4FBE-935B-284BE2D4F1B1}"/>
              </a:ext>
            </a:extLst>
          </p:cNvPr>
          <p:cNvSpPr txBox="1"/>
          <p:nvPr/>
        </p:nvSpPr>
        <p:spPr>
          <a:xfrm>
            <a:off x="7586682" y="2819559"/>
            <a:ext cx="17024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len(x)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72BF1D89-DBA5-404D-8249-B927245A73B0}"/>
              </a:ext>
            </a:extLst>
          </p:cNvPr>
          <p:cNvSpPr txBox="1"/>
          <p:nvPr/>
        </p:nvSpPr>
        <p:spPr>
          <a:xfrm>
            <a:off x="7574458" y="3583335"/>
            <a:ext cx="17024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len(x)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3916B58D-4A9D-4E9A-85AD-FDF5B74DDC09}"/>
              </a:ext>
            </a:extLst>
          </p:cNvPr>
          <p:cNvSpPr txBox="1"/>
          <p:nvPr/>
        </p:nvSpPr>
        <p:spPr>
          <a:xfrm>
            <a:off x="1113072" y="3563310"/>
            <a:ext cx="17024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9695324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K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폴드 교차 검증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교차 검증 구현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6CEA247E-393D-4CF9-B38D-0D1E49EBB328}"/>
              </a:ext>
            </a:extLst>
          </p:cNvPr>
          <p:cNvSpPr txBox="1"/>
          <p:nvPr/>
        </p:nvSpPr>
        <p:spPr>
          <a:xfrm>
            <a:off x="1100252" y="1409265"/>
            <a:ext cx="8140391" cy="24309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교차 검증 과정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훈련 세트를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k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</a:t>
            </a:r>
            <a:r>
              <a:rPr lang="ko-KR" altLang="en-US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폴드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(fold)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나눈다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첫 번째 </a:t>
            </a:r>
            <a:r>
              <a:rPr lang="ko-KR" altLang="en-US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폴드를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검증 세트로 사용하고 나머지 </a:t>
            </a:r>
            <a:r>
              <a:rPr lang="ko-KR" altLang="en-US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폴드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(k-1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훈련 세트로 사용 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모델을 훈련한 다음에 검증 세트로 평가 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차례대로 다음 </a:t>
            </a:r>
            <a:r>
              <a:rPr lang="ko-KR" altLang="en-US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폴드를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검증 세트로 사용하여 반복한다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k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검증 세트로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k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번 성능을 평가한 후 계산된 성능의 평균을 내어 최종 성능을 계산한다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63546890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K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폴드 교차 검증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교차 검증 구현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198C988-89C8-4746-928B-13D66B0701C8}"/>
              </a:ext>
            </a:extLst>
          </p:cNvPr>
          <p:cNvSpPr/>
          <p:nvPr/>
        </p:nvSpPr>
        <p:spPr>
          <a:xfrm>
            <a:off x="917213" y="957630"/>
            <a:ext cx="8190249" cy="5262979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validation_scores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[]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k = 10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bins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len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x_train_all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 // k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for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in range(k):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start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*bins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end = (i+1)*bins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val_fold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x_train_all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start:end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val_target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y_train_all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start:end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train_index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list(range(0, start))+list(range(end,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len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x_train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)))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train_fold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x_train_all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train_index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train_target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y_train_all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train_index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train_mean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np.mean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train_fold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axis=0)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train_std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np.std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train_fold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axis=0)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train_fold_scaled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train_fold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-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train_mean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 /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train_std</a:t>
            </a:r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val_fold_scaled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val_fold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-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train_mean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 /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train_std</a:t>
            </a:r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lyr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SingleLayer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(l2=0.01)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lyr.fit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train_fold_scaled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train_target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epochs=50)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score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lyr.score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val_fold_scaled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val_target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validation_scores.append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(score)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np.mean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validation_scores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BB59F1E-186B-4A29-B766-3E78F2E8BDD8}"/>
              </a:ext>
            </a:extLst>
          </p:cNvPr>
          <p:cNvSpPr/>
          <p:nvPr/>
        </p:nvSpPr>
        <p:spPr>
          <a:xfrm>
            <a:off x="917213" y="6315413"/>
            <a:ext cx="185178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0.9711111111111113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23905655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K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폴드 교차 검증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교차 검증 구현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75B9E53-0467-43A3-8A73-1A8FAE6C2D5F}"/>
              </a:ext>
            </a:extLst>
          </p:cNvPr>
          <p:cNvSpPr/>
          <p:nvPr/>
        </p:nvSpPr>
        <p:spPr>
          <a:xfrm>
            <a:off x="6637098" y="1568942"/>
            <a:ext cx="1176191" cy="4057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E6209A4-DE67-4835-9978-0BAF84FA6F21}"/>
              </a:ext>
            </a:extLst>
          </p:cNvPr>
          <p:cNvSpPr/>
          <p:nvPr/>
        </p:nvSpPr>
        <p:spPr>
          <a:xfrm>
            <a:off x="5460139" y="1568940"/>
            <a:ext cx="1176191" cy="4057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6B3FA3B-BE32-4C2B-80F6-D2D52DE47AA1}"/>
              </a:ext>
            </a:extLst>
          </p:cNvPr>
          <p:cNvSpPr/>
          <p:nvPr/>
        </p:nvSpPr>
        <p:spPr>
          <a:xfrm>
            <a:off x="4283181" y="1568938"/>
            <a:ext cx="1176191" cy="4057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8D58838-C1DC-49EA-8E59-92071A358B35}"/>
              </a:ext>
            </a:extLst>
          </p:cNvPr>
          <p:cNvSpPr/>
          <p:nvPr/>
        </p:nvSpPr>
        <p:spPr>
          <a:xfrm>
            <a:off x="3106223" y="1568937"/>
            <a:ext cx="1176191" cy="4057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8A01F0-FB49-48C5-8A18-AAF6D30AA59E}"/>
              </a:ext>
            </a:extLst>
          </p:cNvPr>
          <p:cNvSpPr txBox="1"/>
          <p:nvPr/>
        </p:nvSpPr>
        <p:spPr>
          <a:xfrm>
            <a:off x="1397621" y="1058824"/>
            <a:ext cx="714276" cy="3225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start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3ADB020-DF40-4CE1-B650-2B271A5FD81D}"/>
              </a:ext>
            </a:extLst>
          </p:cNvPr>
          <p:cNvSpPr txBox="1"/>
          <p:nvPr/>
        </p:nvSpPr>
        <p:spPr>
          <a:xfrm>
            <a:off x="3017113" y="1058824"/>
            <a:ext cx="493077" cy="3225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end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BAE0386-66E1-4F2B-8041-F83388976FBD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1754759" y="1381382"/>
            <a:ext cx="187491" cy="18755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B7B25692-D6B1-439F-8E1D-6E854C0B4782}"/>
              </a:ext>
            </a:extLst>
          </p:cNvPr>
          <p:cNvCxnSpPr>
            <a:cxnSpLocks/>
            <a:stCxn id="17" idx="2"/>
          </p:cNvCxnSpPr>
          <p:nvPr/>
        </p:nvCxnSpPr>
        <p:spPr>
          <a:xfrm flipH="1">
            <a:off x="3076758" y="1381382"/>
            <a:ext cx="186894" cy="18755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F6DC1DCB-6DA7-4991-939E-0667108EC86E}"/>
              </a:ext>
            </a:extLst>
          </p:cNvPr>
          <p:cNvSpPr/>
          <p:nvPr/>
        </p:nvSpPr>
        <p:spPr>
          <a:xfrm>
            <a:off x="6637098" y="2602288"/>
            <a:ext cx="1176191" cy="4057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D066E491-9B58-4237-8651-555D7120E1C0}"/>
              </a:ext>
            </a:extLst>
          </p:cNvPr>
          <p:cNvSpPr/>
          <p:nvPr/>
        </p:nvSpPr>
        <p:spPr>
          <a:xfrm>
            <a:off x="5460139" y="2602286"/>
            <a:ext cx="1176191" cy="4057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6BDB9FB-F497-4C9F-A931-356B8B101C9D}"/>
              </a:ext>
            </a:extLst>
          </p:cNvPr>
          <p:cNvSpPr/>
          <p:nvPr/>
        </p:nvSpPr>
        <p:spPr>
          <a:xfrm>
            <a:off x="4283181" y="2602284"/>
            <a:ext cx="1176191" cy="4057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7D3DA56-A176-428F-85B3-9AB2392E8F6E}"/>
              </a:ext>
            </a:extLst>
          </p:cNvPr>
          <p:cNvSpPr/>
          <p:nvPr/>
        </p:nvSpPr>
        <p:spPr>
          <a:xfrm>
            <a:off x="1929265" y="2602281"/>
            <a:ext cx="1176191" cy="405751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40D7F7F-A4D0-4A52-B099-5D49716A9D1D}"/>
              </a:ext>
            </a:extLst>
          </p:cNvPr>
          <p:cNvSpPr txBox="1"/>
          <p:nvPr/>
        </p:nvSpPr>
        <p:spPr>
          <a:xfrm>
            <a:off x="2564780" y="2092170"/>
            <a:ext cx="714276" cy="3225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start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BD09E04-8918-4BBF-A1BE-6D72AF4C4E44}"/>
              </a:ext>
            </a:extLst>
          </p:cNvPr>
          <p:cNvSpPr txBox="1"/>
          <p:nvPr/>
        </p:nvSpPr>
        <p:spPr>
          <a:xfrm>
            <a:off x="4184272" y="2092170"/>
            <a:ext cx="493077" cy="3225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end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3DB1DE92-8C78-4FD7-889A-E6CF0577C3A0}"/>
              </a:ext>
            </a:extLst>
          </p:cNvPr>
          <p:cNvCxnSpPr>
            <a:cxnSpLocks/>
            <a:stCxn id="34" idx="2"/>
          </p:cNvCxnSpPr>
          <p:nvPr/>
        </p:nvCxnSpPr>
        <p:spPr>
          <a:xfrm>
            <a:off x="2921918" y="2414728"/>
            <a:ext cx="187491" cy="18755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9A824147-6F05-4CA8-91D9-DD440A81D3D0}"/>
              </a:ext>
            </a:extLst>
          </p:cNvPr>
          <p:cNvCxnSpPr>
            <a:cxnSpLocks/>
            <a:stCxn id="35" idx="2"/>
          </p:cNvCxnSpPr>
          <p:nvPr/>
        </p:nvCxnSpPr>
        <p:spPr>
          <a:xfrm flipH="1">
            <a:off x="4243917" y="2414728"/>
            <a:ext cx="186894" cy="18755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F96AC54-09F3-4065-8331-600EC93073FE}"/>
              </a:ext>
            </a:extLst>
          </p:cNvPr>
          <p:cNvSpPr/>
          <p:nvPr/>
        </p:nvSpPr>
        <p:spPr>
          <a:xfrm>
            <a:off x="6637098" y="3635634"/>
            <a:ext cx="1176191" cy="4057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D3224F06-6DB2-473C-8E87-0B261AD036C6}"/>
              </a:ext>
            </a:extLst>
          </p:cNvPr>
          <p:cNvSpPr/>
          <p:nvPr/>
        </p:nvSpPr>
        <p:spPr>
          <a:xfrm>
            <a:off x="5460139" y="3635632"/>
            <a:ext cx="1176191" cy="4057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651A969E-8234-427F-AF60-66FB80A695E9}"/>
              </a:ext>
            </a:extLst>
          </p:cNvPr>
          <p:cNvSpPr/>
          <p:nvPr/>
        </p:nvSpPr>
        <p:spPr>
          <a:xfrm>
            <a:off x="3106223" y="3635629"/>
            <a:ext cx="1176191" cy="4057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14044F24-5DB3-4B91-B638-91AE9C124EA3}"/>
              </a:ext>
            </a:extLst>
          </p:cNvPr>
          <p:cNvSpPr/>
          <p:nvPr/>
        </p:nvSpPr>
        <p:spPr>
          <a:xfrm>
            <a:off x="1929265" y="3635627"/>
            <a:ext cx="1176191" cy="405751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A703801-0D04-4C47-97F3-C10DAFA0EB27}"/>
              </a:ext>
            </a:extLst>
          </p:cNvPr>
          <p:cNvSpPr txBox="1"/>
          <p:nvPr/>
        </p:nvSpPr>
        <p:spPr>
          <a:xfrm>
            <a:off x="3754233" y="3125516"/>
            <a:ext cx="714276" cy="3225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start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2CACF87-3C3F-459D-B44D-A0F587700878}"/>
              </a:ext>
            </a:extLst>
          </p:cNvPr>
          <p:cNvSpPr txBox="1"/>
          <p:nvPr/>
        </p:nvSpPr>
        <p:spPr>
          <a:xfrm>
            <a:off x="5373725" y="3125516"/>
            <a:ext cx="493077" cy="3225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end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635BB751-5F38-4D53-B8F4-28E1F53C692F}"/>
              </a:ext>
            </a:extLst>
          </p:cNvPr>
          <p:cNvCxnSpPr>
            <a:cxnSpLocks/>
            <a:stCxn id="44" idx="2"/>
          </p:cNvCxnSpPr>
          <p:nvPr/>
        </p:nvCxnSpPr>
        <p:spPr>
          <a:xfrm>
            <a:off x="4111371" y="3448074"/>
            <a:ext cx="187491" cy="18755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C126B604-10E6-410B-B1F1-7266D41983C4}"/>
              </a:ext>
            </a:extLst>
          </p:cNvPr>
          <p:cNvCxnSpPr>
            <a:cxnSpLocks/>
            <a:stCxn id="45" idx="2"/>
          </p:cNvCxnSpPr>
          <p:nvPr/>
        </p:nvCxnSpPr>
        <p:spPr>
          <a:xfrm flipH="1">
            <a:off x="5433370" y="3448074"/>
            <a:ext cx="186894" cy="18755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769FA5AD-152F-4F19-87C4-C4A383EA7194}"/>
              </a:ext>
            </a:extLst>
          </p:cNvPr>
          <p:cNvSpPr/>
          <p:nvPr/>
        </p:nvSpPr>
        <p:spPr>
          <a:xfrm>
            <a:off x="6637098" y="4668980"/>
            <a:ext cx="1176191" cy="4057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93BF21A2-0EF2-4ABC-A06F-DD30A9E40269}"/>
              </a:ext>
            </a:extLst>
          </p:cNvPr>
          <p:cNvSpPr/>
          <p:nvPr/>
        </p:nvSpPr>
        <p:spPr>
          <a:xfrm>
            <a:off x="4283181" y="4668976"/>
            <a:ext cx="1176191" cy="4057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00B1CA11-41B6-4CAB-BF0A-5A25B85E53E1}"/>
              </a:ext>
            </a:extLst>
          </p:cNvPr>
          <p:cNvSpPr/>
          <p:nvPr/>
        </p:nvSpPr>
        <p:spPr>
          <a:xfrm>
            <a:off x="3106223" y="4668975"/>
            <a:ext cx="1176191" cy="4057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BF7D0766-88A2-4B1F-B9AF-010E103F9584}"/>
              </a:ext>
            </a:extLst>
          </p:cNvPr>
          <p:cNvSpPr/>
          <p:nvPr/>
        </p:nvSpPr>
        <p:spPr>
          <a:xfrm>
            <a:off x="1929265" y="4668973"/>
            <a:ext cx="1176191" cy="405751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908787C-BDF0-4ECA-92AA-5CB8D22E56F9}"/>
              </a:ext>
            </a:extLst>
          </p:cNvPr>
          <p:cNvSpPr txBox="1"/>
          <p:nvPr/>
        </p:nvSpPr>
        <p:spPr>
          <a:xfrm>
            <a:off x="4928823" y="4158862"/>
            <a:ext cx="714276" cy="3225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start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4E912D1-1314-40A2-8C9B-FD14ECD88C6C}"/>
              </a:ext>
            </a:extLst>
          </p:cNvPr>
          <p:cNvSpPr txBox="1"/>
          <p:nvPr/>
        </p:nvSpPr>
        <p:spPr>
          <a:xfrm>
            <a:off x="6548315" y="4158862"/>
            <a:ext cx="493077" cy="3225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end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2F448163-CBFF-48CA-8AB9-98DF79B42D3B}"/>
              </a:ext>
            </a:extLst>
          </p:cNvPr>
          <p:cNvCxnSpPr>
            <a:cxnSpLocks/>
            <a:stCxn id="54" idx="2"/>
          </p:cNvCxnSpPr>
          <p:nvPr/>
        </p:nvCxnSpPr>
        <p:spPr>
          <a:xfrm>
            <a:off x="5285961" y="4481420"/>
            <a:ext cx="187491" cy="18755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AD8EC3EB-0F51-45FB-8E0E-A30540B1CBED}"/>
              </a:ext>
            </a:extLst>
          </p:cNvPr>
          <p:cNvCxnSpPr>
            <a:cxnSpLocks/>
            <a:stCxn id="55" idx="2"/>
          </p:cNvCxnSpPr>
          <p:nvPr/>
        </p:nvCxnSpPr>
        <p:spPr>
          <a:xfrm flipH="1">
            <a:off x="6607960" y="4481420"/>
            <a:ext cx="186894" cy="18755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E2D112BC-A0F4-4FD1-A135-483C414A4DE9}"/>
              </a:ext>
            </a:extLst>
          </p:cNvPr>
          <p:cNvSpPr/>
          <p:nvPr/>
        </p:nvSpPr>
        <p:spPr>
          <a:xfrm>
            <a:off x="5460139" y="5702324"/>
            <a:ext cx="1176191" cy="4057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BC726F94-78B6-44B4-9BE5-9F418631B11B}"/>
              </a:ext>
            </a:extLst>
          </p:cNvPr>
          <p:cNvSpPr/>
          <p:nvPr/>
        </p:nvSpPr>
        <p:spPr>
          <a:xfrm>
            <a:off x="4283181" y="5702322"/>
            <a:ext cx="1176191" cy="4057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D117FD57-8F64-4AB5-8C48-40B50106EE7F}"/>
              </a:ext>
            </a:extLst>
          </p:cNvPr>
          <p:cNvSpPr/>
          <p:nvPr/>
        </p:nvSpPr>
        <p:spPr>
          <a:xfrm>
            <a:off x="3106223" y="5702321"/>
            <a:ext cx="1176191" cy="4057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C1430067-208B-4D48-B9DF-2BEFBB1EC752}"/>
              </a:ext>
            </a:extLst>
          </p:cNvPr>
          <p:cNvSpPr/>
          <p:nvPr/>
        </p:nvSpPr>
        <p:spPr>
          <a:xfrm>
            <a:off x="1929265" y="5702319"/>
            <a:ext cx="1176191" cy="405751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ACD3694-3DFF-447E-9027-99F57BDADC61}"/>
              </a:ext>
            </a:extLst>
          </p:cNvPr>
          <p:cNvSpPr txBox="1"/>
          <p:nvPr/>
        </p:nvSpPr>
        <p:spPr>
          <a:xfrm>
            <a:off x="6110843" y="5192208"/>
            <a:ext cx="714276" cy="3225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start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73F90507-5D76-4989-8EF0-5FDBBF67DFD6}"/>
              </a:ext>
            </a:extLst>
          </p:cNvPr>
          <p:cNvSpPr txBox="1"/>
          <p:nvPr/>
        </p:nvSpPr>
        <p:spPr>
          <a:xfrm>
            <a:off x="7730335" y="5192208"/>
            <a:ext cx="493077" cy="3225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end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44305B9F-EA69-425C-A228-F33AC1247801}"/>
              </a:ext>
            </a:extLst>
          </p:cNvPr>
          <p:cNvCxnSpPr>
            <a:cxnSpLocks/>
            <a:stCxn id="64" idx="2"/>
          </p:cNvCxnSpPr>
          <p:nvPr/>
        </p:nvCxnSpPr>
        <p:spPr>
          <a:xfrm>
            <a:off x="6467981" y="5514766"/>
            <a:ext cx="187491" cy="18755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6127780C-B07F-41A1-A06F-EEF2F11D5665}"/>
              </a:ext>
            </a:extLst>
          </p:cNvPr>
          <p:cNvCxnSpPr>
            <a:cxnSpLocks/>
            <a:stCxn id="65" idx="2"/>
          </p:cNvCxnSpPr>
          <p:nvPr/>
        </p:nvCxnSpPr>
        <p:spPr>
          <a:xfrm flipH="1">
            <a:off x="7789980" y="5514766"/>
            <a:ext cx="186894" cy="18755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0460DC0-AE46-43B6-8A18-214E1B420C34}"/>
              </a:ext>
            </a:extLst>
          </p:cNvPr>
          <p:cNvSpPr/>
          <p:nvPr/>
        </p:nvSpPr>
        <p:spPr>
          <a:xfrm>
            <a:off x="1929265" y="1568935"/>
            <a:ext cx="1176191" cy="405751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FAE9218-1F66-4163-9D05-E29C9027BC46}"/>
              </a:ext>
            </a:extLst>
          </p:cNvPr>
          <p:cNvSpPr/>
          <p:nvPr/>
        </p:nvSpPr>
        <p:spPr>
          <a:xfrm>
            <a:off x="3106223" y="2602283"/>
            <a:ext cx="1176191" cy="405751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1341256A-A5CE-4ED5-AB95-D144BF37325C}"/>
              </a:ext>
            </a:extLst>
          </p:cNvPr>
          <p:cNvSpPr/>
          <p:nvPr/>
        </p:nvSpPr>
        <p:spPr>
          <a:xfrm>
            <a:off x="4283181" y="3635630"/>
            <a:ext cx="1176191" cy="405751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857B3575-E044-4338-BC8D-CF6DBE4A986E}"/>
              </a:ext>
            </a:extLst>
          </p:cNvPr>
          <p:cNvSpPr/>
          <p:nvPr/>
        </p:nvSpPr>
        <p:spPr>
          <a:xfrm>
            <a:off x="5460139" y="4668978"/>
            <a:ext cx="1176191" cy="405751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0690208F-676A-4C1D-A131-4547109ECF44}"/>
              </a:ext>
            </a:extLst>
          </p:cNvPr>
          <p:cNvSpPr/>
          <p:nvPr/>
        </p:nvSpPr>
        <p:spPr>
          <a:xfrm>
            <a:off x="6637098" y="5702326"/>
            <a:ext cx="1176191" cy="405751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3450366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31011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4.1 </a:t>
            </a:r>
            <a:r>
              <a:rPr kumimoji="0" lang="ko-KR" altLang="en-US" sz="1800" b="1" u="sng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행렬 곱 연산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4.2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배치경사 </a:t>
            </a:r>
            <a:r>
              <a:rPr kumimoji="0" lang="ko-KR" altLang="en-US" sz="1800" err="1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하강법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구현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4.3 2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개의 층을 가진 신경망 구현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4.4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다층 신경망의 경사 </a:t>
            </a:r>
            <a:r>
              <a:rPr kumimoji="0" lang="ko-KR" altLang="en-US" sz="1800" err="1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하강법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구현</a:t>
            </a:r>
            <a:endParaRPr kumimoji="0" lang="en-US" altLang="ko-KR" sz="180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4.5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미니배치 경사 </a:t>
            </a:r>
            <a:r>
              <a:rPr kumimoji="0" lang="ko-KR" altLang="en-US" sz="1800" err="1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하강법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구현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4.6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다중분류 다층 신경망을 이해한다</a:t>
            </a: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4.7 </a:t>
            </a:r>
            <a:r>
              <a:rPr kumimoji="0" lang="ko-KR" altLang="en-US" sz="1800" err="1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케라스를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이용한 다층신경망의 다양한 구현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lvl="0"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kumimoji="0" lang="ko-KR" altLang="en-US" sz="3600" b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다층 신경망 이해</a:t>
            </a:r>
          </a:p>
        </p:txBody>
      </p:sp>
    </p:spTree>
    <p:extLst>
      <p:ext uri="{BB962C8B-B14F-4D97-AF65-F5344CB8AC3E}">
        <p14:creationId xmlns:p14="http://schemas.microsoft.com/office/powerpoint/2010/main" val="2561331092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벡터 연산과 행렬 연산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행렬 곱 연산</a:t>
            </a: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650C1490-5A58-42B2-A34D-10BFF1479361}"/>
              </a:ext>
            </a:extLst>
          </p:cNvPr>
          <p:cNvSpPr/>
          <p:nvPr/>
        </p:nvSpPr>
        <p:spPr>
          <a:xfrm>
            <a:off x="2422392" y="1632397"/>
            <a:ext cx="1048214" cy="104821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CDCCBF79-3773-42D7-873D-06510A2B6808}"/>
              </a:ext>
            </a:extLst>
          </p:cNvPr>
          <p:cNvCxnSpPr>
            <a:cxnSpLocks/>
            <a:stCxn id="93" idx="3"/>
          </p:cNvCxnSpPr>
          <p:nvPr/>
        </p:nvCxnSpPr>
        <p:spPr>
          <a:xfrm>
            <a:off x="1850076" y="1881555"/>
            <a:ext cx="573456" cy="200006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AA2CF863-C29A-447A-97ED-043D58BFDB94}"/>
              </a:ext>
            </a:extLst>
          </p:cNvPr>
          <p:cNvCxnSpPr>
            <a:cxnSpLocks/>
            <a:endCxn id="58" idx="1"/>
          </p:cNvCxnSpPr>
          <p:nvPr/>
        </p:nvCxnSpPr>
        <p:spPr>
          <a:xfrm>
            <a:off x="2096412" y="1446542"/>
            <a:ext cx="479487" cy="339362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F5BBB308-EAFE-427F-A2F0-C0988EEF4E4E}"/>
              </a:ext>
            </a:extLst>
          </p:cNvPr>
          <p:cNvCxnSpPr>
            <a:cxnSpLocks/>
          </p:cNvCxnSpPr>
          <p:nvPr/>
        </p:nvCxnSpPr>
        <p:spPr>
          <a:xfrm flipV="1">
            <a:off x="2187854" y="2587083"/>
            <a:ext cx="466136" cy="441631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5B3B3A5E-F4F7-4C18-8723-AA4162137679}"/>
              </a:ext>
            </a:extLst>
          </p:cNvPr>
          <p:cNvSpPr txBox="1"/>
          <p:nvPr/>
        </p:nvSpPr>
        <p:spPr>
          <a:xfrm>
            <a:off x="1903124" y="2897705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b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3C00AD20-D592-486D-9EC3-340973CF753F}"/>
              </a:ext>
            </a:extLst>
          </p:cNvPr>
          <p:cNvSpPr txBox="1"/>
          <p:nvPr/>
        </p:nvSpPr>
        <p:spPr>
          <a:xfrm>
            <a:off x="2766059" y="1843897"/>
            <a:ext cx="3865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32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3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BE62DA0C-59C9-4D3A-A399-B6210799B95C}"/>
              </a:ext>
            </a:extLst>
          </p:cNvPr>
          <p:cNvCxnSpPr>
            <a:cxnSpLocks/>
          </p:cNvCxnSpPr>
          <p:nvPr/>
        </p:nvCxnSpPr>
        <p:spPr>
          <a:xfrm>
            <a:off x="3470606" y="2163938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2672F5E4-D005-449D-B81F-6312AB9461B0}"/>
              </a:ext>
            </a:extLst>
          </p:cNvPr>
          <p:cNvSpPr txBox="1"/>
          <p:nvPr/>
        </p:nvSpPr>
        <p:spPr>
          <a:xfrm>
            <a:off x="3946394" y="1905406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z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8632A9AC-33E3-4E48-8CF3-46EBFE373C80}"/>
              </a:ext>
            </a:extLst>
          </p:cNvPr>
          <p:cNvSpPr/>
          <p:nvPr/>
        </p:nvSpPr>
        <p:spPr>
          <a:xfrm>
            <a:off x="6947534" y="1753203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9" name="연결선: 꺾임 78">
            <a:extLst>
              <a:ext uri="{FF2B5EF4-FFF2-40B4-BE49-F238E27FC236}">
                <a16:creationId xmlns:a16="http://schemas.microsoft.com/office/drawing/2014/main" id="{E32BD3F5-A61A-4C07-BBD1-9F47A5E9B0A1}"/>
              </a:ext>
            </a:extLst>
          </p:cNvPr>
          <p:cNvCxnSpPr>
            <a:cxnSpLocks/>
          </p:cNvCxnSpPr>
          <p:nvPr/>
        </p:nvCxnSpPr>
        <p:spPr>
          <a:xfrm flipH="1">
            <a:off x="7152750" y="1971755"/>
            <a:ext cx="431876" cy="370600"/>
          </a:xfrm>
          <a:prstGeom prst="bentConnector3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9A9C1C59-1364-4DA6-9424-FC1A600297A3}"/>
                  </a:ext>
                </a:extLst>
              </p:cNvPr>
              <p:cNvSpPr txBox="1"/>
              <p:nvPr/>
            </p:nvSpPr>
            <p:spPr>
              <a:xfrm>
                <a:off x="8398644" y="1925671"/>
                <a:ext cx="3865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9A9C1C59-1364-4DA6-9424-FC1A600297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8644" y="1925671"/>
                <a:ext cx="386575" cy="461665"/>
              </a:xfrm>
              <a:prstGeom prst="rect">
                <a:avLst/>
              </a:prstGeom>
              <a:blipFill>
                <a:blip r:embed="rId3"/>
                <a:stretch>
                  <a:fillRect l="-1587" t="-3947" r="-19048"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052E8694-6507-4018-B928-E9920C1E543C}"/>
              </a:ext>
            </a:extLst>
          </p:cNvPr>
          <p:cNvCxnSpPr>
            <a:cxnSpLocks/>
            <a:stCxn id="78" idx="6"/>
            <a:endCxn id="80" idx="1"/>
          </p:cNvCxnSpPr>
          <p:nvPr/>
        </p:nvCxnSpPr>
        <p:spPr>
          <a:xfrm>
            <a:off x="7754136" y="2156504"/>
            <a:ext cx="644508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타원 82">
            <a:extLst>
              <a:ext uri="{FF2B5EF4-FFF2-40B4-BE49-F238E27FC236}">
                <a16:creationId xmlns:a16="http://schemas.microsoft.com/office/drawing/2014/main" id="{0C50DFD1-A25B-44D1-B637-B75CBF03CB89}"/>
              </a:ext>
            </a:extLst>
          </p:cNvPr>
          <p:cNvSpPr/>
          <p:nvPr/>
        </p:nvSpPr>
        <p:spPr>
          <a:xfrm>
            <a:off x="4787183" y="1758093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4" name="직선 연결선 83">
            <a:extLst>
              <a:ext uri="{FF2B5EF4-FFF2-40B4-BE49-F238E27FC236}">
                <a16:creationId xmlns:a16="http://schemas.microsoft.com/office/drawing/2014/main" id="{12271310-2E8E-40E4-8623-D6B4F168E244}"/>
              </a:ext>
            </a:extLst>
          </p:cNvPr>
          <p:cNvCxnSpPr/>
          <p:nvPr/>
        </p:nvCxnSpPr>
        <p:spPr>
          <a:xfrm>
            <a:off x="5184616" y="1905527"/>
            <a:ext cx="0" cy="49065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연결선 84">
            <a:extLst>
              <a:ext uri="{FF2B5EF4-FFF2-40B4-BE49-F238E27FC236}">
                <a16:creationId xmlns:a16="http://schemas.microsoft.com/office/drawing/2014/main" id="{5F5C9084-8B8C-4B79-8730-361D94A0DE6A}"/>
              </a:ext>
            </a:extLst>
          </p:cNvPr>
          <p:cNvCxnSpPr>
            <a:cxnSpLocks/>
          </p:cNvCxnSpPr>
          <p:nvPr/>
        </p:nvCxnSpPr>
        <p:spPr>
          <a:xfrm>
            <a:off x="4935247" y="2158287"/>
            <a:ext cx="50654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원호 85">
            <a:extLst>
              <a:ext uri="{FF2B5EF4-FFF2-40B4-BE49-F238E27FC236}">
                <a16:creationId xmlns:a16="http://schemas.microsoft.com/office/drawing/2014/main" id="{CCA734DC-D44E-4AFB-89EF-9340A504A350}"/>
              </a:ext>
            </a:extLst>
          </p:cNvPr>
          <p:cNvSpPr/>
          <p:nvPr/>
        </p:nvSpPr>
        <p:spPr>
          <a:xfrm rot="5400000">
            <a:off x="4782979" y="1950034"/>
            <a:ext cx="401637" cy="401637"/>
          </a:xfrm>
          <a:prstGeom prst="arc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원호 86">
            <a:extLst>
              <a:ext uri="{FF2B5EF4-FFF2-40B4-BE49-F238E27FC236}">
                <a16:creationId xmlns:a16="http://schemas.microsoft.com/office/drawing/2014/main" id="{887860C3-B313-4104-A5E6-FD3388E49558}"/>
              </a:ext>
            </a:extLst>
          </p:cNvPr>
          <p:cNvSpPr/>
          <p:nvPr/>
        </p:nvSpPr>
        <p:spPr>
          <a:xfrm rot="16200000">
            <a:off x="5184616" y="1985699"/>
            <a:ext cx="401637" cy="401637"/>
          </a:xfrm>
          <a:prstGeom prst="arc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6CA2861A-F57A-4107-8A00-E084A340AFF8}"/>
              </a:ext>
            </a:extLst>
          </p:cNvPr>
          <p:cNvCxnSpPr>
            <a:cxnSpLocks/>
          </p:cNvCxnSpPr>
          <p:nvPr/>
        </p:nvCxnSpPr>
        <p:spPr>
          <a:xfrm>
            <a:off x="4325534" y="2163938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122B970D-115F-4BE8-B426-26F2FBECB543}"/>
              </a:ext>
            </a:extLst>
          </p:cNvPr>
          <p:cNvCxnSpPr>
            <a:cxnSpLocks/>
          </p:cNvCxnSpPr>
          <p:nvPr/>
        </p:nvCxnSpPr>
        <p:spPr>
          <a:xfrm>
            <a:off x="5595835" y="2163938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9DCFA21B-958D-4E07-891C-9159BB824F45}"/>
              </a:ext>
            </a:extLst>
          </p:cNvPr>
          <p:cNvSpPr txBox="1"/>
          <p:nvPr/>
        </p:nvSpPr>
        <p:spPr>
          <a:xfrm>
            <a:off x="6071623" y="1905406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</a:rPr>
              <a:t>a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CC41624D-65CA-40A0-A76A-DAA044D10111}"/>
              </a:ext>
            </a:extLst>
          </p:cNvPr>
          <p:cNvCxnSpPr>
            <a:cxnSpLocks/>
          </p:cNvCxnSpPr>
          <p:nvPr/>
        </p:nvCxnSpPr>
        <p:spPr>
          <a:xfrm>
            <a:off x="6450763" y="2163938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444739C-2977-4138-90E0-BA2C5F8D3D50}"/>
                  </a:ext>
                </a:extLst>
              </p:cNvPr>
              <p:cNvSpPr txBox="1"/>
              <p:nvPr/>
            </p:nvSpPr>
            <p:spPr>
              <a:xfrm>
                <a:off x="1353010" y="1122352"/>
                <a:ext cx="83484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444739C-2977-4138-90E0-BA2C5F8D3D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3010" y="1122352"/>
                <a:ext cx="834844" cy="369332"/>
              </a:xfrm>
              <a:prstGeom prst="rect">
                <a:avLst/>
              </a:prstGeom>
              <a:blipFill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CA2604F1-015F-4D16-9002-7D7D0797FBDB}"/>
                  </a:ext>
                </a:extLst>
              </p:cNvPr>
              <p:cNvSpPr txBox="1"/>
              <p:nvPr/>
            </p:nvSpPr>
            <p:spPr>
              <a:xfrm>
                <a:off x="1000997" y="1696889"/>
                <a:ext cx="84907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CA2604F1-015F-4D16-9002-7D7D0797FB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0997" y="1696889"/>
                <a:ext cx="849079" cy="369332"/>
              </a:xfrm>
              <a:prstGeom prst="rect">
                <a:avLst/>
              </a:prstGeom>
              <a:blipFill>
                <a:blip r:embed="rId5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FFE16AFD-347B-45F8-ACC2-0AA8E0E60C80}"/>
              </a:ext>
            </a:extLst>
          </p:cNvPr>
          <p:cNvCxnSpPr>
            <a:cxnSpLocks/>
          </p:cNvCxnSpPr>
          <p:nvPr/>
        </p:nvCxnSpPr>
        <p:spPr>
          <a:xfrm flipV="1">
            <a:off x="1873733" y="2408663"/>
            <a:ext cx="594404" cy="151142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951D79E2-3034-4426-BA2E-9A0DA28CCAF2}"/>
                  </a:ext>
                </a:extLst>
              </p:cNvPr>
              <p:cNvSpPr txBox="1"/>
              <p:nvPr/>
            </p:nvSpPr>
            <p:spPr>
              <a:xfrm>
                <a:off x="1098212" y="2333466"/>
                <a:ext cx="84907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951D79E2-3034-4426-BA2E-9A0DA28CCA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212" y="2333466"/>
                <a:ext cx="849079" cy="369332"/>
              </a:xfrm>
              <a:prstGeom prst="rect">
                <a:avLst/>
              </a:prstGeom>
              <a:blipFill>
                <a:blip r:embed="rId6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6" name="직사각형 95">
            <a:extLst>
              <a:ext uri="{FF2B5EF4-FFF2-40B4-BE49-F238E27FC236}">
                <a16:creationId xmlns:a16="http://schemas.microsoft.com/office/drawing/2014/main" id="{2B6F97B4-7EB8-4BB6-97F5-62641B4EB4FE}"/>
              </a:ext>
            </a:extLst>
          </p:cNvPr>
          <p:cNvSpPr/>
          <p:nvPr/>
        </p:nvSpPr>
        <p:spPr>
          <a:xfrm>
            <a:off x="1098212" y="3529323"/>
            <a:ext cx="8190249" cy="923330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def </a:t>
            </a:r>
            <a:r>
              <a:rPr lang="en-US" altLang="ko-KR" sz="1800" err="1">
                <a:solidFill>
                  <a:schemeClr val="tx1"/>
                </a:solidFill>
                <a:latin typeface="Consolas" panose="020B0609020204030204" pitchFamily="49" charset="0"/>
              </a:rPr>
              <a:t>forpass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(self, x):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z = </a:t>
            </a:r>
            <a:r>
              <a:rPr lang="en-US" altLang="ko-KR" sz="1800" err="1">
                <a:solidFill>
                  <a:schemeClr val="tx1"/>
                </a:solidFill>
                <a:latin typeface="Consolas" panose="020B0609020204030204" pitchFamily="49" charset="0"/>
              </a:rPr>
              <a:t>np.sum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(x * </a:t>
            </a:r>
            <a:r>
              <a:rPr lang="en-US" altLang="ko-KR" sz="1800" err="1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) + </a:t>
            </a:r>
            <a:r>
              <a:rPr lang="en-US" altLang="ko-KR" sz="1800" err="1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return z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A1449A0C-9ACD-4213-9598-749C745B1994}"/>
                  </a:ext>
                </a:extLst>
              </p:cNvPr>
              <p:cNvSpPr/>
              <p:nvPr/>
            </p:nvSpPr>
            <p:spPr>
              <a:xfrm>
                <a:off x="1089491" y="5206307"/>
                <a:ext cx="8190249" cy="923330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x = 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,</a:t>
                </a:r>
                <a:r>
                  <a:rPr lang="en-US" altLang="ko-KR" sz="18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, </a:t>
                </a:r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•••</a:t>
                </a:r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,</a:t>
                </a:r>
                <a:r>
                  <a:rPr lang="en-US" altLang="ko-KR" sz="18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sub>
                    </m:sSub>
                  </m:oMath>
                </a14:m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]</a:t>
                </a:r>
              </a:p>
              <a:p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w = 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,</a:t>
                </a:r>
                <a:r>
                  <a:rPr lang="en-US" altLang="ko-KR" sz="18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w</m:t>
                    </m:r>
                  </m:oMath>
                </a14:m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, </a:t>
                </a:r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•••</a:t>
                </a:r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,</a:t>
                </a:r>
                <a:r>
                  <a:rPr lang="en-US" altLang="ko-KR" sz="18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sub>
                    </m:sSub>
                  </m:oMath>
                </a14:m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]</a:t>
                </a:r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  <a:p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x </a:t>
                </a:r>
                <a:r>
                  <a:rPr lang="ko-KR" altLang="en-US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* </a:t>
                </a:r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w = 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sz="18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ko-KR" altLang="en-US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,</a:t>
                </a:r>
                <a:r>
                  <a:rPr lang="en-US" altLang="ko-KR" sz="18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ko-KR" altLang="en-US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*</a:t>
                </a:r>
                <a:r>
                  <a:rPr lang="en-US" altLang="ko-KR" sz="18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, </a:t>
                </a:r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•••</a:t>
                </a:r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,</a:t>
                </a:r>
                <a:r>
                  <a:rPr lang="en-US" altLang="ko-KR" sz="18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sub>
                    </m:sSub>
                  </m:oMath>
                </a14:m>
                <a:r>
                  <a:rPr lang="ko-KR" altLang="en-US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*</a:t>
                </a:r>
                <a:r>
                  <a:rPr lang="en-US" altLang="ko-KR" sz="18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]</a:t>
                </a:r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A1449A0C-9ACD-4213-9598-749C745B19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9491" y="5206307"/>
                <a:ext cx="8190249" cy="923330"/>
              </a:xfrm>
              <a:prstGeom prst="rect">
                <a:avLst/>
              </a:prstGeom>
              <a:blipFill>
                <a:blip r:embed="rId7"/>
                <a:stretch>
                  <a:fillRect l="-670" t="-3289"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8" name="TextBox 97">
            <a:extLst>
              <a:ext uri="{FF2B5EF4-FFF2-40B4-BE49-F238E27FC236}">
                <a16:creationId xmlns:a16="http://schemas.microsoft.com/office/drawing/2014/main" id="{F60AC3DA-F289-4C4D-B3A1-C2D3D8BD2F0D}"/>
              </a:ext>
            </a:extLst>
          </p:cNvPr>
          <p:cNvSpPr txBox="1"/>
          <p:nvPr/>
        </p:nvSpPr>
        <p:spPr>
          <a:xfrm>
            <a:off x="1025132" y="4722429"/>
            <a:ext cx="3413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8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넘파이의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sz="18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원소별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곱셈</a:t>
            </a:r>
          </a:p>
        </p:txBody>
      </p:sp>
    </p:spTree>
    <p:extLst>
      <p:ext uri="{BB962C8B-B14F-4D97-AF65-F5344CB8AC3E}">
        <p14:creationId xmlns:p14="http://schemas.microsoft.com/office/powerpoint/2010/main" val="28112740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딥러닝 이란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?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인공지능과 머신러닝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,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딥러닝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8A3BE65-81AA-4918-8C52-343F675F31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367" y="1269613"/>
            <a:ext cx="8400253" cy="4318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4688774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벡터 연산과 행렬 연산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행렬 곱 연산</a:t>
            </a: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650C1490-5A58-42B2-A34D-10BFF1479361}"/>
              </a:ext>
            </a:extLst>
          </p:cNvPr>
          <p:cNvSpPr/>
          <p:nvPr/>
        </p:nvSpPr>
        <p:spPr>
          <a:xfrm>
            <a:off x="2422392" y="1632397"/>
            <a:ext cx="1048214" cy="104821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CDCCBF79-3773-42D7-873D-06510A2B6808}"/>
              </a:ext>
            </a:extLst>
          </p:cNvPr>
          <p:cNvCxnSpPr>
            <a:cxnSpLocks/>
            <a:stCxn id="93" idx="3"/>
            <a:endCxn id="58" idx="2"/>
          </p:cNvCxnSpPr>
          <p:nvPr/>
        </p:nvCxnSpPr>
        <p:spPr>
          <a:xfrm flipV="1">
            <a:off x="1745518" y="2156504"/>
            <a:ext cx="676874" cy="13861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AA2CF863-C29A-447A-97ED-043D58BFDB94}"/>
              </a:ext>
            </a:extLst>
          </p:cNvPr>
          <p:cNvCxnSpPr>
            <a:cxnSpLocks/>
            <a:endCxn id="58" idx="1"/>
          </p:cNvCxnSpPr>
          <p:nvPr/>
        </p:nvCxnSpPr>
        <p:spPr>
          <a:xfrm>
            <a:off x="2096412" y="1446542"/>
            <a:ext cx="479487" cy="339362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F5BBB308-EAFE-427F-A2F0-C0988EEF4E4E}"/>
              </a:ext>
            </a:extLst>
          </p:cNvPr>
          <p:cNvCxnSpPr>
            <a:cxnSpLocks/>
            <a:stCxn id="73" idx="3"/>
            <a:endCxn id="58" idx="3"/>
          </p:cNvCxnSpPr>
          <p:nvPr/>
        </p:nvCxnSpPr>
        <p:spPr>
          <a:xfrm flipV="1">
            <a:off x="2161055" y="2527104"/>
            <a:ext cx="414844" cy="393352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5B3B3A5E-F4F7-4C18-8723-AA4162137679}"/>
              </a:ext>
            </a:extLst>
          </p:cNvPr>
          <p:cNvSpPr txBox="1"/>
          <p:nvPr/>
        </p:nvSpPr>
        <p:spPr>
          <a:xfrm>
            <a:off x="1774480" y="2689623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b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3C00AD20-D592-486D-9EC3-340973CF753F}"/>
                  </a:ext>
                </a:extLst>
              </p:cNvPr>
              <p:cNvSpPr txBox="1"/>
              <p:nvPr/>
            </p:nvSpPr>
            <p:spPr>
              <a:xfrm>
                <a:off x="2489590" y="1976035"/>
                <a:ext cx="157393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altLang="ko-KR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m:rPr>
                        <m:sty m:val="p"/>
                      </m:rPr>
                      <a:rPr lang="en-US" altLang="ko-KR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w</m:t>
                    </m:r>
                  </m:oMath>
                </a14:m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+b</a:t>
                </a:r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3C00AD20-D592-486D-9EC3-340973CF75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9590" y="1976035"/>
                <a:ext cx="1573935" cy="369332"/>
              </a:xfrm>
              <a:prstGeom prst="rect">
                <a:avLst/>
              </a:prstGeom>
              <a:blipFill>
                <a:blip r:embed="rId3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BE62DA0C-59C9-4D3A-A399-B6210799B95C}"/>
              </a:ext>
            </a:extLst>
          </p:cNvPr>
          <p:cNvCxnSpPr>
            <a:cxnSpLocks/>
          </p:cNvCxnSpPr>
          <p:nvPr/>
        </p:nvCxnSpPr>
        <p:spPr>
          <a:xfrm>
            <a:off x="3470606" y="2163938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2672F5E4-D005-449D-B81F-6312AB9461B0}"/>
              </a:ext>
            </a:extLst>
          </p:cNvPr>
          <p:cNvSpPr txBox="1"/>
          <p:nvPr/>
        </p:nvSpPr>
        <p:spPr>
          <a:xfrm>
            <a:off x="3946394" y="1905406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z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8632A9AC-33E3-4E48-8CF3-46EBFE373C80}"/>
              </a:ext>
            </a:extLst>
          </p:cNvPr>
          <p:cNvSpPr/>
          <p:nvPr/>
        </p:nvSpPr>
        <p:spPr>
          <a:xfrm>
            <a:off x="6947534" y="1753203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9" name="연결선: 꺾임 78">
            <a:extLst>
              <a:ext uri="{FF2B5EF4-FFF2-40B4-BE49-F238E27FC236}">
                <a16:creationId xmlns:a16="http://schemas.microsoft.com/office/drawing/2014/main" id="{E32BD3F5-A61A-4C07-BBD1-9F47A5E9B0A1}"/>
              </a:ext>
            </a:extLst>
          </p:cNvPr>
          <p:cNvCxnSpPr>
            <a:cxnSpLocks/>
          </p:cNvCxnSpPr>
          <p:nvPr/>
        </p:nvCxnSpPr>
        <p:spPr>
          <a:xfrm flipH="1">
            <a:off x="7152750" y="1971755"/>
            <a:ext cx="431876" cy="370600"/>
          </a:xfrm>
          <a:prstGeom prst="bentConnector3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9A9C1C59-1364-4DA6-9424-FC1A600297A3}"/>
                  </a:ext>
                </a:extLst>
              </p:cNvPr>
              <p:cNvSpPr txBox="1"/>
              <p:nvPr/>
            </p:nvSpPr>
            <p:spPr>
              <a:xfrm>
                <a:off x="8398644" y="1925671"/>
                <a:ext cx="3865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9A9C1C59-1364-4DA6-9424-FC1A600297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8644" y="1925671"/>
                <a:ext cx="386575" cy="461665"/>
              </a:xfrm>
              <a:prstGeom prst="rect">
                <a:avLst/>
              </a:prstGeom>
              <a:blipFill>
                <a:blip r:embed="rId4"/>
                <a:stretch>
                  <a:fillRect l="-1587" t="-3947" r="-19048"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052E8694-6507-4018-B928-E9920C1E543C}"/>
              </a:ext>
            </a:extLst>
          </p:cNvPr>
          <p:cNvCxnSpPr>
            <a:cxnSpLocks/>
            <a:stCxn id="78" idx="6"/>
            <a:endCxn id="80" idx="1"/>
          </p:cNvCxnSpPr>
          <p:nvPr/>
        </p:nvCxnSpPr>
        <p:spPr>
          <a:xfrm>
            <a:off x="7754136" y="2156504"/>
            <a:ext cx="644508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타원 82">
            <a:extLst>
              <a:ext uri="{FF2B5EF4-FFF2-40B4-BE49-F238E27FC236}">
                <a16:creationId xmlns:a16="http://schemas.microsoft.com/office/drawing/2014/main" id="{0C50DFD1-A25B-44D1-B637-B75CBF03CB89}"/>
              </a:ext>
            </a:extLst>
          </p:cNvPr>
          <p:cNvSpPr/>
          <p:nvPr/>
        </p:nvSpPr>
        <p:spPr>
          <a:xfrm>
            <a:off x="4787183" y="1758093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4" name="직선 연결선 83">
            <a:extLst>
              <a:ext uri="{FF2B5EF4-FFF2-40B4-BE49-F238E27FC236}">
                <a16:creationId xmlns:a16="http://schemas.microsoft.com/office/drawing/2014/main" id="{12271310-2E8E-40E4-8623-D6B4F168E244}"/>
              </a:ext>
            </a:extLst>
          </p:cNvPr>
          <p:cNvCxnSpPr/>
          <p:nvPr/>
        </p:nvCxnSpPr>
        <p:spPr>
          <a:xfrm>
            <a:off x="5184616" y="1905527"/>
            <a:ext cx="0" cy="49065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연결선 84">
            <a:extLst>
              <a:ext uri="{FF2B5EF4-FFF2-40B4-BE49-F238E27FC236}">
                <a16:creationId xmlns:a16="http://schemas.microsoft.com/office/drawing/2014/main" id="{5F5C9084-8B8C-4B79-8730-361D94A0DE6A}"/>
              </a:ext>
            </a:extLst>
          </p:cNvPr>
          <p:cNvCxnSpPr>
            <a:cxnSpLocks/>
          </p:cNvCxnSpPr>
          <p:nvPr/>
        </p:nvCxnSpPr>
        <p:spPr>
          <a:xfrm>
            <a:off x="4935247" y="2158287"/>
            <a:ext cx="50654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원호 85">
            <a:extLst>
              <a:ext uri="{FF2B5EF4-FFF2-40B4-BE49-F238E27FC236}">
                <a16:creationId xmlns:a16="http://schemas.microsoft.com/office/drawing/2014/main" id="{CCA734DC-D44E-4AFB-89EF-9340A504A350}"/>
              </a:ext>
            </a:extLst>
          </p:cNvPr>
          <p:cNvSpPr/>
          <p:nvPr/>
        </p:nvSpPr>
        <p:spPr>
          <a:xfrm rot="5400000">
            <a:off x="4782979" y="1950034"/>
            <a:ext cx="401637" cy="401637"/>
          </a:xfrm>
          <a:prstGeom prst="arc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원호 86">
            <a:extLst>
              <a:ext uri="{FF2B5EF4-FFF2-40B4-BE49-F238E27FC236}">
                <a16:creationId xmlns:a16="http://schemas.microsoft.com/office/drawing/2014/main" id="{887860C3-B313-4104-A5E6-FD3388E49558}"/>
              </a:ext>
            </a:extLst>
          </p:cNvPr>
          <p:cNvSpPr/>
          <p:nvPr/>
        </p:nvSpPr>
        <p:spPr>
          <a:xfrm rot="16200000">
            <a:off x="5184616" y="1985699"/>
            <a:ext cx="401637" cy="401637"/>
          </a:xfrm>
          <a:prstGeom prst="arc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6CA2861A-F57A-4107-8A00-E084A340AFF8}"/>
              </a:ext>
            </a:extLst>
          </p:cNvPr>
          <p:cNvCxnSpPr>
            <a:cxnSpLocks/>
          </p:cNvCxnSpPr>
          <p:nvPr/>
        </p:nvCxnSpPr>
        <p:spPr>
          <a:xfrm>
            <a:off x="4325534" y="2163938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122B970D-115F-4BE8-B426-26F2FBECB543}"/>
              </a:ext>
            </a:extLst>
          </p:cNvPr>
          <p:cNvCxnSpPr>
            <a:cxnSpLocks/>
          </p:cNvCxnSpPr>
          <p:nvPr/>
        </p:nvCxnSpPr>
        <p:spPr>
          <a:xfrm>
            <a:off x="5595835" y="2163938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9DCFA21B-958D-4E07-891C-9159BB824F45}"/>
              </a:ext>
            </a:extLst>
          </p:cNvPr>
          <p:cNvSpPr txBox="1"/>
          <p:nvPr/>
        </p:nvSpPr>
        <p:spPr>
          <a:xfrm>
            <a:off x="6071623" y="1905406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</a:rPr>
              <a:t>a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CC41624D-65CA-40A0-A76A-DAA044D10111}"/>
              </a:ext>
            </a:extLst>
          </p:cNvPr>
          <p:cNvCxnSpPr>
            <a:cxnSpLocks/>
          </p:cNvCxnSpPr>
          <p:nvPr/>
        </p:nvCxnSpPr>
        <p:spPr>
          <a:xfrm>
            <a:off x="6450763" y="2163938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444739C-2977-4138-90E0-BA2C5F8D3D50}"/>
                  </a:ext>
                </a:extLst>
              </p:cNvPr>
              <p:cNvSpPr txBox="1"/>
              <p:nvPr/>
            </p:nvSpPr>
            <p:spPr>
              <a:xfrm>
                <a:off x="1687645" y="1135396"/>
                <a:ext cx="40876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444739C-2977-4138-90E0-BA2C5F8D3D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7645" y="1135396"/>
                <a:ext cx="408766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CA2604F1-015F-4D16-9002-7D7D0797FBDB}"/>
                  </a:ext>
                </a:extLst>
              </p:cNvPr>
              <p:cNvSpPr txBox="1"/>
              <p:nvPr/>
            </p:nvSpPr>
            <p:spPr>
              <a:xfrm>
                <a:off x="1426520" y="1985699"/>
                <a:ext cx="31899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CA2604F1-015F-4D16-9002-7D7D0797FB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6520" y="1985699"/>
                <a:ext cx="318998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6" name="직사각형 95">
            <a:extLst>
              <a:ext uri="{FF2B5EF4-FFF2-40B4-BE49-F238E27FC236}">
                <a16:creationId xmlns:a16="http://schemas.microsoft.com/office/drawing/2014/main" id="{2B6F97B4-7EB8-4BB6-97F5-62641B4EB4FE}"/>
              </a:ext>
            </a:extLst>
          </p:cNvPr>
          <p:cNvSpPr/>
          <p:nvPr/>
        </p:nvSpPr>
        <p:spPr>
          <a:xfrm>
            <a:off x="1125368" y="5522252"/>
            <a:ext cx="8190249" cy="369332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z = np.dot(x , </a:t>
            </a:r>
            <a:r>
              <a:rPr lang="en-US" altLang="ko-KR" sz="1800" err="1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) + </a:t>
            </a:r>
            <a:r>
              <a:rPr lang="en-US" altLang="ko-KR" sz="1800" err="1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A1449A0C-9ACD-4213-9598-749C745B1994}"/>
                  </a:ext>
                </a:extLst>
              </p:cNvPr>
              <p:cNvSpPr/>
              <p:nvPr/>
            </p:nvSpPr>
            <p:spPr>
              <a:xfrm>
                <a:off x="1125369" y="4171828"/>
                <a:ext cx="8190249" cy="810735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XW</m:t>
                    </m:r>
                    <m:r>
                      <a:rPr lang="en-US" altLang="ko-KR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=[ </m:t>
                    </m:r>
                    <m:sSub>
                      <m:sSubPr>
                        <m:ctrlPr>
                          <a:rPr lang="en-US" altLang="ko-KR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ko-KR" sz="18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]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ko-KR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eqArr>
                              <m:eqArr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sSub>
                                  <m:sSubPr>
                                    <m:ctrlPr>
                                      <a:rPr lang="en-US" altLang="ko-KR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ko-KR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w</m:t>
                                    </m:r>
                                  </m:e>
                                  <m:sub>
                                    <m:r>
                                      <a:rPr lang="en-US" altLang="ko-KR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ko-KR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ko-KR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w</m:t>
                                    </m:r>
                                  </m:e>
                                  <m:sub>
                                    <m:r>
                                      <a:rPr lang="en-US" altLang="ko-KR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eqArr>
                          </m:e>
                          <m:e>
                            <m:sSub>
                              <m:sSub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w</m:t>
                                </m:r>
                              </m:e>
                              <m:sub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eqArr>
                      </m:e>
                    </m:d>
                  </m:oMath>
                </a14:m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+</a:t>
                </a:r>
                <a:r>
                  <a:rPr lang="en-US" altLang="ko-KR" sz="18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a:rPr lang="en-US" altLang="ko-KR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+</a:t>
                </a:r>
                <a:r>
                  <a:rPr lang="en-US" altLang="ko-KR" sz="18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ko-KR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a:rPr lang="en-US" altLang="ko-KR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A1449A0C-9ACD-4213-9598-749C745B19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5369" y="4171828"/>
                <a:ext cx="8190249" cy="81073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8" name="TextBox 97">
            <a:extLst>
              <a:ext uri="{FF2B5EF4-FFF2-40B4-BE49-F238E27FC236}">
                <a16:creationId xmlns:a16="http://schemas.microsoft.com/office/drawing/2014/main" id="{F60AC3DA-F289-4C4D-B3A1-C2D3D8BD2F0D}"/>
              </a:ext>
            </a:extLst>
          </p:cNvPr>
          <p:cNvSpPr txBox="1"/>
          <p:nvPr/>
        </p:nvSpPr>
        <p:spPr>
          <a:xfrm>
            <a:off x="985863" y="3443332"/>
            <a:ext cx="3413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점 곱을 행렬 곱셈으로 표현</a:t>
            </a: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AD17278E-6B59-4164-AD34-13334ADE8CF0}"/>
              </a:ext>
            </a:extLst>
          </p:cNvPr>
          <p:cNvSpPr/>
          <p:nvPr/>
        </p:nvSpPr>
        <p:spPr>
          <a:xfrm>
            <a:off x="3020841" y="4796627"/>
            <a:ext cx="131238" cy="1312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84FB023D-A192-4594-9549-3B34BB310E41}"/>
              </a:ext>
            </a:extLst>
          </p:cNvPr>
          <p:cNvSpPr/>
          <p:nvPr/>
        </p:nvSpPr>
        <p:spPr>
          <a:xfrm>
            <a:off x="1967767" y="4510587"/>
            <a:ext cx="131238" cy="1312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83F39B3A-C5C9-494A-9A43-F56C49E7E970}"/>
              </a:ext>
            </a:extLst>
          </p:cNvPr>
          <p:cNvSpPr/>
          <p:nvPr/>
        </p:nvSpPr>
        <p:spPr>
          <a:xfrm>
            <a:off x="3012118" y="4213436"/>
            <a:ext cx="131238" cy="1312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92237668-CEA3-4A53-8055-369FC3F26F35}"/>
              </a:ext>
            </a:extLst>
          </p:cNvPr>
          <p:cNvSpPr/>
          <p:nvPr/>
        </p:nvSpPr>
        <p:spPr>
          <a:xfrm>
            <a:off x="3997906" y="4475064"/>
            <a:ext cx="131238" cy="1312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DBA741F4-B97C-4E70-ABA4-F57B963532EE}"/>
              </a:ext>
            </a:extLst>
          </p:cNvPr>
          <p:cNvSpPr/>
          <p:nvPr/>
        </p:nvSpPr>
        <p:spPr>
          <a:xfrm>
            <a:off x="2291154" y="4606302"/>
            <a:ext cx="131238" cy="1312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286F434D-9DCF-4350-934C-9651ADA67CDE}"/>
              </a:ext>
            </a:extLst>
          </p:cNvPr>
          <p:cNvSpPr/>
          <p:nvPr/>
        </p:nvSpPr>
        <p:spPr>
          <a:xfrm>
            <a:off x="4940367" y="4572231"/>
            <a:ext cx="131238" cy="1312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55AD8EB2-546C-4581-BA83-9ECD2453A44D}"/>
              </a:ext>
            </a:extLst>
          </p:cNvPr>
          <p:cNvSpPr/>
          <p:nvPr/>
        </p:nvSpPr>
        <p:spPr>
          <a:xfrm>
            <a:off x="5870776" y="4572231"/>
            <a:ext cx="131238" cy="1312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2" name="연결선: 구부러짐 11">
            <a:extLst>
              <a:ext uri="{FF2B5EF4-FFF2-40B4-BE49-F238E27FC236}">
                <a16:creationId xmlns:a16="http://schemas.microsoft.com/office/drawing/2014/main" id="{C1A33CEB-E661-459D-9D8A-0221A09C7F7B}"/>
              </a:ext>
            </a:extLst>
          </p:cNvPr>
          <p:cNvCxnSpPr>
            <a:stCxn id="40" idx="0"/>
            <a:endCxn id="41" idx="0"/>
          </p:cNvCxnSpPr>
          <p:nvPr/>
        </p:nvCxnSpPr>
        <p:spPr>
          <a:xfrm rot="5400000" flipH="1" flipV="1">
            <a:off x="2406986" y="3839837"/>
            <a:ext cx="297151" cy="1044351"/>
          </a:xfrm>
          <a:prstGeom prst="curvedConnector3">
            <a:avLst>
              <a:gd name="adj1" fmla="val 176931"/>
            </a:avLst>
          </a:prstGeom>
          <a:ln w="12700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연결선: 구부러짐 48">
            <a:extLst>
              <a:ext uri="{FF2B5EF4-FFF2-40B4-BE49-F238E27FC236}">
                <a16:creationId xmlns:a16="http://schemas.microsoft.com/office/drawing/2014/main" id="{0EF392A9-E241-443B-B1A3-78E15EDA1E76}"/>
              </a:ext>
            </a:extLst>
          </p:cNvPr>
          <p:cNvCxnSpPr>
            <a:cxnSpLocks/>
            <a:stCxn id="41" idx="0"/>
            <a:endCxn id="42" idx="0"/>
          </p:cNvCxnSpPr>
          <p:nvPr/>
        </p:nvCxnSpPr>
        <p:spPr>
          <a:xfrm rot="16200000" flipH="1">
            <a:off x="3439817" y="3851356"/>
            <a:ext cx="261628" cy="985788"/>
          </a:xfrm>
          <a:prstGeom prst="curvedConnector3">
            <a:avLst>
              <a:gd name="adj1" fmla="val -87376"/>
            </a:avLst>
          </a:prstGeom>
          <a:ln w="12700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연결선: 구부러짐 51">
            <a:extLst>
              <a:ext uri="{FF2B5EF4-FFF2-40B4-BE49-F238E27FC236}">
                <a16:creationId xmlns:a16="http://schemas.microsoft.com/office/drawing/2014/main" id="{72588FBA-020F-4D45-BEB6-49A987D76EAD}"/>
              </a:ext>
            </a:extLst>
          </p:cNvPr>
          <p:cNvCxnSpPr>
            <a:cxnSpLocks/>
            <a:stCxn id="43" idx="5"/>
            <a:endCxn id="44" idx="4"/>
          </p:cNvCxnSpPr>
          <p:nvPr/>
        </p:nvCxnSpPr>
        <p:spPr>
          <a:xfrm rot="5400000" flipH="1" flipV="1">
            <a:off x="2736567" y="4362540"/>
            <a:ext cx="22387" cy="689176"/>
          </a:xfrm>
          <a:prstGeom prst="curvedConnector3">
            <a:avLst>
              <a:gd name="adj1" fmla="val -509246"/>
            </a:avLst>
          </a:prstGeom>
          <a:ln w="12700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타원 52">
            <a:extLst>
              <a:ext uri="{FF2B5EF4-FFF2-40B4-BE49-F238E27FC236}">
                <a16:creationId xmlns:a16="http://schemas.microsoft.com/office/drawing/2014/main" id="{F414472B-66FB-4AEB-9715-C551FEE44BFA}"/>
              </a:ext>
            </a:extLst>
          </p:cNvPr>
          <p:cNvSpPr/>
          <p:nvPr/>
        </p:nvSpPr>
        <p:spPr>
          <a:xfrm>
            <a:off x="2561655" y="4606302"/>
            <a:ext cx="131238" cy="1312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7" name="연결선: 구부러짐 56">
            <a:extLst>
              <a:ext uri="{FF2B5EF4-FFF2-40B4-BE49-F238E27FC236}">
                <a16:creationId xmlns:a16="http://schemas.microsoft.com/office/drawing/2014/main" id="{74A77A06-CB7A-4C0F-B2E3-F2D9237854CD}"/>
              </a:ext>
            </a:extLst>
          </p:cNvPr>
          <p:cNvCxnSpPr>
            <a:cxnSpLocks/>
            <a:stCxn id="44" idx="4"/>
            <a:endCxn id="45" idx="4"/>
          </p:cNvCxnSpPr>
          <p:nvPr/>
        </p:nvCxnSpPr>
        <p:spPr>
          <a:xfrm rot="16200000" flipH="1">
            <a:off x="4045400" y="3742882"/>
            <a:ext cx="7535" cy="1913637"/>
          </a:xfrm>
          <a:prstGeom prst="curvedConnector3">
            <a:avLst>
              <a:gd name="adj1" fmla="val 3133842"/>
            </a:avLst>
          </a:prstGeom>
          <a:ln w="12700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연결선: 구부러짐 61">
            <a:extLst>
              <a:ext uri="{FF2B5EF4-FFF2-40B4-BE49-F238E27FC236}">
                <a16:creationId xmlns:a16="http://schemas.microsoft.com/office/drawing/2014/main" id="{F15879C6-A4CB-485D-AB00-D5963F1B807C}"/>
              </a:ext>
            </a:extLst>
          </p:cNvPr>
          <p:cNvCxnSpPr>
            <a:cxnSpLocks/>
            <a:stCxn id="53" idx="5"/>
            <a:endCxn id="10" idx="4"/>
          </p:cNvCxnSpPr>
          <p:nvPr/>
        </p:nvCxnSpPr>
        <p:spPr>
          <a:xfrm rot="16200000" flipH="1">
            <a:off x="2775295" y="4616700"/>
            <a:ext cx="209544" cy="412786"/>
          </a:xfrm>
          <a:prstGeom prst="curvedConnector3">
            <a:avLst>
              <a:gd name="adj1" fmla="val 166521"/>
            </a:avLst>
          </a:prstGeom>
          <a:ln w="12700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연결선: 구부러짐 65">
            <a:extLst>
              <a:ext uri="{FF2B5EF4-FFF2-40B4-BE49-F238E27FC236}">
                <a16:creationId xmlns:a16="http://schemas.microsoft.com/office/drawing/2014/main" id="{168CB123-211D-4859-B709-E08167303B4C}"/>
              </a:ext>
            </a:extLst>
          </p:cNvPr>
          <p:cNvCxnSpPr>
            <a:cxnSpLocks/>
            <a:stCxn id="10" idx="4"/>
            <a:endCxn id="46" idx="4"/>
          </p:cNvCxnSpPr>
          <p:nvPr/>
        </p:nvCxnSpPr>
        <p:spPr>
          <a:xfrm rot="5400000" flipH="1" flipV="1">
            <a:off x="4399229" y="3390699"/>
            <a:ext cx="224396" cy="2849935"/>
          </a:xfrm>
          <a:prstGeom prst="curvedConnector3">
            <a:avLst>
              <a:gd name="adj1" fmla="val -98560"/>
            </a:avLst>
          </a:prstGeom>
          <a:ln w="12700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타원 43">
            <a:extLst>
              <a:ext uri="{FF2B5EF4-FFF2-40B4-BE49-F238E27FC236}">
                <a16:creationId xmlns:a16="http://schemas.microsoft.com/office/drawing/2014/main" id="{E1007A1D-E041-4DAC-B3AA-474F177941ED}"/>
              </a:ext>
            </a:extLst>
          </p:cNvPr>
          <p:cNvSpPr/>
          <p:nvPr/>
        </p:nvSpPr>
        <p:spPr>
          <a:xfrm>
            <a:off x="3026730" y="4564696"/>
            <a:ext cx="131238" cy="1312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9841773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31011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4.1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행렬 곱 연산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4.2 </a:t>
            </a:r>
            <a:r>
              <a:rPr kumimoji="0" lang="ko-KR" altLang="en-US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배치경사 하강법 구현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4.3 2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개의 층을 가진 신경망 구현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4.4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다층 신경망의 경사 하강법 구현</a:t>
            </a:r>
            <a:endParaRPr kumimoji="0" lang="en-US" altLang="ko-KR" sz="1800" i="0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4.5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미니배치 경사 하강법 구현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4.6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다중분류 다층 신경망을 이해한다</a:t>
            </a: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.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4.7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케라스를 이용한 다층신경망의 다양한 구현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4. </a:t>
            </a:r>
            <a:r>
              <a:rPr kumimoji="0" lang="ko-KR" altLang="en-US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다층 신경망 이해</a:t>
            </a:r>
          </a:p>
        </p:txBody>
      </p:sp>
    </p:spTree>
    <p:extLst>
      <p:ext uri="{BB962C8B-B14F-4D97-AF65-F5344CB8AC3E}">
        <p14:creationId xmlns:p14="http://schemas.microsoft.com/office/powerpoint/2010/main" val="2549405201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배치경사 하강법 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배치경사 하강법 구현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직사각형 95">
                <a:extLst>
                  <a:ext uri="{FF2B5EF4-FFF2-40B4-BE49-F238E27FC236}">
                    <a16:creationId xmlns:a16="http://schemas.microsoft.com/office/drawing/2014/main" id="{2B6F97B4-7EB8-4BB6-97F5-62641B4EB4FE}"/>
                  </a:ext>
                </a:extLst>
              </p:cNvPr>
              <p:cNvSpPr/>
              <p:nvPr/>
            </p:nvSpPr>
            <p:spPr>
              <a:xfrm>
                <a:off x="1125367" y="4048624"/>
                <a:ext cx="8190249" cy="369332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altLang="ko-KR" sz="18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(m, n) </a:t>
                </a:r>
                <a14:m>
                  <m:oMath xmlns:m="http://schemas.openxmlformats.org/officeDocument/2006/math">
                    <m:r>
                      <a:rPr lang="en-US" altLang="ko-KR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ko-KR" altLang="en-US" sz="180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US" altLang="ko-KR" sz="18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(n, k) = (m, k)</a:t>
                </a:r>
                <a:endParaRPr lang="ko-KR" altLang="en-US" sz="18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6" name="직사각형 95">
                <a:extLst>
                  <a:ext uri="{FF2B5EF4-FFF2-40B4-BE49-F238E27FC236}">
                    <a16:creationId xmlns:a16="http://schemas.microsoft.com/office/drawing/2014/main" id="{2B6F97B4-7EB8-4BB6-97F5-62641B4EB4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5367" y="4048624"/>
                <a:ext cx="8190249" cy="369332"/>
              </a:xfrm>
              <a:prstGeom prst="rect">
                <a:avLst/>
              </a:prstGeom>
              <a:blipFill>
                <a:blip r:embed="rId3"/>
                <a:stretch>
                  <a:fillRect l="-670" t="-9836" b="-2295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8" name="TextBox 97">
            <a:extLst>
              <a:ext uri="{FF2B5EF4-FFF2-40B4-BE49-F238E27FC236}">
                <a16:creationId xmlns:a16="http://schemas.microsoft.com/office/drawing/2014/main" id="{F60AC3DA-F289-4C4D-B3A1-C2D3D8BD2F0D}"/>
              </a:ext>
            </a:extLst>
          </p:cNvPr>
          <p:cNvSpPr txBox="1"/>
          <p:nvPr/>
        </p:nvSpPr>
        <p:spPr>
          <a:xfrm>
            <a:off x="979925" y="3404517"/>
            <a:ext cx="3413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행렬곱 가능과 곱 결과 크기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83A86E6C-4653-41EF-B56F-150A21895B04}"/>
                  </a:ext>
                </a:extLst>
              </p:cNvPr>
              <p:cNvSpPr/>
              <p:nvPr/>
            </p:nvSpPr>
            <p:spPr>
              <a:xfrm>
                <a:off x="1125367" y="1383086"/>
                <a:ext cx="8190249" cy="1424749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altLang="ko-KR" sz="1800">
                    <a:solidFill>
                      <a:schemeClr val="tx1"/>
                    </a:solidFill>
                  </a:rPr>
                  <a:t>X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W</m:t>
                    </m:r>
                    <m:r>
                      <a:rPr lang="en-US" altLang="ko-KR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ko-KR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ko-KR" sz="18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Sup>
                                    <m:sSubSupPr>
                                      <m:ctrlPr>
                                        <a:rPr lang="en-US" altLang="ko-KR" sz="18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b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bSup>
                                </m:e>
                                <m:e>
                                  <m:sSubSup>
                                    <m:sSubSupPr>
                                      <m:ctrl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b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bSup>
                                </m:e>
                                <m:e>
                                  <m:sSubSup>
                                    <m:sSubSupPr>
                                      <m:ctrl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b>
                                      <m:r>
                                        <a:rPr lang="en-US" altLang="ko-KR" sz="1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  <m:sup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bSup>
                                </m:e>
                              </m:mr>
                            </m:m>
                          </m:e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Sup>
                                    <m:sSubSupPr>
                                      <m:ctrl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b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bSup>
                                </m:e>
                                <m:e>
                                  <m:sSubSup>
                                    <m:sSubSupPr>
                                      <m:ctrl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b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bSup>
                                </m:e>
                                <m:e>
                                  <m:sSubSup>
                                    <m:sSubSupPr>
                                      <m:ctrl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b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  <m:sup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bSup>
                                </m:e>
                              </m:mr>
                            </m:m>
                          </m:e>
                          <m:e>
                            <m:r>
                              <a:rPr lang="en-US" altLang="ko-KR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⋮</m:t>
                            </m:r>
                          </m:e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Sup>
                                    <m:sSubSupPr>
                                      <m:ctrl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b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m</m:t>
                                      </m:r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bSup>
                                </m:e>
                                <m:e>
                                  <m:sSubSup>
                                    <m:sSubSupPr>
                                      <m:ctrl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b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m</m:t>
                                      </m:r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bSup>
                                </m:e>
                                <m:e>
                                  <m:sSubSup>
                                    <m:sSubSupPr>
                                      <m:ctrl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b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  <m:sup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m</m:t>
                                      </m:r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bSup>
                                </m:e>
                              </m:mr>
                            </m:m>
                          </m:e>
                        </m:eqAr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altLang="ko-KR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eqArr>
                              <m:eqArr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sSub>
                                  <m:sSubPr>
                                    <m:ctrlPr>
                                      <a:rPr lang="en-US" altLang="ko-KR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ko-KR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w</m:t>
                                    </m:r>
                                  </m:e>
                                  <m:sub>
                                    <m:r>
                                      <a:rPr lang="en-US" altLang="ko-KR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ko-KR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ko-KR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w</m:t>
                                    </m:r>
                                  </m:e>
                                  <m:sub>
                                    <m:r>
                                      <a:rPr lang="en-US" altLang="ko-KR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eqArr>
                          </m:e>
                          <m:e>
                            <m:sSub>
                              <m:sSub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w</m:t>
                                </m:r>
                              </m:e>
                              <m:sub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eqArr>
                      </m:e>
                    </m:d>
                  </m:oMath>
                </a14:m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Sup>
                              <m:sSubSup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  <m:sub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altLang="ko-KR" sz="18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w</m:t>
                                </m:r>
                              </m:e>
                              <m:sub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ko-KR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Sup>
                              <m:sSubSup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  <m:sub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altLang="ko-KR" sz="18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w</m:t>
                                </m:r>
                              </m:e>
                              <m:sub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ko-KR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Sup>
                              <m:sSubSup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  <m:sub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  <m:sup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w</m:t>
                                </m:r>
                              </m:e>
                              <m:sub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  <m:e>
                            <m:sSubSup>
                              <m:sSubSup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  <m:sub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w</m:t>
                                </m:r>
                              </m:e>
                              <m:sub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ko-KR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Sup>
                              <m:sSubSup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  <m:sub>
                                <m:r>
                                  <a:rPr lang="en-US" altLang="ko-KR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w</m:t>
                                </m:r>
                              </m:e>
                              <m:sub>
                                <m:r>
                                  <a:rPr lang="en-US" altLang="ko-KR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ko-KR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Sup>
                              <m:sSubSup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  <m:sub>
                                <m:r>
                                  <a:rPr lang="en-US" altLang="ko-KR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  <m:sup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w</m:t>
                                </m:r>
                              </m:e>
                              <m:sub>
                                <m:r>
                                  <a:rPr lang="en-US" altLang="ko-KR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  <m:e>
                            <m:r>
                              <a:rPr lang="en-US" altLang="ko-KR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⋮</m:t>
                            </m:r>
                          </m:e>
                          <m:e>
                            <m:sSubSup>
                              <m:sSubSup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  <m:sub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m</m:t>
                                </m:r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w</m:t>
                                </m:r>
                              </m:e>
                              <m:sub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ko-KR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Sup>
                              <m:sSubSup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  <m:sub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m</m:t>
                                </m:r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w</m:t>
                                </m:r>
                              </m:e>
                              <m:sub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ko-KR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Sup>
                              <m:sSubSup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  <m:sub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  <m:sup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m</m:t>
                                </m:r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w</m:t>
                                </m:r>
                              </m:e>
                              <m:sub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eqArr>
                      </m:e>
                    </m:d>
                  </m:oMath>
                </a14:m>
                <a:endPara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83A86E6C-4653-41EF-B56F-150A21895B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5367" y="1383086"/>
                <a:ext cx="8190249" cy="1424749"/>
              </a:xfrm>
              <a:prstGeom prst="rect">
                <a:avLst/>
              </a:prstGeom>
              <a:blipFill>
                <a:blip r:embed="rId4"/>
                <a:stretch>
                  <a:fillRect l="-67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TextBox 47">
            <a:extLst>
              <a:ext uri="{FF2B5EF4-FFF2-40B4-BE49-F238E27FC236}">
                <a16:creationId xmlns:a16="http://schemas.microsoft.com/office/drawing/2014/main" id="{2D69C198-3A6C-480E-A0DF-A99A9488EBB4}"/>
              </a:ext>
            </a:extLst>
          </p:cNvPr>
          <p:cNvSpPr txBox="1"/>
          <p:nvPr/>
        </p:nvSpPr>
        <p:spPr>
          <a:xfrm>
            <a:off x="1125367" y="4715708"/>
            <a:ext cx="775100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첫 번째 행렬의 열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(n)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과 두 번째 행렬의 행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(n)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크기는 반드시 같아야 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곱 결과의 크기는 첫 번째 행렬의 행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(m)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과 두 번째 행렬의 열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(k)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크기가 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F980B1B-73D6-42EC-98BE-0475057B90BC}"/>
              </a:ext>
            </a:extLst>
          </p:cNvPr>
          <p:cNvSpPr txBox="1"/>
          <p:nvPr/>
        </p:nvSpPr>
        <p:spPr>
          <a:xfrm>
            <a:off x="2097899" y="2826124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(364, 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30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EA271D-696E-4E15-A0E7-82B379D51D04}"/>
              </a:ext>
            </a:extLst>
          </p:cNvPr>
          <p:cNvSpPr txBox="1"/>
          <p:nvPr/>
        </p:nvSpPr>
        <p:spPr>
          <a:xfrm>
            <a:off x="3578993" y="2826124"/>
            <a:ext cx="35830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30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 1) =&gt; (364, 1) 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E48D168-802E-4913-89B0-2A1E82BFE87E}"/>
                  </a:ext>
                </a:extLst>
              </p:cNvPr>
              <p:cNvSpPr txBox="1"/>
              <p:nvPr/>
            </p:nvSpPr>
            <p:spPr>
              <a:xfrm>
                <a:off x="1500899" y="777794"/>
                <a:ext cx="542789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30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30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E48D168-802E-4913-89B0-2A1E82BFE8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0899" y="777794"/>
                <a:ext cx="5427896" cy="369332"/>
              </a:xfrm>
              <a:prstGeom prst="rect">
                <a:avLst/>
              </a:prstGeom>
              <a:blipFill>
                <a:blip r:embed="rId5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89730222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배치경사 하강법 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배치경사 하강법 구현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F60AC3DA-F289-4C4D-B3A1-C2D3D8BD2F0D}"/>
              </a:ext>
            </a:extLst>
          </p:cNvPr>
          <p:cNvSpPr txBox="1"/>
          <p:nvPr/>
        </p:nvSpPr>
        <p:spPr>
          <a:xfrm>
            <a:off x="733101" y="1189008"/>
            <a:ext cx="3413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정방향 계산을 행렬 곱셉으로 표현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83A86E6C-4653-41EF-B56F-150A21895B04}"/>
                  </a:ext>
                </a:extLst>
              </p:cNvPr>
              <p:cNvSpPr/>
              <p:nvPr/>
            </p:nvSpPr>
            <p:spPr>
              <a:xfrm>
                <a:off x="1125366" y="1898549"/>
                <a:ext cx="8732312" cy="1155509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XW</m:t>
                    </m:r>
                    <m:r>
                      <a:rPr lang="en-US" altLang="ko-KR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ko-KR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Sup>
                                <m:sSubSupPr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(1)</m:t>
                                  </m:r>
                                </m:sup>
                              </m:sSubSup>
                            </m:e>
                            <m:e>
                              <m:r>
                                <a:rPr lang="en-US" altLang="ko-KR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Sup>
                                <m:sSubSupPr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30</m:t>
                                  </m:r>
                                </m:sub>
                                <m:sup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(1)</m:t>
                                  </m:r>
                                </m:sup>
                              </m:sSubSup>
                            </m:e>
                          </m:mr>
                          <m:mr>
                            <m:e>
                              <m:r>
                                <a:rPr lang="en-US" altLang="ko-KR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altLang="ko-KR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⋱</m:t>
                              </m:r>
                            </m:e>
                            <m:e>
                              <m:r>
                                <a:rPr lang="en-US" altLang="ko-KR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Sup>
                                <m:sSubSupPr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(364)</m:t>
                                  </m:r>
                                </m:sup>
                              </m:sSubSup>
                            </m:e>
                            <m:e>
                              <m:r>
                                <a:rPr lang="en-US" altLang="ko-KR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Sup>
                                <m:sSubSupPr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30</m:t>
                                  </m:r>
                                </m:sub>
                                <m:sup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(364)</m:t>
                                  </m:r>
                                </m:sup>
                              </m:sSubSup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altLang="ko-KR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ko-KR" sz="18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w</m:t>
                                      </m:r>
                                    </m:e>
                                    <m:sub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w</m:t>
                                      </m:r>
                                    </m:e>
                                    <m:sub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  <m:e>
                            <m:r>
                              <a:rPr lang="en-US" altLang="ko-KR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⋮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w</m:t>
                                </m:r>
                              </m:e>
                              <m:sub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30</m:t>
                                </m:r>
                              </m:sub>
                            </m:sSub>
                          </m:e>
                        </m:eqArr>
                      </m:e>
                    </m:d>
                  </m:oMath>
                </a14:m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+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m:rPr>
                                <m:sty m:val="p"/>
                              </m:rPr>
                              <a:rPr lang="en-US" altLang="ko-KR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b</m:t>
                            </m:r>
                          </m:e>
                          <m:e>
                            <m:r>
                              <m:rPr>
                                <m:sty m:val="p"/>
                              </m:rPr>
                              <a:rPr lang="en-US" altLang="ko-KR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b</m:t>
                            </m:r>
                          </m:e>
                          <m:e>
                            <m:r>
                              <a:rPr lang="en-US" altLang="ko-KR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⋮</m:t>
                            </m:r>
                          </m:e>
                          <m:e>
                            <m:r>
                              <m:rPr>
                                <m:sty m:val="p"/>
                              </m:rPr>
                              <a:rPr lang="en-US" altLang="ko-KR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b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p>
                              <m:sSupPr>
                                <m:ctrlPr>
                                  <a:rPr lang="en-US" altLang="ko-KR" sz="18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z</m:t>
                                </m:r>
                              </m:e>
                              <m:sup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(1)</m:t>
                                </m:r>
                              </m:sup>
                            </m:sSup>
                          </m:e>
                          <m:e>
                            <m:sSup>
                              <m:sSup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z</m:t>
                                </m:r>
                              </m:e>
                              <m:sup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(2)</m:t>
                                </m:r>
                              </m:sup>
                            </m:sSup>
                          </m:e>
                          <m:e>
                            <m:r>
                              <a:rPr lang="en-US" altLang="ko-KR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⋮</m:t>
                            </m:r>
                          </m:e>
                          <m:e>
                            <m:sSup>
                              <m:sSup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z</m:t>
                                </m:r>
                              </m:e>
                              <m:sup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(364)</m:t>
                                </m:r>
                              </m:sup>
                            </m:sSup>
                          </m:e>
                        </m:eqArr>
                      </m:e>
                    </m:d>
                  </m:oMath>
                </a14:m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</a:t>
                </a:r>
              </a:p>
            </p:txBody>
          </p:sp>
        </mc:Choice>
        <mc:Fallback xmlns=""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83A86E6C-4653-41EF-B56F-150A21895B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5366" y="1898549"/>
                <a:ext cx="8732312" cy="115550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E2F0C4A9-F1E7-40A1-8CC1-BBCC250279D1}"/>
                  </a:ext>
                </a:extLst>
              </p:cNvPr>
              <p:cNvSpPr/>
              <p:nvPr/>
            </p:nvSpPr>
            <p:spPr>
              <a:xfrm>
                <a:off x="1125366" y="3311323"/>
                <a:ext cx="8672839" cy="1320939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       </m:t>
                    </m:r>
                    <m:r>
                      <a:rPr lang="en-US" altLang="ko-KR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ko-KR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Sup>
                                <m:sSubSupPr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(1)</m:t>
                                  </m:r>
                                </m:sup>
                              </m:sSubSup>
                            </m:e>
                            <m:e>
                              <m:r>
                                <a:rPr lang="en-US" altLang="ko-KR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Sup>
                                <m:sSubSupPr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30</m:t>
                                  </m:r>
                                </m:sub>
                                <m:sup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(1)</m:t>
                                  </m:r>
                                </m:sup>
                              </m:sSubSup>
                            </m:e>
                          </m:mr>
                          <m:mr>
                            <m:e>
                              <m:r>
                                <a:rPr lang="en-US" altLang="ko-KR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altLang="ko-KR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⋱</m:t>
                              </m:r>
                            </m:e>
                            <m:e>
                              <m:r>
                                <a:rPr lang="en-US" altLang="ko-KR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Sup>
                                <m:sSubSupPr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(364)</m:t>
                                  </m:r>
                                </m:sup>
                              </m:sSubSup>
                            </m:e>
                            <m:e>
                              <m:r>
                                <a:rPr lang="en-US" altLang="ko-KR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Sup>
                                <m:sSubSupPr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30</m:t>
                                  </m:r>
                                </m:sub>
                                <m:sup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(364)</m:t>
                                  </m:r>
                                </m:sup>
                              </m:sSubSup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altLang="ko-KR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ko-KR" sz="18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w</m:t>
                                      </m:r>
                                    </m:e>
                                    <m:sub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w</m:t>
                                      </m:r>
                                    </m:e>
                                    <m:sub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  <m:e>
                            <m:r>
                              <a:rPr lang="en-US" altLang="ko-KR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⋮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w</m:t>
                                </m:r>
                              </m:e>
                              <m:sub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30</m:t>
                                </m:r>
                              </m:sub>
                            </m:sSub>
                          </m:e>
                        </m:eqArr>
                      </m:e>
                    </m:d>
                  </m:oMath>
                </a14:m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+ b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Sup>
                                <m:sSubSupPr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(1)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w</m:t>
                                  </m:r>
                                </m:e>
                                <m:sub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(1)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w</m:t>
                                  </m:r>
                                </m:e>
                                <m:sub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30</m:t>
                                  </m:r>
                                </m:sub>
                                <m:sup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(1)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w</m:t>
                                  </m:r>
                                </m:e>
                                <m:sub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30</m:t>
                                  </m:r>
                                </m:sub>
                              </m:sSub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ko-KR" sz="18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ko-KR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ko-KR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sSubSup>
                                <m:sSubSupPr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(364)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w</m:t>
                                  </m:r>
                                </m:e>
                                <m:sub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(364)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w</m:t>
                                  </m:r>
                                </m:e>
                                <m:sub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30</m:t>
                                  </m:r>
                                </m:sub>
                                <m:sup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(364)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w</m:t>
                                  </m:r>
                                </m:e>
                                <m:sub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30</m:t>
                                  </m:r>
                                </m:sub>
                              </m:sSub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</a:t>
                </a:r>
              </a:p>
            </p:txBody>
          </p:sp>
        </mc:Choice>
        <mc:Fallback xmlns=""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E2F0C4A9-F1E7-40A1-8CC1-BBCC250279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5366" y="3311323"/>
                <a:ext cx="8672839" cy="132093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4C7756EE-E55C-4CD5-BA9E-576AB6C9852A}"/>
              </a:ext>
            </a:extLst>
          </p:cNvPr>
          <p:cNvSpPr txBox="1"/>
          <p:nvPr/>
        </p:nvSpPr>
        <p:spPr>
          <a:xfrm>
            <a:off x="6836569" y="4861322"/>
            <a:ext cx="256352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Z = (364, 1)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sigmoid(Z)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 = Loss(A)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5246087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7AB9546-37FC-40AB-BD2C-45A4498B0012}"/>
              </a:ext>
            </a:extLst>
          </p:cNvPr>
          <p:cNvSpPr/>
          <p:nvPr/>
        </p:nvSpPr>
        <p:spPr>
          <a:xfrm>
            <a:off x="1300349" y="3402283"/>
            <a:ext cx="1743656" cy="5893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99B8310-49AD-405B-A6EA-F5D76B91462D}"/>
              </a:ext>
            </a:extLst>
          </p:cNvPr>
          <p:cNvSpPr/>
          <p:nvPr/>
        </p:nvSpPr>
        <p:spPr>
          <a:xfrm>
            <a:off x="1481447" y="1555667"/>
            <a:ext cx="510639" cy="5106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E2CF9C1-4264-46ED-A2B2-7C991B940720}"/>
              </a:ext>
            </a:extLst>
          </p:cNvPr>
          <p:cNvSpPr/>
          <p:nvPr/>
        </p:nvSpPr>
        <p:spPr>
          <a:xfrm>
            <a:off x="2000877" y="1555667"/>
            <a:ext cx="510639" cy="5106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A86AF23-B8ED-4184-8870-975FEE7C72EC}"/>
              </a:ext>
            </a:extLst>
          </p:cNvPr>
          <p:cNvSpPr/>
          <p:nvPr/>
        </p:nvSpPr>
        <p:spPr>
          <a:xfrm>
            <a:off x="2515552" y="1555667"/>
            <a:ext cx="510639" cy="5106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7020B21-F7D9-4791-98C8-222621FE3C27}"/>
              </a:ext>
            </a:extLst>
          </p:cNvPr>
          <p:cNvSpPr/>
          <p:nvPr/>
        </p:nvSpPr>
        <p:spPr>
          <a:xfrm>
            <a:off x="3515097" y="1555667"/>
            <a:ext cx="510639" cy="5106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B4B542A-1D5E-4F16-BF3C-7E0EBB64CC28}"/>
              </a:ext>
            </a:extLst>
          </p:cNvPr>
          <p:cNvSpPr/>
          <p:nvPr/>
        </p:nvSpPr>
        <p:spPr>
          <a:xfrm>
            <a:off x="4025736" y="1555667"/>
            <a:ext cx="510639" cy="5106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EECE293-4133-4DB3-ADA0-9BF3B4149CD3}"/>
              </a:ext>
            </a:extLst>
          </p:cNvPr>
          <p:cNvSpPr/>
          <p:nvPr/>
        </p:nvSpPr>
        <p:spPr>
          <a:xfrm>
            <a:off x="4536375" y="1555667"/>
            <a:ext cx="510639" cy="5106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100110-5569-42A0-B719-FE5262B7B6A3}"/>
              </a:ext>
            </a:extLst>
          </p:cNvPr>
          <p:cNvSpPr txBox="1"/>
          <p:nvPr/>
        </p:nvSpPr>
        <p:spPr>
          <a:xfrm>
            <a:off x="3082486" y="148441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D4114E-1B82-4F15-8793-F559AD52285E}"/>
              </a:ext>
            </a:extLst>
          </p:cNvPr>
          <p:cNvSpPr txBox="1"/>
          <p:nvPr/>
        </p:nvSpPr>
        <p:spPr>
          <a:xfrm>
            <a:off x="231569" y="190005"/>
            <a:ext cx="20537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np.dot(a,b)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8741EE-14AD-489E-A3B1-267D1439D958}"/>
              </a:ext>
            </a:extLst>
          </p:cNvPr>
          <p:cNvSpPr txBox="1"/>
          <p:nvPr/>
        </p:nvSpPr>
        <p:spPr>
          <a:xfrm>
            <a:off x="5242956" y="155566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4906FB0-120B-4BA0-9CC2-691468C9B66C}"/>
              </a:ext>
            </a:extLst>
          </p:cNvPr>
          <p:cNvSpPr txBox="1"/>
          <p:nvPr/>
        </p:nvSpPr>
        <p:spPr>
          <a:xfrm>
            <a:off x="5747656" y="1604641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6B48E93-6C3E-407F-8185-CE209122F858}"/>
              </a:ext>
            </a:extLst>
          </p:cNvPr>
          <p:cNvSpPr txBox="1"/>
          <p:nvPr/>
        </p:nvSpPr>
        <p:spPr>
          <a:xfrm>
            <a:off x="752097" y="1070251"/>
            <a:ext cx="42498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차원 배열에서의 행렬의 곱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097E3E5-B626-436D-892D-52FAB979E5FA}"/>
              </a:ext>
            </a:extLst>
          </p:cNvPr>
          <p:cNvSpPr/>
          <p:nvPr/>
        </p:nvSpPr>
        <p:spPr>
          <a:xfrm>
            <a:off x="1396591" y="3445316"/>
            <a:ext cx="510639" cy="5106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4EF168C-2D34-4FF2-9FD6-2304B4D5E18A}"/>
              </a:ext>
            </a:extLst>
          </p:cNvPr>
          <p:cNvSpPr/>
          <p:nvPr/>
        </p:nvSpPr>
        <p:spPr>
          <a:xfrm>
            <a:off x="1916021" y="3445316"/>
            <a:ext cx="510639" cy="5106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3DDF543-33A5-4E86-8D91-5B319D402793}"/>
              </a:ext>
            </a:extLst>
          </p:cNvPr>
          <p:cNvSpPr/>
          <p:nvPr/>
        </p:nvSpPr>
        <p:spPr>
          <a:xfrm>
            <a:off x="2430696" y="3445316"/>
            <a:ext cx="510639" cy="5106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48CF13B-8A96-4133-8162-D84E8BD0E3A5}"/>
              </a:ext>
            </a:extLst>
          </p:cNvPr>
          <p:cNvSpPr txBox="1"/>
          <p:nvPr/>
        </p:nvSpPr>
        <p:spPr>
          <a:xfrm>
            <a:off x="3233422" y="338520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32EF60E-799F-443D-BD70-21B8D8B08D90}"/>
              </a:ext>
            </a:extLst>
          </p:cNvPr>
          <p:cNvSpPr txBox="1"/>
          <p:nvPr/>
        </p:nvSpPr>
        <p:spPr>
          <a:xfrm>
            <a:off x="5234165" y="326571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958B0B3-1BFB-4D8F-93C9-F981406C81FE}"/>
              </a:ext>
            </a:extLst>
          </p:cNvPr>
          <p:cNvSpPr txBox="1"/>
          <p:nvPr/>
        </p:nvSpPr>
        <p:spPr>
          <a:xfrm>
            <a:off x="743306" y="2780298"/>
            <a:ext cx="42498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차원 배열에서의 행렬의 곱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75203C3-74FD-4EC4-BB9F-9F29F4EE49A3}"/>
              </a:ext>
            </a:extLst>
          </p:cNvPr>
          <p:cNvSpPr txBox="1"/>
          <p:nvPr/>
        </p:nvSpPr>
        <p:spPr>
          <a:xfrm>
            <a:off x="1687268" y="4191977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EF56684-16BB-457D-A913-1ED31CCC3A77}"/>
              </a:ext>
            </a:extLst>
          </p:cNvPr>
          <p:cNvSpPr/>
          <p:nvPr/>
        </p:nvSpPr>
        <p:spPr>
          <a:xfrm>
            <a:off x="3835953" y="3314688"/>
            <a:ext cx="700422" cy="5848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58D20C3D-DE99-4C03-B15C-D493EF88BFE2}"/>
              </a:ext>
            </a:extLst>
          </p:cNvPr>
          <p:cNvSpPr/>
          <p:nvPr/>
        </p:nvSpPr>
        <p:spPr>
          <a:xfrm>
            <a:off x="3835953" y="3899548"/>
            <a:ext cx="700422" cy="5848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07DB1016-D31D-4154-8584-C3C0E8899E7D}"/>
              </a:ext>
            </a:extLst>
          </p:cNvPr>
          <p:cNvSpPr/>
          <p:nvPr/>
        </p:nvSpPr>
        <p:spPr>
          <a:xfrm>
            <a:off x="3835953" y="4484408"/>
            <a:ext cx="700422" cy="5848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2EA6CAC-A3A3-4565-A29C-78F51FEE9E09}"/>
              </a:ext>
            </a:extLst>
          </p:cNvPr>
          <p:cNvSpPr/>
          <p:nvPr/>
        </p:nvSpPr>
        <p:spPr>
          <a:xfrm>
            <a:off x="3930955" y="3394846"/>
            <a:ext cx="509416" cy="4334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00A7A92-AA86-4CE4-9941-47286193FF44}"/>
              </a:ext>
            </a:extLst>
          </p:cNvPr>
          <p:cNvSpPr/>
          <p:nvPr/>
        </p:nvSpPr>
        <p:spPr>
          <a:xfrm>
            <a:off x="3943442" y="3975250"/>
            <a:ext cx="509416" cy="4334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BBA7018-7E2B-4612-AC4D-D1DCD038979F}"/>
              </a:ext>
            </a:extLst>
          </p:cNvPr>
          <p:cNvSpPr/>
          <p:nvPr/>
        </p:nvSpPr>
        <p:spPr>
          <a:xfrm>
            <a:off x="3930955" y="4555654"/>
            <a:ext cx="509416" cy="4334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A8EBBB06-F7A4-47AC-B16C-5734A4C00F66}"/>
              </a:ext>
            </a:extLst>
          </p:cNvPr>
          <p:cNvSpPr/>
          <p:nvPr/>
        </p:nvSpPr>
        <p:spPr>
          <a:xfrm>
            <a:off x="1588325" y="5392868"/>
            <a:ext cx="510639" cy="5106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17BCBD4-CD91-436F-973F-2FECE1DDCDE7}"/>
              </a:ext>
            </a:extLst>
          </p:cNvPr>
          <p:cNvSpPr/>
          <p:nvPr/>
        </p:nvSpPr>
        <p:spPr>
          <a:xfrm>
            <a:off x="2107755" y="5392868"/>
            <a:ext cx="510639" cy="5106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9FE2A2E7-C97C-451E-AA00-2A1DD87E47FD}"/>
              </a:ext>
            </a:extLst>
          </p:cNvPr>
          <p:cNvSpPr/>
          <p:nvPr/>
        </p:nvSpPr>
        <p:spPr>
          <a:xfrm>
            <a:off x="2622430" y="5392868"/>
            <a:ext cx="510639" cy="5106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2B464A62-F7F6-4A19-9883-2F74E16F6D3F}"/>
              </a:ext>
            </a:extLst>
          </p:cNvPr>
          <p:cNvSpPr/>
          <p:nvPr/>
        </p:nvSpPr>
        <p:spPr>
          <a:xfrm>
            <a:off x="3835953" y="5225142"/>
            <a:ext cx="510639" cy="5106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5378A13-92F4-48AC-9AC7-494993D4D291}"/>
              </a:ext>
            </a:extLst>
          </p:cNvPr>
          <p:cNvSpPr/>
          <p:nvPr/>
        </p:nvSpPr>
        <p:spPr>
          <a:xfrm>
            <a:off x="3835953" y="5735781"/>
            <a:ext cx="510639" cy="5106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8A81AE25-965A-41AC-8568-4A0C329F0AA2}"/>
              </a:ext>
            </a:extLst>
          </p:cNvPr>
          <p:cNvSpPr/>
          <p:nvPr/>
        </p:nvSpPr>
        <p:spPr>
          <a:xfrm>
            <a:off x="3835953" y="6246420"/>
            <a:ext cx="510639" cy="5106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163A61F-3493-4FAC-B8CE-51D41E5987E5}"/>
              </a:ext>
            </a:extLst>
          </p:cNvPr>
          <p:cNvSpPr txBox="1"/>
          <p:nvPr/>
        </p:nvSpPr>
        <p:spPr>
          <a:xfrm>
            <a:off x="3277592" y="535722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C9D2131-212B-4E03-8758-5989A5110D81}"/>
              </a:ext>
            </a:extLst>
          </p:cNvPr>
          <p:cNvSpPr txBox="1"/>
          <p:nvPr/>
        </p:nvSpPr>
        <p:spPr>
          <a:xfrm>
            <a:off x="4504409" y="4422809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2CD02EA3-E941-440F-BA53-8C7944FD6C08}"/>
              </a:ext>
            </a:extLst>
          </p:cNvPr>
          <p:cNvSpPr/>
          <p:nvPr/>
        </p:nvSpPr>
        <p:spPr>
          <a:xfrm>
            <a:off x="5921948" y="3362927"/>
            <a:ext cx="700422" cy="5848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D7AF07F-3C09-42CE-B193-D3EC829F2725}"/>
              </a:ext>
            </a:extLst>
          </p:cNvPr>
          <p:cNvSpPr/>
          <p:nvPr/>
        </p:nvSpPr>
        <p:spPr>
          <a:xfrm>
            <a:off x="6016950" y="3443085"/>
            <a:ext cx="509416" cy="4334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B74B6E2-CB6B-4D64-84D5-06F34C01648C}"/>
              </a:ext>
            </a:extLst>
          </p:cNvPr>
          <p:cNvSpPr txBox="1"/>
          <p:nvPr/>
        </p:nvSpPr>
        <p:spPr>
          <a:xfrm>
            <a:off x="4810804" y="5274116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A95A095-A2F1-446D-A45F-C23932BEC9DB}"/>
              </a:ext>
            </a:extLst>
          </p:cNvPr>
          <p:cNvSpPr txBox="1"/>
          <p:nvPr/>
        </p:nvSpPr>
        <p:spPr>
          <a:xfrm>
            <a:off x="5612464" y="5274116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0D5F234-8AF7-4373-A2A7-AEB19F407831}"/>
              </a:ext>
            </a:extLst>
          </p:cNvPr>
          <p:cNvSpPr txBox="1"/>
          <p:nvPr/>
        </p:nvSpPr>
        <p:spPr>
          <a:xfrm>
            <a:off x="6000272" y="3977464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7550468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7AB9546-37FC-40AB-BD2C-45A4498B0012}"/>
              </a:ext>
            </a:extLst>
          </p:cNvPr>
          <p:cNvSpPr/>
          <p:nvPr/>
        </p:nvSpPr>
        <p:spPr>
          <a:xfrm>
            <a:off x="1300349" y="1407220"/>
            <a:ext cx="1743656" cy="5893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D4114E-1B82-4F15-8793-F559AD52285E}"/>
              </a:ext>
            </a:extLst>
          </p:cNvPr>
          <p:cNvSpPr txBox="1"/>
          <p:nvPr/>
        </p:nvSpPr>
        <p:spPr>
          <a:xfrm>
            <a:off x="231569" y="190005"/>
            <a:ext cx="20537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np.dot(a,b)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097E3E5-B626-436D-892D-52FAB979E5FA}"/>
              </a:ext>
            </a:extLst>
          </p:cNvPr>
          <p:cNvSpPr/>
          <p:nvPr/>
        </p:nvSpPr>
        <p:spPr>
          <a:xfrm>
            <a:off x="1396591" y="1450253"/>
            <a:ext cx="510639" cy="5106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4EF168C-2D34-4FF2-9FD6-2304B4D5E18A}"/>
              </a:ext>
            </a:extLst>
          </p:cNvPr>
          <p:cNvSpPr/>
          <p:nvPr/>
        </p:nvSpPr>
        <p:spPr>
          <a:xfrm>
            <a:off x="1916021" y="1450253"/>
            <a:ext cx="510639" cy="5106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3DDF543-33A5-4E86-8D91-5B319D402793}"/>
              </a:ext>
            </a:extLst>
          </p:cNvPr>
          <p:cNvSpPr/>
          <p:nvPr/>
        </p:nvSpPr>
        <p:spPr>
          <a:xfrm>
            <a:off x="2430696" y="1450253"/>
            <a:ext cx="510639" cy="5106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48CF13B-8A96-4133-8162-D84E8BD0E3A5}"/>
              </a:ext>
            </a:extLst>
          </p:cNvPr>
          <p:cNvSpPr txBox="1"/>
          <p:nvPr/>
        </p:nvSpPr>
        <p:spPr>
          <a:xfrm>
            <a:off x="3233422" y="139014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32EF60E-799F-443D-BD70-21B8D8B08D90}"/>
              </a:ext>
            </a:extLst>
          </p:cNvPr>
          <p:cNvSpPr txBox="1"/>
          <p:nvPr/>
        </p:nvSpPr>
        <p:spPr>
          <a:xfrm>
            <a:off x="5234165" y="127065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958B0B3-1BFB-4D8F-93C9-F981406C81FE}"/>
              </a:ext>
            </a:extLst>
          </p:cNvPr>
          <p:cNvSpPr txBox="1"/>
          <p:nvPr/>
        </p:nvSpPr>
        <p:spPr>
          <a:xfrm>
            <a:off x="743306" y="785235"/>
            <a:ext cx="42498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차원 배열에서의 행렬의 곱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75203C3-74FD-4EC4-BB9F-9F29F4EE49A3}"/>
              </a:ext>
            </a:extLst>
          </p:cNvPr>
          <p:cNvSpPr txBox="1"/>
          <p:nvPr/>
        </p:nvSpPr>
        <p:spPr>
          <a:xfrm>
            <a:off x="1652947" y="2587248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EF56684-16BB-457D-A913-1ED31CCC3A77}"/>
              </a:ext>
            </a:extLst>
          </p:cNvPr>
          <p:cNvSpPr/>
          <p:nvPr/>
        </p:nvSpPr>
        <p:spPr>
          <a:xfrm>
            <a:off x="3835953" y="1319625"/>
            <a:ext cx="700422" cy="5848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58D20C3D-DE99-4C03-B15C-D493EF88BFE2}"/>
              </a:ext>
            </a:extLst>
          </p:cNvPr>
          <p:cNvSpPr/>
          <p:nvPr/>
        </p:nvSpPr>
        <p:spPr>
          <a:xfrm>
            <a:off x="3835953" y="1904485"/>
            <a:ext cx="700422" cy="5848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07DB1016-D31D-4154-8584-C3C0E8899E7D}"/>
              </a:ext>
            </a:extLst>
          </p:cNvPr>
          <p:cNvSpPr/>
          <p:nvPr/>
        </p:nvSpPr>
        <p:spPr>
          <a:xfrm>
            <a:off x="3835953" y="2489345"/>
            <a:ext cx="700422" cy="5848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2EA6CAC-A3A3-4565-A29C-78F51FEE9E09}"/>
              </a:ext>
            </a:extLst>
          </p:cNvPr>
          <p:cNvSpPr/>
          <p:nvPr/>
        </p:nvSpPr>
        <p:spPr>
          <a:xfrm>
            <a:off x="3943442" y="1395327"/>
            <a:ext cx="509416" cy="4334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00A7A92-AA86-4CE4-9941-47286193FF44}"/>
              </a:ext>
            </a:extLst>
          </p:cNvPr>
          <p:cNvSpPr/>
          <p:nvPr/>
        </p:nvSpPr>
        <p:spPr>
          <a:xfrm>
            <a:off x="3943442" y="1980187"/>
            <a:ext cx="509416" cy="4334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BBA7018-7E2B-4612-AC4D-D1DCD038979F}"/>
              </a:ext>
            </a:extLst>
          </p:cNvPr>
          <p:cNvSpPr/>
          <p:nvPr/>
        </p:nvSpPr>
        <p:spPr>
          <a:xfrm>
            <a:off x="3930955" y="2560591"/>
            <a:ext cx="509416" cy="4334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C9D2131-212B-4E03-8758-5989A5110D81}"/>
              </a:ext>
            </a:extLst>
          </p:cNvPr>
          <p:cNvSpPr txBox="1"/>
          <p:nvPr/>
        </p:nvSpPr>
        <p:spPr>
          <a:xfrm>
            <a:off x="3760032" y="3048913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2CD02EA3-E941-440F-BA53-8C7944FD6C08}"/>
              </a:ext>
            </a:extLst>
          </p:cNvPr>
          <p:cNvSpPr/>
          <p:nvPr/>
        </p:nvSpPr>
        <p:spPr>
          <a:xfrm>
            <a:off x="5921948" y="1367864"/>
            <a:ext cx="700422" cy="5848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D7AF07F-3C09-42CE-B193-D3EC829F2725}"/>
              </a:ext>
            </a:extLst>
          </p:cNvPr>
          <p:cNvSpPr/>
          <p:nvPr/>
        </p:nvSpPr>
        <p:spPr>
          <a:xfrm>
            <a:off x="6016950" y="1448022"/>
            <a:ext cx="509416" cy="4334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B74B6E2-CB6B-4D64-84D5-06F34C01648C}"/>
              </a:ext>
            </a:extLst>
          </p:cNvPr>
          <p:cNvSpPr txBox="1"/>
          <p:nvPr/>
        </p:nvSpPr>
        <p:spPr>
          <a:xfrm>
            <a:off x="4277160" y="4070146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A95A095-A2F1-446D-A45F-C23932BEC9DB}"/>
              </a:ext>
            </a:extLst>
          </p:cNvPr>
          <p:cNvSpPr txBox="1"/>
          <p:nvPr/>
        </p:nvSpPr>
        <p:spPr>
          <a:xfrm>
            <a:off x="5078820" y="4070146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0D5F234-8AF7-4373-A2A7-AEB19F407831}"/>
              </a:ext>
            </a:extLst>
          </p:cNvPr>
          <p:cNvSpPr txBox="1"/>
          <p:nvPr/>
        </p:nvSpPr>
        <p:spPr>
          <a:xfrm>
            <a:off x="5685124" y="2670399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BC2A4642-BDE6-4F99-83C1-9254FBCC7D0A}"/>
              </a:ext>
            </a:extLst>
          </p:cNvPr>
          <p:cNvSpPr/>
          <p:nvPr/>
        </p:nvSpPr>
        <p:spPr>
          <a:xfrm>
            <a:off x="1299085" y="1979420"/>
            <a:ext cx="1743656" cy="5893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A037D0EB-988D-44A7-9C70-37C2CF18A0C0}"/>
              </a:ext>
            </a:extLst>
          </p:cNvPr>
          <p:cNvSpPr/>
          <p:nvPr/>
        </p:nvSpPr>
        <p:spPr>
          <a:xfrm>
            <a:off x="1395327" y="2022453"/>
            <a:ext cx="510639" cy="5106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A13D66A1-DAD2-49E3-88C7-17BF8B306FCB}"/>
              </a:ext>
            </a:extLst>
          </p:cNvPr>
          <p:cNvSpPr/>
          <p:nvPr/>
        </p:nvSpPr>
        <p:spPr>
          <a:xfrm>
            <a:off x="1914757" y="2022453"/>
            <a:ext cx="510639" cy="5106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F4F8BD0B-CCC5-4998-A319-ABBC4A6723D5}"/>
              </a:ext>
            </a:extLst>
          </p:cNvPr>
          <p:cNvSpPr/>
          <p:nvPr/>
        </p:nvSpPr>
        <p:spPr>
          <a:xfrm>
            <a:off x="2429432" y="2022453"/>
            <a:ext cx="510639" cy="5106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5E38DB7A-6708-4E74-9887-D21AB561C4AC}"/>
              </a:ext>
            </a:extLst>
          </p:cNvPr>
          <p:cNvSpPr/>
          <p:nvPr/>
        </p:nvSpPr>
        <p:spPr>
          <a:xfrm>
            <a:off x="5921948" y="1966040"/>
            <a:ext cx="700422" cy="5848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63239099-122F-4694-9302-FB520067EA35}"/>
              </a:ext>
            </a:extLst>
          </p:cNvPr>
          <p:cNvSpPr/>
          <p:nvPr/>
        </p:nvSpPr>
        <p:spPr>
          <a:xfrm>
            <a:off x="6016950" y="2046198"/>
            <a:ext cx="509416" cy="4334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02BDD79-EF2E-4629-A54D-72CF1C62D282}"/>
              </a:ext>
            </a:extLst>
          </p:cNvPr>
          <p:cNvSpPr/>
          <p:nvPr/>
        </p:nvSpPr>
        <p:spPr>
          <a:xfrm>
            <a:off x="1220359" y="2039553"/>
            <a:ext cx="1891453" cy="60637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43EAC838-CFAA-4182-8198-E06C847C5154}"/>
              </a:ext>
            </a:extLst>
          </p:cNvPr>
          <p:cNvSpPr/>
          <p:nvPr/>
        </p:nvSpPr>
        <p:spPr>
          <a:xfrm>
            <a:off x="3760032" y="1272502"/>
            <a:ext cx="829781" cy="185956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9711093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배치경사 하강법 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배치경사 하강법 구현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F60AC3DA-F289-4C4D-B3A1-C2D3D8BD2F0D}"/>
              </a:ext>
            </a:extLst>
          </p:cNvPr>
          <p:cNvSpPr txBox="1"/>
          <p:nvPr/>
        </p:nvSpPr>
        <p:spPr>
          <a:xfrm>
            <a:off x="658760" y="1340305"/>
            <a:ext cx="3413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그레디언트 계산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83A86E6C-4653-41EF-B56F-150A21895B04}"/>
                  </a:ext>
                </a:extLst>
              </p:cNvPr>
              <p:cNvSpPr/>
              <p:nvPr/>
            </p:nvSpPr>
            <p:spPr>
              <a:xfrm>
                <a:off x="1125366" y="1898549"/>
                <a:ext cx="4938845" cy="1434624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  <m:r>
                      <a:rPr lang="en-US" altLang="ko-KR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ko-KR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ko-KR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Sup>
                                <m:sSubSupPr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(1)</m:t>
                                  </m:r>
                                </m:sup>
                              </m:sSubSup>
                            </m:e>
                            <m:e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Sup>
                                <m:sSubSupPr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(364)</m:t>
                                  </m:r>
                                </m:sup>
                              </m:sSubSup>
                            </m:e>
                          </m:mr>
                          <m:mr>
                            <m:e>
                              <m:eqArr>
                                <m:eqArrPr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sSubSup>
                                    <m:sSubSupPr>
                                      <m:ctrl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b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(1)</m:t>
                                      </m:r>
                                    </m:sup>
                                  </m:sSubSup>
                                </m:e>
                                <m:e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</m:eqArr>
                            </m:e>
                            <m:e>
                              <m:eqArr>
                                <m:eqArrPr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…</m:t>
                                  </m:r>
                                </m:e>
                                <m:e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…</m:t>
                                  </m:r>
                                </m:e>
                              </m:eqArr>
                            </m:e>
                            <m:e>
                              <m:eqArr>
                                <m:eqArrPr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sSubSup>
                                    <m:sSubSupPr>
                                      <m:ctrl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b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(364)</m:t>
                                      </m:r>
                                    </m:sup>
                                  </m:sSubSup>
                                </m:e>
                                <m:e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</m:eqArr>
                            </m:e>
                          </m:mr>
                          <m:mr>
                            <m:e>
                              <m:sSubSup>
                                <m:sSubSupPr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30</m:t>
                                  </m:r>
                                </m:sub>
                                <m:sup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(1)</m:t>
                                  </m:r>
                                </m:sup>
                              </m:sSubSup>
                            </m:e>
                            <m:e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Sup>
                                <m:sSubSupPr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30</m:t>
                                  </m:r>
                                </m:sub>
                                <m:sup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(364)</m:t>
                                  </m:r>
                                </m:sup>
                              </m:sSubSup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altLang="ko-KR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ko-KR" sz="18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en-US" altLang="ko-KR" sz="18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e</m:t>
                                      </m:r>
                                    </m:e>
                                    <m:sup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(1)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e</m:t>
                                      </m:r>
                                    </m:e>
                                    <m:sup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altLang="ko-KR" sz="1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r>
                                    <a:rPr lang="en-US" altLang="ko-KR" sz="18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</m:mr>
                            </m:m>
                          </m:e>
                          <m:e>
                            <m:sSup>
                              <m:sSup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e</m:t>
                                </m:r>
                              </m:e>
                              <m:sup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(364)</m:t>
                                </m:r>
                              </m:sup>
                            </m:sSup>
                          </m:e>
                        </m:eqArr>
                      </m:e>
                    </m:d>
                  </m:oMath>
                </a14:m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altLang="ko-KR" sz="18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g</m:t>
                                </m:r>
                              </m:e>
                              <m:sub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g</m:t>
                                </m:r>
                              </m:e>
                              <m:sub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  <m:e>
                            <m:r>
                              <a:rPr lang="en-US" altLang="ko-KR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⋮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g</m:t>
                                </m:r>
                              </m:e>
                              <m:sub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30</m:t>
                                </m:r>
                              </m:sub>
                            </m:sSub>
                          </m:e>
                        </m:eqArr>
                      </m:e>
                    </m:d>
                  </m:oMath>
                </a14:m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</a:t>
                </a:r>
              </a:p>
            </p:txBody>
          </p:sp>
        </mc:Choice>
        <mc:Fallback xmlns=""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83A86E6C-4653-41EF-B56F-150A21895B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5366" y="1898549"/>
                <a:ext cx="4938845" cy="143462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D23A009-FE7C-450B-80EF-D5682334D4E3}"/>
                  </a:ext>
                </a:extLst>
              </p:cNvPr>
              <p:cNvSpPr txBox="1"/>
              <p:nvPr/>
            </p:nvSpPr>
            <p:spPr>
              <a:xfrm>
                <a:off x="789549" y="3744572"/>
                <a:ext cx="6564528" cy="25951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ko-KR" altLang="en-US" sz="1800" err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그레디언트는</a:t>
                </a:r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 </a:t>
                </a:r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X</a:t>
                </a:r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와 </a:t>
                </a:r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E</a:t>
                </a:r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의 행렬곱이다</a:t>
                </a:r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 </a:t>
                </a:r>
              </a:p>
              <a:p>
                <a:pPr algn="l"/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그러나 벡터 연산에서 </a:t>
                </a:r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X</a:t>
                </a:r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의 크기는 </a:t>
                </a:r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(364, 30) </a:t>
                </a:r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이고 </a:t>
                </a:r>
                <a:endParaRPr lang="en-US" altLang="ko-KR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/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E</a:t>
                </a:r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는 </a:t>
                </a:r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( 364, 1) </a:t>
                </a:r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이므로  행렬의 곱을 할 수 없다</a:t>
                </a:r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</a:t>
                </a:r>
              </a:p>
              <a:p>
                <a:pPr algn="l"/>
                <a:endParaRPr lang="en-US" altLang="ko-KR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/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이때 </a:t>
                </a:r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X</a:t>
                </a:r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를 전치하면 행과 열이 바뀌므로 </a:t>
                </a:r>
                <a:endParaRPr lang="en-US" altLang="ko-KR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ko-KR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ko-KR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</m:oMath>
                </a14:m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</a:t>
                </a:r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( 30, 364) </a:t>
                </a:r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가  되므로 </a:t>
                </a:r>
                <a:endParaRPr lang="en-US" altLang="ko-KR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endParaRPr lang="en-US" altLang="ko-KR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</m:oMath>
                </a14:m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E</a:t>
                </a:r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는  </a:t>
                </a:r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( 30, 364 ) •( 364, 1 ) </a:t>
                </a:r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이므로 곱이 가능하고 </a:t>
                </a:r>
                <a:endParaRPr lang="en-US" altLang="ko-KR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결과는  </a:t>
                </a:r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( 30, 1) </a:t>
                </a:r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이  되므로 </a:t>
                </a:r>
                <a:r>
                  <a:rPr lang="ko-KR" altLang="en-US" sz="1800" err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그레디언트와</a:t>
                </a:r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같은 행렬을 구할 수 있다</a:t>
                </a:r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</a:t>
                </a:r>
                <a:endPara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D23A009-FE7C-450B-80EF-D5682334D4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549" y="3744572"/>
                <a:ext cx="6564528" cy="2595198"/>
              </a:xfrm>
              <a:prstGeom prst="rect">
                <a:avLst/>
              </a:prstGeom>
              <a:blipFill>
                <a:blip r:embed="rId4"/>
                <a:stretch>
                  <a:fillRect l="-836" t="-939" b="-28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0335BD4-4BDA-4538-8234-033648CEE046}"/>
                  </a:ext>
                </a:extLst>
              </p:cNvPr>
              <p:cNvSpPr txBox="1"/>
              <p:nvPr/>
            </p:nvSpPr>
            <p:spPr>
              <a:xfrm>
                <a:off x="6851607" y="2855727"/>
                <a:ext cx="203312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⇒(364, 30)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0335BD4-4BDA-4538-8234-033648CEE0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1607" y="2855727"/>
                <a:ext cx="2033121" cy="369332"/>
              </a:xfrm>
              <a:prstGeom prst="rect">
                <a:avLst/>
              </a:prstGeom>
              <a:blipFill>
                <a:blip r:embed="rId5"/>
                <a:stretch>
                  <a:fillRect l="-901" r="-2703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AD87D98-6C4F-493D-9311-1D8AA6FF9D79}"/>
                  </a:ext>
                </a:extLst>
              </p:cNvPr>
              <p:cNvSpPr txBox="1"/>
              <p:nvPr/>
            </p:nvSpPr>
            <p:spPr>
              <a:xfrm>
                <a:off x="6851607" y="3375240"/>
                <a:ext cx="178978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30, </m:t>
                          </m:r>
                          <m:r>
                            <a:rPr lang="en-US" altLang="ko-K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AD87D98-6C4F-493D-9311-1D8AA6FF9D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1607" y="3375240"/>
                <a:ext cx="1789784" cy="369332"/>
              </a:xfrm>
              <a:prstGeom prst="rect">
                <a:avLst/>
              </a:prstGeom>
              <a:blipFill>
                <a:blip r:embed="rId6"/>
                <a:stretch>
                  <a:fillRect l="-1020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E924246-3033-45CC-A077-4E3591DC16E8}"/>
                  </a:ext>
                </a:extLst>
              </p:cNvPr>
              <p:cNvSpPr txBox="1"/>
              <p:nvPr/>
            </p:nvSpPr>
            <p:spPr>
              <a:xfrm>
                <a:off x="6851607" y="3872052"/>
                <a:ext cx="183370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⇒(364, 1)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E924246-3033-45CC-A077-4E3591DC16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1607" y="3872052"/>
                <a:ext cx="1833707" cy="369332"/>
              </a:xfrm>
              <a:prstGeom prst="rect">
                <a:avLst/>
              </a:prstGeom>
              <a:blipFill>
                <a:blip r:embed="rId7"/>
                <a:stretch>
                  <a:fillRect l="-1329" r="-2990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29EDF6D-7D06-4D27-9B9B-C89064954CE1}"/>
                  </a:ext>
                </a:extLst>
              </p:cNvPr>
              <p:cNvSpPr txBox="1"/>
              <p:nvPr/>
            </p:nvSpPr>
            <p:spPr>
              <a:xfrm>
                <a:off x="6851607" y="4348886"/>
                <a:ext cx="190327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 (364, 1)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29EDF6D-7D06-4D27-9B9B-C89064954C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1607" y="4348886"/>
                <a:ext cx="1903278" cy="369332"/>
              </a:xfrm>
              <a:prstGeom prst="rect">
                <a:avLst/>
              </a:prstGeom>
              <a:blipFill>
                <a:blip r:embed="rId8"/>
                <a:stretch>
                  <a:fillRect r="-2564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967D77C-C3A5-42A8-93AA-B947A167E3D8}"/>
                  </a:ext>
                </a:extLst>
              </p:cNvPr>
              <p:cNvSpPr txBox="1"/>
              <p:nvPr/>
            </p:nvSpPr>
            <p:spPr>
              <a:xfrm>
                <a:off x="6851607" y="4823332"/>
                <a:ext cx="358938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𝑒𝑟𝑟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 (364, 1)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967D77C-C3A5-42A8-93AA-B947A167E3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1607" y="4823332"/>
                <a:ext cx="3589381" cy="369332"/>
              </a:xfrm>
              <a:prstGeom prst="rect">
                <a:avLst/>
              </a:prstGeom>
              <a:blipFill>
                <a:blip r:embed="rId9"/>
                <a:stretch>
                  <a:fillRect r="-1188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2832DA4-2AB6-45F9-A9F1-246E0CDB64AE}"/>
                  </a:ext>
                </a:extLst>
              </p:cNvPr>
              <p:cNvSpPr txBox="1"/>
              <p:nvPr/>
            </p:nvSpPr>
            <p:spPr>
              <a:xfrm>
                <a:off x="6611169" y="1200467"/>
                <a:ext cx="257596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2832DA4-2AB6-45F9-A9F1-246E0CDB64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1169" y="1200467"/>
                <a:ext cx="2575962" cy="369332"/>
              </a:xfrm>
              <a:prstGeom prst="rect">
                <a:avLst/>
              </a:prstGeom>
              <a:blipFill>
                <a:blip r:embed="rId10"/>
                <a:stretch>
                  <a:fillRect l="-474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E0DD04E-CA8C-4266-A719-7898B1527D83}"/>
                  </a:ext>
                </a:extLst>
              </p:cNvPr>
              <p:cNvSpPr txBox="1"/>
              <p:nvPr/>
            </p:nvSpPr>
            <p:spPr>
              <a:xfrm>
                <a:off x="6997282" y="1573586"/>
                <a:ext cx="138980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(30, 364)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E0DD04E-CA8C-4266-A719-7898B1527D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7282" y="1573586"/>
                <a:ext cx="1389803" cy="369332"/>
              </a:xfrm>
              <a:prstGeom prst="rect">
                <a:avLst/>
              </a:prstGeom>
              <a:blipFill>
                <a:blip r:embed="rId11"/>
                <a:stretch>
                  <a:fillRect l="-3947" r="-3947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092863D-7329-4CA2-90F3-A64B058A8EC3}"/>
                  </a:ext>
                </a:extLst>
              </p:cNvPr>
              <p:cNvSpPr txBox="1"/>
              <p:nvPr/>
            </p:nvSpPr>
            <p:spPr>
              <a:xfrm>
                <a:off x="8213494" y="1573098"/>
                <a:ext cx="121988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(364, 1)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092863D-7329-4CA2-90F3-A64B058A8E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3494" y="1573098"/>
                <a:ext cx="1219885" cy="369332"/>
              </a:xfrm>
              <a:prstGeom prst="rect">
                <a:avLst/>
              </a:prstGeom>
              <a:blipFill>
                <a:blip r:embed="rId12"/>
                <a:stretch>
                  <a:fillRect l="-4000" r="-5000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9C3D12B-188F-409E-8A8C-8F9C9F3E9ACB}"/>
                  </a:ext>
                </a:extLst>
              </p:cNvPr>
              <p:cNvSpPr txBox="1"/>
              <p:nvPr/>
            </p:nvSpPr>
            <p:spPr>
              <a:xfrm>
                <a:off x="7827653" y="1996669"/>
                <a:ext cx="99867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(30,1)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9C3D12B-188F-409E-8A8C-8F9C9F3E9A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7653" y="1996669"/>
                <a:ext cx="998671" cy="369332"/>
              </a:xfrm>
              <a:prstGeom prst="rect">
                <a:avLst/>
              </a:prstGeom>
              <a:blipFill>
                <a:blip r:embed="rId13"/>
                <a:stretch>
                  <a:fillRect l="-4878" r="-6098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C6DA71B-BD83-450A-82B0-DECBF63F7179}"/>
                  </a:ext>
                </a:extLst>
              </p:cNvPr>
              <p:cNvSpPr txBox="1"/>
              <p:nvPr/>
            </p:nvSpPr>
            <p:spPr>
              <a:xfrm>
                <a:off x="7223138" y="5321532"/>
                <a:ext cx="360194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(30,</m:t>
                      </m:r>
                      <m:r>
                        <a:rPr lang="en-US" altLang="ko-KR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364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364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,1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⇒(30,1)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C6DA71B-BD83-450A-82B0-DECBF63F71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3138" y="5321532"/>
                <a:ext cx="3601948" cy="369332"/>
              </a:xfrm>
              <a:prstGeom prst="rect">
                <a:avLst/>
              </a:prstGeom>
              <a:blipFill>
                <a:blip r:embed="rId14"/>
                <a:stretch>
                  <a:fillRect l="-1184" r="-1184" b="-327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F4FC8B2-0AEA-4E0B-AB0B-0986495ED5B6}"/>
                  </a:ext>
                </a:extLst>
              </p:cNvPr>
              <p:cNvSpPr txBox="1"/>
              <p:nvPr/>
            </p:nvSpPr>
            <p:spPr>
              <a:xfrm>
                <a:off x="9083497" y="2379677"/>
                <a:ext cx="180241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F4FC8B2-0AEA-4E0B-AB0B-0986495ED5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3497" y="2379677"/>
                <a:ext cx="1802416" cy="369332"/>
              </a:xfrm>
              <a:prstGeom prst="rect">
                <a:avLst/>
              </a:prstGeom>
              <a:blipFill>
                <a:blip r:embed="rId15"/>
                <a:stretch>
                  <a:fillRect l="-676" r="-338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39580812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배치경사 하강법 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배치경사 하강법 구현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F60AC3DA-F289-4C4D-B3A1-C2D3D8BD2F0D}"/>
              </a:ext>
            </a:extLst>
          </p:cNvPr>
          <p:cNvSpPr txBox="1"/>
          <p:nvPr/>
        </p:nvSpPr>
        <p:spPr>
          <a:xfrm>
            <a:off x="608271" y="1172010"/>
            <a:ext cx="34130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행렬곱의 미분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(MatMul)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1358B680-065B-439E-BE74-7169FBB94397}"/>
                  </a:ext>
                </a:extLst>
              </p:cNvPr>
              <p:cNvSpPr/>
              <p:nvPr/>
            </p:nvSpPr>
            <p:spPr>
              <a:xfrm>
                <a:off x="5586413" y="1806481"/>
                <a:ext cx="3062377" cy="22496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</m:e>
                    </m:acc>
                  </m:oMath>
                </a14:m>
                <a:r>
                  <a:rPr lang="en-US" altLang="ko-KR" sz="280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XW + b</a:t>
                </a:r>
              </a:p>
              <a:p>
                <a:r>
                  <a:rPr lang="en-US" altLang="ko-KR" sz="280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J(w,b)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 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</m:oMath>
                </a14:m>
                <a:endParaRPr lang="en-US" altLang="ko-KR" sz="280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280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w</m:t>
                        </m:r>
                      </m:den>
                    </m:f>
                  </m:oMath>
                </a14:m>
                <a:r>
                  <a:rPr lang="en-US" altLang="ko-KR" sz="28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J(w,b)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J</m:t>
                        </m:r>
                      </m:num>
                      <m:den>
                        <m: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den>
                    </m:f>
                  </m:oMath>
                </a14:m>
                <a:r>
                  <a:rPr lang="ko-KR" altLang="en-US" sz="180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ko-KR" alt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∗</m:t>
                    </m:r>
                    <m:f>
                      <m:f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num>
                      <m:den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w</m:t>
                        </m:r>
                      </m:den>
                    </m:f>
                  </m:oMath>
                </a14:m>
                <a:endParaRPr lang="ko-KR" altLang="en-US" sz="180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1358B680-065B-439E-BE74-7169FBB943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6413" y="1806481"/>
                <a:ext cx="3062377" cy="2249655"/>
              </a:xfrm>
              <a:prstGeom prst="rect">
                <a:avLst/>
              </a:prstGeom>
              <a:blipFill>
                <a:blip r:embed="rId3"/>
                <a:stretch>
                  <a:fillRect l="-3976" t="-271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2DF2BB6F-C038-4951-B840-CC18A6F5F14B}"/>
                  </a:ext>
                </a:extLst>
              </p:cNvPr>
              <p:cNvSpPr/>
              <p:nvPr/>
            </p:nvSpPr>
            <p:spPr>
              <a:xfrm>
                <a:off x="565751" y="1651249"/>
                <a:ext cx="2637902" cy="47678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den>
                    </m:f>
                    <m:r>
                      <a:rPr lang="en-US" altLang="ko-KR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  <m:r>
                          <m:rPr>
                            <m:nor/>
                          </m:rPr>
                          <a:rPr lang="en-US" altLang="ko-KR" sz="28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 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</m:oMath>
                </a14:m>
                <a:r>
                  <a:rPr lang="ko-KR" altLang="en-US" sz="1800">
                    <a:latin typeface="Cambria Math" panose="02040503050406030204" pitchFamily="18" charset="0"/>
                  </a:rPr>
                  <a:t> </a:t>
                </a:r>
                <a:endParaRPr lang="en-US" altLang="ko-KR" sz="18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:endParaRPr lang="en-US" altLang="ko-KR" sz="2800" i="1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14:m>
                  <m:oMath xmlns:m="http://schemas.openxmlformats.org/officeDocument/2006/math">
                    <m:r>
                      <a:rPr lang="en-US" altLang="ko-KR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</m:e>
                    </m:acc>
                    <m:r>
                      <m:rPr>
                        <m:nor/>
                      </m:rPr>
                      <a:rPr lang="en-US" altLang="ko-KR" sz="28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− </m:t>
                    </m:r>
                    <m:r>
                      <m:rPr>
                        <m:nor/>
                      </m:rPr>
                      <a:rPr lang="en-US" altLang="ko-KR" sz="28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y</m:t>
                    </m:r>
                    <m:r>
                      <m:rPr>
                        <m:nor/>
                      </m:rPr>
                      <a:rPr lang="en-US" altLang="ko-KR" sz="28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= </m:t>
                    </m:r>
                    <m:r>
                      <m:rPr>
                        <m:nor/>
                      </m:rPr>
                      <a:rPr lang="en-US" altLang="ko-KR" sz="28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E</m:t>
                    </m:r>
                  </m:oMath>
                </a14:m>
                <a:r>
                  <a:rPr lang="en-US" altLang="ko-KR" sz="1800">
                    <a:solidFill>
                      <a:srgbClr val="FFFFFF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E = e </a:t>
                </a:r>
              </a:p>
              <a:p>
                <a:endParaRPr lang="en-US" altLang="ko-KR" sz="18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18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w</m:t>
                        </m:r>
                      </m:den>
                    </m:f>
                  </m:oMath>
                </a14:m>
                <a:r>
                  <a:rPr lang="en-US" altLang="ko-KR" sz="280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XW + b</a:t>
                </a:r>
              </a:p>
              <a:p>
                <a:endParaRPr lang="en-US" altLang="ko-KR" sz="18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ko-KR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altLang="ko-KR" sz="2800" i="1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X</a:t>
                </a:r>
              </a:p>
              <a:p>
                <a:endParaRPr lang="en-US" altLang="ko-KR" sz="18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18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J</m:t>
                        </m:r>
                      </m:num>
                      <m:den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den>
                    </m:f>
                  </m:oMath>
                </a14:m>
                <a:r>
                  <a:rPr lang="ko-KR" altLang="en-US" sz="1800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ko-KR" alt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∗</m:t>
                    </m:r>
                    <m:f>
                      <m:f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num>
                      <m:den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w</m:t>
                        </m:r>
                      </m:den>
                    </m:f>
                  </m:oMath>
                </a14:m>
                <a:r>
                  <a:rPr lang="ko-KR" altLang="en-US" sz="1800">
                    <a:latin typeface="Cambria Math" panose="02040503050406030204" pitchFamily="18" charset="0"/>
                  </a:rPr>
                  <a:t>   </a:t>
                </a:r>
                <a14:m>
                  <m:oMath xmlns:m="http://schemas.openxmlformats.org/officeDocument/2006/math">
                    <m:r>
                      <a:rPr lang="en-US" altLang="ko-KR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  <m:sup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  <m:sSup>
                      <m:sSupPr>
                        <m:ctrlPr>
                          <a:rPr lang="en-US" altLang="ko-KR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altLang="ko-KR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ko-KR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m:rPr>
                        <m:nor/>
                      </m:rPr>
                      <a:rPr lang="en-US" altLang="ko-KR" sz="180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x</m:t>
                    </m:r>
                  </m:oMath>
                </a14:m>
                <a:endParaRPr lang="ko-KR" altLang="en-US" sz="180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2DF2BB6F-C038-4951-B840-CC18A6F5F1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751" y="1651249"/>
                <a:ext cx="2637902" cy="476784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90FC0E89-6491-4895-B95C-BCC23DC7B4BC}"/>
              </a:ext>
            </a:extLst>
          </p:cNvPr>
          <p:cNvSpPr txBox="1"/>
          <p:nvPr/>
        </p:nvSpPr>
        <p:spPr>
          <a:xfrm>
            <a:off x="5534068" y="1172010"/>
            <a:ext cx="26693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Chain Rule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사용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8E8FF0D-4213-40BC-A521-563426C36406}"/>
              </a:ext>
            </a:extLst>
          </p:cNvPr>
          <p:cNvSpPr txBox="1"/>
          <p:nvPr/>
        </p:nvSpPr>
        <p:spPr>
          <a:xfrm>
            <a:off x="4107500" y="4480101"/>
            <a:ext cx="475963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전체식을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편미분한 경우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사라진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자리에는 뒤에서 날라온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미분값인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쓰고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남아 있는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전치하여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행렬 곱을 한다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26693500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배치경사 하강법 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배치경사 하강법 구현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17F911A9-6F4F-467A-847A-D270FB5F63D5}"/>
              </a:ext>
            </a:extLst>
          </p:cNvPr>
          <p:cNvCxnSpPr>
            <a:cxnSpLocks/>
          </p:cNvCxnSpPr>
          <p:nvPr/>
        </p:nvCxnSpPr>
        <p:spPr>
          <a:xfrm flipV="1">
            <a:off x="682397" y="3321978"/>
            <a:ext cx="4506133" cy="2287947"/>
          </a:xfrm>
          <a:prstGeom prst="line">
            <a:avLst/>
          </a:prstGeom>
          <a:ln w="38100">
            <a:solidFill>
              <a:srgbClr val="339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B25489E5-0613-4584-8290-B71EBA7A5BD5}"/>
              </a:ext>
            </a:extLst>
          </p:cNvPr>
          <p:cNvSpPr/>
          <p:nvPr/>
        </p:nvSpPr>
        <p:spPr>
          <a:xfrm>
            <a:off x="1199867" y="2358143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D123580-4CC1-48D2-B1B4-4B4EB693BF6F}"/>
              </a:ext>
            </a:extLst>
          </p:cNvPr>
          <p:cNvSpPr/>
          <p:nvPr/>
        </p:nvSpPr>
        <p:spPr>
          <a:xfrm>
            <a:off x="2200419" y="2358141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5072D44-C4DD-4C3B-BEBB-36FCE42EB121}"/>
              </a:ext>
            </a:extLst>
          </p:cNvPr>
          <p:cNvSpPr/>
          <p:nvPr/>
        </p:nvSpPr>
        <p:spPr>
          <a:xfrm>
            <a:off x="3200971" y="2358140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DB6138E-B02A-46B7-BA8A-0E58A07EEEDC}"/>
              </a:ext>
            </a:extLst>
          </p:cNvPr>
          <p:cNvSpPr/>
          <p:nvPr/>
        </p:nvSpPr>
        <p:spPr>
          <a:xfrm>
            <a:off x="1199866" y="3358692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FFCACD8-C540-4314-A4BE-08CE70037E31}"/>
              </a:ext>
            </a:extLst>
          </p:cNvPr>
          <p:cNvSpPr/>
          <p:nvPr/>
        </p:nvSpPr>
        <p:spPr>
          <a:xfrm>
            <a:off x="2200418" y="3358691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47485AF-83F9-4EB8-94B8-92FC488B63C2}"/>
              </a:ext>
            </a:extLst>
          </p:cNvPr>
          <p:cNvSpPr/>
          <p:nvPr/>
        </p:nvSpPr>
        <p:spPr>
          <a:xfrm>
            <a:off x="3200969" y="3358690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BCF2609-4044-4483-A08F-59EFAE1120D9}"/>
              </a:ext>
            </a:extLst>
          </p:cNvPr>
          <p:cNvSpPr/>
          <p:nvPr/>
        </p:nvSpPr>
        <p:spPr>
          <a:xfrm>
            <a:off x="1199866" y="4359237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2A68D43-0994-41E7-B3CD-DA877E048DF3}"/>
              </a:ext>
            </a:extLst>
          </p:cNvPr>
          <p:cNvSpPr/>
          <p:nvPr/>
        </p:nvSpPr>
        <p:spPr>
          <a:xfrm>
            <a:off x="2200418" y="4359237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A63869D-85B9-44E5-A18F-EA549A515178}"/>
              </a:ext>
            </a:extLst>
          </p:cNvPr>
          <p:cNvSpPr/>
          <p:nvPr/>
        </p:nvSpPr>
        <p:spPr>
          <a:xfrm>
            <a:off x="3200969" y="4359237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0DACF169-3657-4BF3-B159-E6C8F641E43A}"/>
              </a:ext>
            </a:extLst>
          </p:cNvPr>
          <p:cNvCxnSpPr/>
          <p:nvPr/>
        </p:nvCxnSpPr>
        <p:spPr>
          <a:xfrm flipV="1">
            <a:off x="1199866" y="1838267"/>
            <a:ext cx="0" cy="352152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54EB7CB-7345-47DB-8386-78833CA640FD}"/>
              </a:ext>
            </a:extLst>
          </p:cNvPr>
          <p:cNvCxnSpPr>
            <a:cxnSpLocks/>
          </p:cNvCxnSpPr>
          <p:nvPr/>
        </p:nvCxnSpPr>
        <p:spPr>
          <a:xfrm flipV="1">
            <a:off x="1199866" y="5359787"/>
            <a:ext cx="3580291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AA3FFC3-5128-4919-A627-BFEDDE29AB58}"/>
              </a:ext>
            </a:extLst>
          </p:cNvPr>
          <p:cNvSpPr txBox="1"/>
          <p:nvPr/>
        </p:nvSpPr>
        <p:spPr>
          <a:xfrm>
            <a:off x="764921" y="501786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FD22FE0-2D8D-4277-929F-033183C99EA9}"/>
              </a:ext>
            </a:extLst>
          </p:cNvPr>
          <p:cNvSpPr txBox="1"/>
          <p:nvPr/>
        </p:nvSpPr>
        <p:spPr>
          <a:xfrm>
            <a:off x="764921" y="407851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9559F0C-F601-4A8F-90FE-63D3B9094103}"/>
              </a:ext>
            </a:extLst>
          </p:cNvPr>
          <p:cNvSpPr txBox="1"/>
          <p:nvPr/>
        </p:nvSpPr>
        <p:spPr>
          <a:xfrm>
            <a:off x="764921" y="305460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545506C-D2D2-4FDE-A137-952B9CD2B57B}"/>
              </a:ext>
            </a:extLst>
          </p:cNvPr>
          <p:cNvSpPr txBox="1"/>
          <p:nvPr/>
        </p:nvSpPr>
        <p:spPr>
          <a:xfrm>
            <a:off x="764921" y="206036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340E14D-6ED5-4E57-BA91-5A0DB6ED29F6}"/>
              </a:ext>
            </a:extLst>
          </p:cNvPr>
          <p:cNvSpPr txBox="1"/>
          <p:nvPr/>
        </p:nvSpPr>
        <p:spPr>
          <a:xfrm>
            <a:off x="980537" y="526800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C30F133-201C-42CA-BDC9-C4DC4DD1E81F}"/>
              </a:ext>
            </a:extLst>
          </p:cNvPr>
          <p:cNvSpPr txBox="1"/>
          <p:nvPr/>
        </p:nvSpPr>
        <p:spPr>
          <a:xfrm>
            <a:off x="2025693" y="526800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266007F-AD94-45B9-94DA-8B21895F36EE}"/>
              </a:ext>
            </a:extLst>
          </p:cNvPr>
          <p:cNvSpPr txBox="1"/>
          <p:nvPr/>
        </p:nvSpPr>
        <p:spPr>
          <a:xfrm>
            <a:off x="2999249" y="526800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B6D3F7F-A679-4FF9-B77E-A10F69E2475F}"/>
              </a:ext>
            </a:extLst>
          </p:cNvPr>
          <p:cNvSpPr txBox="1"/>
          <p:nvPr/>
        </p:nvSpPr>
        <p:spPr>
          <a:xfrm>
            <a:off x="4003514" y="526800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71E1D5B-155A-4A04-8222-B719B0D35069}"/>
              </a:ext>
            </a:extLst>
          </p:cNvPr>
          <p:cNvSpPr txBox="1"/>
          <p:nvPr/>
        </p:nvSpPr>
        <p:spPr>
          <a:xfrm>
            <a:off x="2619733" y="535978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4B3245E1-5343-4C4C-A06C-C9A072699BA3}"/>
                  </a:ext>
                </a:extLst>
              </p:cNvPr>
              <p:cNvSpPr/>
              <p:nvPr/>
            </p:nvSpPr>
            <p:spPr>
              <a:xfrm>
                <a:off x="1503682" y="936438"/>
                <a:ext cx="2079993" cy="138499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8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</m:acc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𝑤𝑥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altLang="ko-KR" sz="2800" b="0" i="1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en-US" altLang="ko-KR" sz="2800" b="0" i="1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altLang="ko-KR" sz="2800">
                  <a:solidFill>
                    <a:srgbClr val="000000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4B3245E1-5343-4C4C-A06C-C9A072699B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3682" y="936438"/>
                <a:ext cx="2079993" cy="138499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십자형 28">
            <a:extLst>
              <a:ext uri="{FF2B5EF4-FFF2-40B4-BE49-F238E27FC236}">
                <a16:creationId xmlns:a16="http://schemas.microsoft.com/office/drawing/2014/main" id="{E5B8C04B-4C4C-432A-8590-5EEBDF5C906D}"/>
              </a:ext>
            </a:extLst>
          </p:cNvPr>
          <p:cNvSpPr/>
          <p:nvPr/>
        </p:nvSpPr>
        <p:spPr>
          <a:xfrm rot="2700000">
            <a:off x="2101353" y="4246431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십자형 29">
            <a:extLst>
              <a:ext uri="{FF2B5EF4-FFF2-40B4-BE49-F238E27FC236}">
                <a16:creationId xmlns:a16="http://schemas.microsoft.com/office/drawing/2014/main" id="{F66C2777-4283-46AE-B73A-B4FB760F6A60}"/>
              </a:ext>
            </a:extLst>
          </p:cNvPr>
          <p:cNvSpPr/>
          <p:nvPr/>
        </p:nvSpPr>
        <p:spPr>
          <a:xfrm rot="2700000">
            <a:off x="3101813" y="3260033"/>
            <a:ext cx="205556" cy="211470"/>
          </a:xfrm>
          <a:prstGeom prst="plus">
            <a:avLst>
              <a:gd name="adj" fmla="val 377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십자형 30">
            <a:extLst>
              <a:ext uri="{FF2B5EF4-FFF2-40B4-BE49-F238E27FC236}">
                <a16:creationId xmlns:a16="http://schemas.microsoft.com/office/drawing/2014/main" id="{862B322E-C2B4-4E5A-864C-57FFF8AA92D3}"/>
              </a:ext>
            </a:extLst>
          </p:cNvPr>
          <p:cNvSpPr/>
          <p:nvPr/>
        </p:nvSpPr>
        <p:spPr>
          <a:xfrm rot="2700000">
            <a:off x="4107879" y="2268855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B3FC934-D019-4EEB-9FAA-865711BFCF72}"/>
              </a:ext>
            </a:extLst>
          </p:cNvPr>
          <p:cNvSpPr txBox="1"/>
          <p:nvPr/>
        </p:nvSpPr>
        <p:spPr>
          <a:xfrm>
            <a:off x="515508" y="3406118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A5E54230-40AF-4B02-8C11-8FD0B482C248}"/>
              </a:ext>
            </a:extLst>
          </p:cNvPr>
          <p:cNvCxnSpPr>
            <a:cxnSpLocks/>
          </p:cNvCxnSpPr>
          <p:nvPr/>
        </p:nvCxnSpPr>
        <p:spPr>
          <a:xfrm>
            <a:off x="3200969" y="3337932"/>
            <a:ext cx="0" cy="1021305"/>
          </a:xfrm>
          <a:prstGeom prst="line">
            <a:avLst/>
          </a:prstGeom>
          <a:ln w="76200">
            <a:solidFill>
              <a:srgbClr val="0033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EBCB087-8DE9-4F96-B51B-C3ACEBCE7156}"/>
                  </a:ext>
                </a:extLst>
              </p:cNvPr>
              <p:cNvSpPr txBox="1"/>
              <p:nvPr/>
            </p:nvSpPr>
            <p:spPr>
              <a:xfrm>
                <a:off x="6128209" y="1830560"/>
                <a:ext cx="1508810" cy="6914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f>
                            <m:f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ko-KR" altLang="en-US" sz="24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EBCB087-8DE9-4F96-B51B-C3ACEBCE71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8209" y="1830560"/>
                <a:ext cx="1508810" cy="69147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959930F-C767-45EC-9872-4D630F8779ED}"/>
                  </a:ext>
                </a:extLst>
              </p:cNvPr>
              <p:cNvSpPr txBox="1"/>
              <p:nvPr/>
            </p:nvSpPr>
            <p:spPr>
              <a:xfrm>
                <a:off x="6004987" y="4158390"/>
                <a:ext cx="2349040" cy="1008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ko-KR" altLang="en-US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ko-KR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959930F-C767-45EC-9872-4D630F8779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4987" y="4158390"/>
                <a:ext cx="2349040" cy="100822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A1A5484D-5979-4424-8B15-E0294DFF923E}"/>
              </a:ext>
            </a:extLst>
          </p:cNvPr>
          <p:cNvCxnSpPr>
            <a:cxnSpLocks/>
          </p:cNvCxnSpPr>
          <p:nvPr/>
        </p:nvCxnSpPr>
        <p:spPr>
          <a:xfrm>
            <a:off x="4211349" y="2347757"/>
            <a:ext cx="0" cy="1500827"/>
          </a:xfrm>
          <a:prstGeom prst="line">
            <a:avLst/>
          </a:prstGeom>
          <a:ln w="38100">
            <a:solidFill>
              <a:srgbClr val="0033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92AE1F22-5839-41AE-9765-DBF0768A41B9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2200418" y="4352166"/>
            <a:ext cx="0" cy="507347"/>
          </a:xfrm>
          <a:prstGeom prst="line">
            <a:avLst/>
          </a:prstGeom>
          <a:ln w="38100">
            <a:solidFill>
              <a:srgbClr val="0033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2E7451A8-FA15-47DF-AA1F-B266FBEA6A81}"/>
              </a:ext>
            </a:extLst>
          </p:cNvPr>
          <p:cNvSpPr txBox="1"/>
          <p:nvPr/>
        </p:nvSpPr>
        <p:spPr>
          <a:xfrm>
            <a:off x="1585353" y="6159202"/>
            <a:ext cx="42627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(0.25+1+2.25)/6 =&gt; 0.58 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8C598A-D525-4D68-85C4-C658F9190341}"/>
              </a:ext>
            </a:extLst>
          </p:cNvPr>
          <p:cNvSpPr txBox="1"/>
          <p:nvPr/>
        </p:nvSpPr>
        <p:spPr>
          <a:xfrm>
            <a:off x="8134087" y="1959878"/>
            <a:ext cx="22140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확률적 </a:t>
            </a:r>
            <a:r>
              <a:rPr lang="ko-KR" altLang="en-US" sz="24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경사하강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F408905-E503-4037-9E7C-4375139185FE}"/>
              </a:ext>
            </a:extLst>
          </p:cNvPr>
          <p:cNvSpPr txBox="1"/>
          <p:nvPr/>
        </p:nvSpPr>
        <p:spPr>
          <a:xfrm>
            <a:off x="8203712" y="4898122"/>
            <a:ext cx="19335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배치 </a:t>
            </a:r>
            <a:r>
              <a:rPr lang="ko-KR" altLang="en-US" sz="24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경사하강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2D02AA1-3767-43B6-9F14-90AE4FD4160D}"/>
              </a:ext>
            </a:extLst>
          </p:cNvPr>
          <p:cNvSpPr txBox="1"/>
          <p:nvPr/>
        </p:nvSpPr>
        <p:spPr>
          <a:xfrm>
            <a:off x="6518856" y="3447071"/>
            <a:ext cx="7441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mse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3BFF716-A0BF-47FF-A784-F8857D37376F}"/>
              </a:ext>
            </a:extLst>
          </p:cNvPr>
          <p:cNvSpPr txBox="1"/>
          <p:nvPr/>
        </p:nvSpPr>
        <p:spPr>
          <a:xfrm>
            <a:off x="6518856" y="1110882"/>
            <a:ext cx="5020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9A46759-527A-4F74-95E2-08DA001B0490}"/>
              </a:ext>
            </a:extLst>
          </p:cNvPr>
          <p:cNvSpPr txBox="1"/>
          <p:nvPr/>
        </p:nvSpPr>
        <p:spPr>
          <a:xfrm>
            <a:off x="1585353" y="5690833"/>
            <a:ext cx="2393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(0.5+1+1.5)^2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983B8C92-DC3E-44FE-B033-075B92C079C5}"/>
                  </a:ext>
                </a:extLst>
              </p:cNvPr>
              <p:cNvSpPr txBox="1"/>
              <p:nvPr/>
            </p:nvSpPr>
            <p:spPr>
              <a:xfrm>
                <a:off x="6096062" y="2647317"/>
                <a:ext cx="57227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0.5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983B8C92-DC3E-44FE-B033-075B92C079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62" y="2647317"/>
                <a:ext cx="572272" cy="369332"/>
              </a:xfrm>
              <a:prstGeom prst="rect">
                <a:avLst/>
              </a:prstGeom>
              <a:blipFill>
                <a:blip r:embed="rId6"/>
                <a:stretch>
                  <a:fillRect l="-3191" r="-5319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00CB0554-8BDA-4C5C-9301-13E79D8C290F}"/>
                  </a:ext>
                </a:extLst>
              </p:cNvPr>
              <p:cNvSpPr txBox="1"/>
              <p:nvPr/>
            </p:nvSpPr>
            <p:spPr>
              <a:xfrm>
                <a:off x="6270687" y="5331264"/>
                <a:ext cx="74219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0.58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00CB0554-8BDA-4C5C-9301-13E79D8C29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0687" y="5331264"/>
                <a:ext cx="742190" cy="369332"/>
              </a:xfrm>
              <a:prstGeom prst="rect">
                <a:avLst/>
              </a:prstGeom>
              <a:blipFill>
                <a:blip r:embed="rId7"/>
                <a:stretch>
                  <a:fillRect l="-3306" r="-4132"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145DDB8F-45DE-4A41-A10F-DDE2AA68095F}"/>
              </a:ext>
            </a:extLst>
          </p:cNvPr>
          <p:cNvCxnSpPr>
            <a:cxnSpLocks/>
          </p:cNvCxnSpPr>
          <p:nvPr/>
        </p:nvCxnSpPr>
        <p:spPr>
          <a:xfrm flipV="1">
            <a:off x="892975" y="1830560"/>
            <a:ext cx="3917620" cy="382890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2159554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10B022-823B-4969-93ED-0BE227DB1071}"/>
              </a:ext>
            </a:extLst>
          </p:cNvPr>
          <p:cNvSpPr/>
          <p:nvPr/>
        </p:nvSpPr>
        <p:spPr>
          <a:xfrm>
            <a:off x="1959429" y="1353786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335466-85D7-422D-A8E9-62424D54065A}"/>
              </a:ext>
            </a:extLst>
          </p:cNvPr>
          <p:cNvSpPr/>
          <p:nvPr/>
        </p:nvSpPr>
        <p:spPr>
          <a:xfrm>
            <a:off x="2541320" y="1353785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40438BF-FF01-47FD-BD3C-F738A296D6E3}"/>
              </a:ext>
            </a:extLst>
          </p:cNvPr>
          <p:cNvSpPr/>
          <p:nvPr/>
        </p:nvSpPr>
        <p:spPr>
          <a:xfrm>
            <a:off x="3123211" y="1353784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FB8D78-B8A5-4288-BD0E-09B40EF3039E}"/>
              </a:ext>
            </a:extLst>
          </p:cNvPr>
          <p:cNvSpPr txBox="1"/>
          <p:nvPr/>
        </p:nvSpPr>
        <p:spPr>
          <a:xfrm>
            <a:off x="1846613" y="2060369"/>
            <a:ext cx="10887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200">
                <a:solidFill>
                  <a:schemeClr val="tx1"/>
                </a:solidFill>
                <a:latin typeface="Consolas" panose="020B0609020204030204" pitchFamily="49" charset="0"/>
              </a:rPr>
              <a:t>(3,)</a:t>
            </a:r>
            <a:endParaRPr lang="ko-KR" altLang="en-US" sz="3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970F26-6662-4A59-91CB-06B6E70A4617}"/>
              </a:ext>
            </a:extLst>
          </p:cNvPr>
          <p:cNvSpPr txBox="1"/>
          <p:nvPr/>
        </p:nvSpPr>
        <p:spPr>
          <a:xfrm>
            <a:off x="724395" y="2828835"/>
            <a:ext cx="375295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np.array([1,2,3])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a.shape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a.T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F7ACAE-BA6F-47EF-8142-125F25ACBACE}"/>
              </a:ext>
            </a:extLst>
          </p:cNvPr>
          <p:cNvSpPr txBox="1"/>
          <p:nvPr/>
        </p:nvSpPr>
        <p:spPr>
          <a:xfrm>
            <a:off x="368135" y="195943"/>
            <a:ext cx="9701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전치 </a:t>
            </a:r>
          </a:p>
        </p:txBody>
      </p:sp>
    </p:spTree>
    <p:extLst>
      <p:ext uri="{BB962C8B-B14F-4D97-AF65-F5344CB8AC3E}">
        <p14:creationId xmlns:p14="http://schemas.microsoft.com/office/powerpoint/2010/main" val="23798064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딥러닝 이란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?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인공지능과 머신러닝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,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딥러닝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1D40B1CE-BD2E-4370-B102-7D19B4CF882D}"/>
              </a:ext>
            </a:extLst>
          </p:cNvPr>
          <p:cNvSpPr/>
          <p:nvPr/>
        </p:nvSpPr>
        <p:spPr>
          <a:xfrm>
            <a:off x="2433560" y="2468137"/>
            <a:ext cx="527825" cy="527825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8B9B7F4D-E1FC-4B6D-8D4B-EF3CEB782AE1}"/>
              </a:ext>
            </a:extLst>
          </p:cNvPr>
          <p:cNvSpPr/>
          <p:nvPr/>
        </p:nvSpPr>
        <p:spPr>
          <a:xfrm>
            <a:off x="2433560" y="3300762"/>
            <a:ext cx="527825" cy="527825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DC2192A8-E58D-4A13-A982-55C6B6C81856}"/>
              </a:ext>
            </a:extLst>
          </p:cNvPr>
          <p:cNvSpPr/>
          <p:nvPr/>
        </p:nvSpPr>
        <p:spPr>
          <a:xfrm>
            <a:off x="2433560" y="4133387"/>
            <a:ext cx="527825" cy="527825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A1083C21-6733-479E-9805-08C3FA52EE01}"/>
              </a:ext>
            </a:extLst>
          </p:cNvPr>
          <p:cNvSpPr/>
          <p:nvPr/>
        </p:nvSpPr>
        <p:spPr>
          <a:xfrm>
            <a:off x="2433560" y="4966012"/>
            <a:ext cx="527825" cy="527825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6A3359B6-1CA2-40C9-B2D2-E3CDD11D37CF}"/>
              </a:ext>
            </a:extLst>
          </p:cNvPr>
          <p:cNvSpPr/>
          <p:nvPr/>
        </p:nvSpPr>
        <p:spPr>
          <a:xfrm>
            <a:off x="2433560" y="5798637"/>
            <a:ext cx="527825" cy="527825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F8A63786-43FB-408E-8738-101BC2F9AF36}"/>
              </a:ext>
            </a:extLst>
          </p:cNvPr>
          <p:cNvSpPr/>
          <p:nvPr/>
        </p:nvSpPr>
        <p:spPr>
          <a:xfrm>
            <a:off x="4477950" y="3302621"/>
            <a:ext cx="527825" cy="527825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E4CAD6CE-E5EF-459D-8526-CB88812AA9D5}"/>
              </a:ext>
            </a:extLst>
          </p:cNvPr>
          <p:cNvSpPr/>
          <p:nvPr/>
        </p:nvSpPr>
        <p:spPr>
          <a:xfrm>
            <a:off x="4477950" y="4135246"/>
            <a:ext cx="527825" cy="527825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4E1F6CFB-69AE-46E2-8CFF-437B8C43A20B}"/>
              </a:ext>
            </a:extLst>
          </p:cNvPr>
          <p:cNvSpPr/>
          <p:nvPr/>
        </p:nvSpPr>
        <p:spPr>
          <a:xfrm>
            <a:off x="4477950" y="4967871"/>
            <a:ext cx="527825" cy="527825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B050A0DC-FD2C-44B0-9D7D-997C5262718B}"/>
              </a:ext>
            </a:extLst>
          </p:cNvPr>
          <p:cNvSpPr/>
          <p:nvPr/>
        </p:nvSpPr>
        <p:spPr>
          <a:xfrm>
            <a:off x="6522340" y="2914186"/>
            <a:ext cx="527825" cy="527825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9419A427-3DC5-423D-9832-640DEE3E2698}"/>
              </a:ext>
            </a:extLst>
          </p:cNvPr>
          <p:cNvSpPr/>
          <p:nvPr/>
        </p:nvSpPr>
        <p:spPr>
          <a:xfrm>
            <a:off x="6522340" y="3746811"/>
            <a:ext cx="527825" cy="527825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8B4F9603-693C-4AB6-AD7D-07E093AF57E7}"/>
              </a:ext>
            </a:extLst>
          </p:cNvPr>
          <p:cNvSpPr/>
          <p:nvPr/>
        </p:nvSpPr>
        <p:spPr>
          <a:xfrm>
            <a:off x="6522340" y="4579436"/>
            <a:ext cx="527825" cy="527825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F41DFF34-65C7-481C-92C4-91A8460A02B5}"/>
              </a:ext>
            </a:extLst>
          </p:cNvPr>
          <p:cNvSpPr/>
          <p:nvPr/>
        </p:nvSpPr>
        <p:spPr>
          <a:xfrm>
            <a:off x="6522340" y="5412061"/>
            <a:ext cx="527825" cy="527825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810F53F9-1880-4D50-AC34-9E8B4C40F00E}"/>
              </a:ext>
            </a:extLst>
          </p:cNvPr>
          <p:cNvSpPr/>
          <p:nvPr/>
        </p:nvSpPr>
        <p:spPr>
          <a:xfrm>
            <a:off x="8566730" y="4093428"/>
            <a:ext cx="527825" cy="527825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F80FB9D1-CFE9-4D30-BEE8-C23F71BE9243}"/>
              </a:ext>
            </a:extLst>
          </p:cNvPr>
          <p:cNvCxnSpPr>
            <a:cxnSpLocks/>
            <a:stCxn id="2" idx="6"/>
            <a:endCxn id="10" idx="2"/>
          </p:cNvCxnSpPr>
          <p:nvPr/>
        </p:nvCxnSpPr>
        <p:spPr>
          <a:xfrm>
            <a:off x="2961385" y="2732050"/>
            <a:ext cx="1516565" cy="83448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5F583924-20FF-4655-994B-A2CB74368366}"/>
              </a:ext>
            </a:extLst>
          </p:cNvPr>
          <p:cNvCxnSpPr>
            <a:cxnSpLocks/>
            <a:stCxn id="6" idx="6"/>
            <a:endCxn id="10" idx="2"/>
          </p:cNvCxnSpPr>
          <p:nvPr/>
        </p:nvCxnSpPr>
        <p:spPr>
          <a:xfrm>
            <a:off x="2961385" y="3564675"/>
            <a:ext cx="1516565" cy="185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6A4C8293-A34B-4B97-A710-70973ABE24AA}"/>
              </a:ext>
            </a:extLst>
          </p:cNvPr>
          <p:cNvCxnSpPr>
            <a:cxnSpLocks/>
            <a:stCxn id="6" idx="6"/>
            <a:endCxn id="11" idx="2"/>
          </p:cNvCxnSpPr>
          <p:nvPr/>
        </p:nvCxnSpPr>
        <p:spPr>
          <a:xfrm>
            <a:off x="2961385" y="3564675"/>
            <a:ext cx="1516565" cy="83448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39DE23CE-2B67-41B9-98D0-93334DF864E6}"/>
              </a:ext>
            </a:extLst>
          </p:cNvPr>
          <p:cNvCxnSpPr>
            <a:cxnSpLocks/>
            <a:stCxn id="6" idx="6"/>
            <a:endCxn id="12" idx="2"/>
          </p:cNvCxnSpPr>
          <p:nvPr/>
        </p:nvCxnSpPr>
        <p:spPr>
          <a:xfrm>
            <a:off x="2961385" y="3564675"/>
            <a:ext cx="1516565" cy="166710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7CB18E05-5953-4794-8D2D-C514078A62BE}"/>
              </a:ext>
            </a:extLst>
          </p:cNvPr>
          <p:cNvCxnSpPr>
            <a:cxnSpLocks/>
            <a:stCxn id="2" idx="6"/>
            <a:endCxn id="11" idx="2"/>
          </p:cNvCxnSpPr>
          <p:nvPr/>
        </p:nvCxnSpPr>
        <p:spPr>
          <a:xfrm>
            <a:off x="2961385" y="2732050"/>
            <a:ext cx="1516565" cy="166710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22EA3634-DE7B-46F6-A1E9-25423077E94D}"/>
              </a:ext>
            </a:extLst>
          </p:cNvPr>
          <p:cNvCxnSpPr>
            <a:cxnSpLocks/>
            <a:stCxn id="2" idx="6"/>
            <a:endCxn id="12" idx="2"/>
          </p:cNvCxnSpPr>
          <p:nvPr/>
        </p:nvCxnSpPr>
        <p:spPr>
          <a:xfrm>
            <a:off x="2961385" y="2732050"/>
            <a:ext cx="1516565" cy="249973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C4C34C49-95B6-417E-8008-7E27ACCEF1D0}"/>
              </a:ext>
            </a:extLst>
          </p:cNvPr>
          <p:cNvCxnSpPr>
            <a:cxnSpLocks/>
            <a:stCxn id="7" idx="6"/>
            <a:endCxn id="10" idx="2"/>
          </p:cNvCxnSpPr>
          <p:nvPr/>
        </p:nvCxnSpPr>
        <p:spPr>
          <a:xfrm flipV="1">
            <a:off x="2961385" y="3566534"/>
            <a:ext cx="1516565" cy="83076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19CAED2B-A07D-4A71-A63B-54E6879F9CF9}"/>
              </a:ext>
            </a:extLst>
          </p:cNvPr>
          <p:cNvCxnSpPr>
            <a:cxnSpLocks/>
            <a:stCxn id="7" idx="6"/>
            <a:endCxn id="11" idx="2"/>
          </p:cNvCxnSpPr>
          <p:nvPr/>
        </p:nvCxnSpPr>
        <p:spPr>
          <a:xfrm>
            <a:off x="2961385" y="4397300"/>
            <a:ext cx="1516565" cy="185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0F4CC9B4-509A-4311-9C56-37770DC428E5}"/>
              </a:ext>
            </a:extLst>
          </p:cNvPr>
          <p:cNvCxnSpPr>
            <a:cxnSpLocks/>
            <a:stCxn id="7" idx="6"/>
            <a:endCxn id="12" idx="2"/>
          </p:cNvCxnSpPr>
          <p:nvPr/>
        </p:nvCxnSpPr>
        <p:spPr>
          <a:xfrm>
            <a:off x="2961385" y="4397300"/>
            <a:ext cx="1516565" cy="83448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3516C612-133C-4348-A698-01F8ED82763C}"/>
              </a:ext>
            </a:extLst>
          </p:cNvPr>
          <p:cNvCxnSpPr>
            <a:cxnSpLocks/>
            <a:stCxn id="8" idx="6"/>
            <a:endCxn id="10" idx="2"/>
          </p:cNvCxnSpPr>
          <p:nvPr/>
        </p:nvCxnSpPr>
        <p:spPr>
          <a:xfrm flipV="1">
            <a:off x="2961385" y="3566534"/>
            <a:ext cx="1516565" cy="166339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5F8126C2-328D-4DB4-A068-61DFFA0BDFD2}"/>
              </a:ext>
            </a:extLst>
          </p:cNvPr>
          <p:cNvCxnSpPr>
            <a:cxnSpLocks/>
            <a:stCxn id="8" idx="6"/>
            <a:endCxn id="12" idx="2"/>
          </p:cNvCxnSpPr>
          <p:nvPr/>
        </p:nvCxnSpPr>
        <p:spPr>
          <a:xfrm>
            <a:off x="2961385" y="5229925"/>
            <a:ext cx="1516565" cy="185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ABF9B407-BA56-4683-A33B-F00E5D1F73AD}"/>
              </a:ext>
            </a:extLst>
          </p:cNvPr>
          <p:cNvCxnSpPr>
            <a:cxnSpLocks/>
            <a:stCxn id="9" idx="6"/>
            <a:endCxn id="12" idx="2"/>
          </p:cNvCxnSpPr>
          <p:nvPr/>
        </p:nvCxnSpPr>
        <p:spPr>
          <a:xfrm flipV="1">
            <a:off x="2961385" y="5231784"/>
            <a:ext cx="1516565" cy="83076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ECCB34D9-E101-454E-8034-29C36C90FC8F}"/>
              </a:ext>
            </a:extLst>
          </p:cNvPr>
          <p:cNvCxnSpPr>
            <a:cxnSpLocks/>
            <a:stCxn id="9" idx="6"/>
            <a:endCxn id="11" idx="2"/>
          </p:cNvCxnSpPr>
          <p:nvPr/>
        </p:nvCxnSpPr>
        <p:spPr>
          <a:xfrm flipV="1">
            <a:off x="2961385" y="4399159"/>
            <a:ext cx="1516565" cy="166339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0EF0319A-8299-47DF-A581-76AC87A54F23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>
          <a:xfrm flipV="1">
            <a:off x="2961385" y="3566534"/>
            <a:ext cx="1516565" cy="249601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0EDE4DEC-7412-4716-8FDE-975CD302C327}"/>
              </a:ext>
            </a:extLst>
          </p:cNvPr>
          <p:cNvCxnSpPr>
            <a:cxnSpLocks/>
            <a:stCxn id="10" idx="6"/>
            <a:endCxn id="13" idx="2"/>
          </p:cNvCxnSpPr>
          <p:nvPr/>
        </p:nvCxnSpPr>
        <p:spPr>
          <a:xfrm flipV="1">
            <a:off x="5005775" y="3178099"/>
            <a:ext cx="1516565" cy="38843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F78CC0FD-D75D-4777-800E-01B163300B4D}"/>
              </a:ext>
            </a:extLst>
          </p:cNvPr>
          <p:cNvCxnSpPr>
            <a:cxnSpLocks/>
            <a:stCxn id="10" idx="6"/>
            <a:endCxn id="14" idx="2"/>
          </p:cNvCxnSpPr>
          <p:nvPr/>
        </p:nvCxnSpPr>
        <p:spPr>
          <a:xfrm>
            <a:off x="5005775" y="3566534"/>
            <a:ext cx="1516565" cy="44419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95D15479-6E16-4E1F-B853-898D94256ABE}"/>
              </a:ext>
            </a:extLst>
          </p:cNvPr>
          <p:cNvCxnSpPr>
            <a:cxnSpLocks/>
            <a:stCxn id="11" idx="6"/>
            <a:endCxn id="15" idx="2"/>
          </p:cNvCxnSpPr>
          <p:nvPr/>
        </p:nvCxnSpPr>
        <p:spPr>
          <a:xfrm>
            <a:off x="5005775" y="4399159"/>
            <a:ext cx="1516565" cy="44419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77AD0CE7-96A2-490D-ABFE-35FAD944010C}"/>
              </a:ext>
            </a:extLst>
          </p:cNvPr>
          <p:cNvCxnSpPr>
            <a:cxnSpLocks/>
            <a:stCxn id="12" idx="6"/>
            <a:endCxn id="16" idx="2"/>
          </p:cNvCxnSpPr>
          <p:nvPr/>
        </p:nvCxnSpPr>
        <p:spPr>
          <a:xfrm>
            <a:off x="5005775" y="5231784"/>
            <a:ext cx="1516565" cy="44419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B984FFE8-D688-4A08-B649-8ECD6E22827D}"/>
              </a:ext>
            </a:extLst>
          </p:cNvPr>
          <p:cNvCxnSpPr>
            <a:cxnSpLocks/>
            <a:stCxn id="12" idx="6"/>
            <a:endCxn id="15" idx="2"/>
          </p:cNvCxnSpPr>
          <p:nvPr/>
        </p:nvCxnSpPr>
        <p:spPr>
          <a:xfrm flipV="1">
            <a:off x="5005775" y="4843349"/>
            <a:ext cx="1516565" cy="38843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2874D990-42C2-4D4D-BB5A-C228743996D9}"/>
              </a:ext>
            </a:extLst>
          </p:cNvPr>
          <p:cNvCxnSpPr>
            <a:cxnSpLocks/>
            <a:stCxn id="12" idx="6"/>
            <a:endCxn id="14" idx="2"/>
          </p:cNvCxnSpPr>
          <p:nvPr/>
        </p:nvCxnSpPr>
        <p:spPr>
          <a:xfrm flipV="1">
            <a:off x="5005775" y="4010724"/>
            <a:ext cx="1516565" cy="122106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8FDD65B1-7E79-4318-8394-A47D2FFF3F8C}"/>
              </a:ext>
            </a:extLst>
          </p:cNvPr>
          <p:cNvCxnSpPr>
            <a:cxnSpLocks/>
            <a:stCxn id="12" idx="6"/>
            <a:endCxn id="13" idx="2"/>
          </p:cNvCxnSpPr>
          <p:nvPr/>
        </p:nvCxnSpPr>
        <p:spPr>
          <a:xfrm flipV="1">
            <a:off x="5005775" y="3178099"/>
            <a:ext cx="1516565" cy="205368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3A6936EC-3F6B-4400-A71B-DEBE91F588C9}"/>
              </a:ext>
            </a:extLst>
          </p:cNvPr>
          <p:cNvCxnSpPr>
            <a:cxnSpLocks/>
            <a:stCxn id="10" idx="6"/>
            <a:endCxn id="15" idx="2"/>
          </p:cNvCxnSpPr>
          <p:nvPr/>
        </p:nvCxnSpPr>
        <p:spPr>
          <a:xfrm>
            <a:off x="5005775" y="3566534"/>
            <a:ext cx="1516565" cy="127681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0DFD0952-44E8-4B64-8338-1CED8214FD4E}"/>
              </a:ext>
            </a:extLst>
          </p:cNvPr>
          <p:cNvCxnSpPr>
            <a:cxnSpLocks/>
            <a:stCxn id="10" idx="6"/>
            <a:endCxn id="16" idx="2"/>
          </p:cNvCxnSpPr>
          <p:nvPr/>
        </p:nvCxnSpPr>
        <p:spPr>
          <a:xfrm>
            <a:off x="5005775" y="3566534"/>
            <a:ext cx="1516565" cy="210944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7203E022-366C-45D2-86C7-55B887C87DB9}"/>
              </a:ext>
            </a:extLst>
          </p:cNvPr>
          <p:cNvCxnSpPr>
            <a:cxnSpLocks/>
            <a:stCxn id="11" idx="6"/>
            <a:endCxn id="16" idx="2"/>
          </p:cNvCxnSpPr>
          <p:nvPr/>
        </p:nvCxnSpPr>
        <p:spPr>
          <a:xfrm>
            <a:off x="5005775" y="4399159"/>
            <a:ext cx="1516565" cy="127681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3FA9E04B-77F8-4233-909A-0251269744C1}"/>
              </a:ext>
            </a:extLst>
          </p:cNvPr>
          <p:cNvCxnSpPr>
            <a:cxnSpLocks/>
            <a:stCxn id="11" idx="6"/>
            <a:endCxn id="14" idx="2"/>
          </p:cNvCxnSpPr>
          <p:nvPr/>
        </p:nvCxnSpPr>
        <p:spPr>
          <a:xfrm flipV="1">
            <a:off x="5005775" y="4010724"/>
            <a:ext cx="1516565" cy="38843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FAE46C6F-EB46-49AA-B31A-DE0222CEAEB6}"/>
              </a:ext>
            </a:extLst>
          </p:cNvPr>
          <p:cNvCxnSpPr>
            <a:cxnSpLocks/>
            <a:stCxn id="11" idx="6"/>
            <a:endCxn id="13" idx="2"/>
          </p:cNvCxnSpPr>
          <p:nvPr/>
        </p:nvCxnSpPr>
        <p:spPr>
          <a:xfrm flipV="1">
            <a:off x="5005775" y="3178099"/>
            <a:ext cx="1516565" cy="122106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832FFE88-43B5-4588-B326-15C789C5C4A3}"/>
              </a:ext>
            </a:extLst>
          </p:cNvPr>
          <p:cNvCxnSpPr>
            <a:cxnSpLocks/>
            <a:stCxn id="13" idx="6"/>
            <a:endCxn id="17" idx="2"/>
          </p:cNvCxnSpPr>
          <p:nvPr/>
        </p:nvCxnSpPr>
        <p:spPr>
          <a:xfrm>
            <a:off x="7050165" y="3178099"/>
            <a:ext cx="1516565" cy="1179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E8D6B7E5-C821-4127-8735-75DF84168E41}"/>
              </a:ext>
            </a:extLst>
          </p:cNvPr>
          <p:cNvCxnSpPr>
            <a:cxnSpLocks/>
            <a:stCxn id="14" idx="6"/>
            <a:endCxn id="17" idx="2"/>
          </p:cNvCxnSpPr>
          <p:nvPr/>
        </p:nvCxnSpPr>
        <p:spPr>
          <a:xfrm>
            <a:off x="7050165" y="4010724"/>
            <a:ext cx="1516565" cy="34661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E3EEF5F0-549B-41FD-AC90-13D1E584CFF1}"/>
              </a:ext>
            </a:extLst>
          </p:cNvPr>
          <p:cNvCxnSpPr>
            <a:cxnSpLocks/>
            <a:stCxn id="15" idx="6"/>
            <a:endCxn id="17" idx="2"/>
          </p:cNvCxnSpPr>
          <p:nvPr/>
        </p:nvCxnSpPr>
        <p:spPr>
          <a:xfrm flipV="1">
            <a:off x="7050165" y="4357341"/>
            <a:ext cx="1516565" cy="48600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BC4A680D-CDBC-4ACC-9B82-D089CB19F339}"/>
              </a:ext>
            </a:extLst>
          </p:cNvPr>
          <p:cNvCxnSpPr>
            <a:cxnSpLocks/>
            <a:stCxn id="16" idx="6"/>
            <a:endCxn id="17" idx="2"/>
          </p:cNvCxnSpPr>
          <p:nvPr/>
        </p:nvCxnSpPr>
        <p:spPr>
          <a:xfrm flipV="1">
            <a:off x="7050165" y="4357341"/>
            <a:ext cx="1516565" cy="131863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왼쪽 중괄호 113">
            <a:extLst>
              <a:ext uri="{FF2B5EF4-FFF2-40B4-BE49-F238E27FC236}">
                <a16:creationId xmlns:a16="http://schemas.microsoft.com/office/drawing/2014/main" id="{DFDBE4D5-904A-443E-9285-09E638DFFF44}"/>
              </a:ext>
            </a:extLst>
          </p:cNvPr>
          <p:cNvSpPr/>
          <p:nvPr/>
        </p:nvSpPr>
        <p:spPr>
          <a:xfrm>
            <a:off x="1979092" y="2714103"/>
            <a:ext cx="381112" cy="3348447"/>
          </a:xfrm>
          <a:prstGeom prst="leftBrace">
            <a:avLst>
              <a:gd name="adj1" fmla="val 8333"/>
              <a:gd name="adj2" fmla="val 51544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5" name="왼쪽 중괄호 114">
            <a:extLst>
              <a:ext uri="{FF2B5EF4-FFF2-40B4-BE49-F238E27FC236}">
                <a16:creationId xmlns:a16="http://schemas.microsoft.com/office/drawing/2014/main" id="{0C9F547F-0F49-4409-8DDB-DB9DDA882E1C}"/>
              </a:ext>
            </a:extLst>
          </p:cNvPr>
          <p:cNvSpPr/>
          <p:nvPr/>
        </p:nvSpPr>
        <p:spPr>
          <a:xfrm rot="5400000">
            <a:off x="5447176" y="1556930"/>
            <a:ext cx="388435" cy="2059260"/>
          </a:xfrm>
          <a:prstGeom prst="leftBrace">
            <a:avLst>
              <a:gd name="adj1" fmla="val 8333"/>
              <a:gd name="adj2" fmla="val 51544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왼쪽 중괄호 115">
            <a:extLst>
              <a:ext uri="{FF2B5EF4-FFF2-40B4-BE49-F238E27FC236}">
                <a16:creationId xmlns:a16="http://schemas.microsoft.com/office/drawing/2014/main" id="{4DF7B965-9815-459E-B877-D87230728098}"/>
              </a:ext>
            </a:extLst>
          </p:cNvPr>
          <p:cNvSpPr/>
          <p:nvPr/>
        </p:nvSpPr>
        <p:spPr>
          <a:xfrm rot="5400000">
            <a:off x="8679173" y="3634371"/>
            <a:ext cx="236033" cy="460917"/>
          </a:xfrm>
          <a:prstGeom prst="leftBrace">
            <a:avLst>
              <a:gd name="adj1" fmla="val 8333"/>
              <a:gd name="adj2" fmla="val 51544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5958AC0D-CB8A-43A1-8D8E-909695B29845}"/>
              </a:ext>
            </a:extLst>
          </p:cNvPr>
          <p:cNvSpPr txBox="1"/>
          <p:nvPr/>
        </p:nvSpPr>
        <p:spPr>
          <a:xfrm>
            <a:off x="553375" y="4219049"/>
            <a:ext cx="14189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input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layer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3C5A230C-F19B-421D-84C1-012B77629400}"/>
              </a:ext>
            </a:extLst>
          </p:cNvPr>
          <p:cNvSpPr txBox="1"/>
          <p:nvPr/>
        </p:nvSpPr>
        <p:spPr>
          <a:xfrm>
            <a:off x="4931904" y="2055113"/>
            <a:ext cx="15311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hidden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layer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318B685A-92F0-4D44-AF5D-E61E01331175}"/>
              </a:ext>
            </a:extLst>
          </p:cNvPr>
          <p:cNvSpPr txBox="1"/>
          <p:nvPr/>
        </p:nvSpPr>
        <p:spPr>
          <a:xfrm>
            <a:off x="8007428" y="3438143"/>
            <a:ext cx="15311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output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layer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FED626A-E9B5-4BCC-BC70-57481C24A1B4}"/>
              </a:ext>
            </a:extLst>
          </p:cNvPr>
          <p:cNvSpPr txBox="1"/>
          <p:nvPr/>
        </p:nvSpPr>
        <p:spPr>
          <a:xfrm>
            <a:off x="643347" y="1213376"/>
            <a:ext cx="93521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Multi-layer perceptron (MLP)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Hidden layer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라는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layer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도입해 인풋을 한 차원 높은 단계의 특징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즉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representation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으로 나타낸다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6B519BFA-AC1B-459C-B50F-2332E11E4276}"/>
              </a:ext>
            </a:extLst>
          </p:cNvPr>
          <p:cNvCxnSpPr>
            <a:cxnSpLocks/>
          </p:cNvCxnSpPr>
          <p:nvPr/>
        </p:nvCxnSpPr>
        <p:spPr>
          <a:xfrm>
            <a:off x="4769258" y="2095761"/>
            <a:ext cx="0" cy="430571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3A13391A-15CE-4B9A-BD91-92BC1CE14DF1}"/>
              </a:ext>
            </a:extLst>
          </p:cNvPr>
          <p:cNvCxnSpPr>
            <a:cxnSpLocks/>
          </p:cNvCxnSpPr>
          <p:nvPr/>
        </p:nvCxnSpPr>
        <p:spPr>
          <a:xfrm>
            <a:off x="6801259" y="2055113"/>
            <a:ext cx="0" cy="430571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4F502754-67C2-4CE6-8CC1-778797093C62}"/>
              </a:ext>
            </a:extLst>
          </p:cNvPr>
          <p:cNvCxnSpPr>
            <a:cxnSpLocks/>
          </p:cNvCxnSpPr>
          <p:nvPr/>
        </p:nvCxnSpPr>
        <p:spPr>
          <a:xfrm>
            <a:off x="2681840" y="2095761"/>
            <a:ext cx="0" cy="430571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8A88C747-17AB-46C1-B837-982BBD3A418B}"/>
              </a:ext>
            </a:extLst>
          </p:cNvPr>
          <p:cNvCxnSpPr>
            <a:cxnSpLocks/>
          </p:cNvCxnSpPr>
          <p:nvPr/>
        </p:nvCxnSpPr>
        <p:spPr>
          <a:xfrm>
            <a:off x="8833259" y="1992602"/>
            <a:ext cx="0" cy="430571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BB28AFDA-0C78-4103-96AA-52DF9A7E7BBB}"/>
              </a:ext>
            </a:extLst>
          </p:cNvPr>
          <p:cNvSpPr txBox="1"/>
          <p:nvPr/>
        </p:nvSpPr>
        <p:spPr>
          <a:xfrm>
            <a:off x="2433560" y="1856959"/>
            <a:ext cx="6623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층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1A0FE1D4-0958-49E4-A001-0FAE6BF07A74}"/>
              </a:ext>
            </a:extLst>
          </p:cNvPr>
          <p:cNvSpPr txBox="1"/>
          <p:nvPr/>
        </p:nvSpPr>
        <p:spPr>
          <a:xfrm>
            <a:off x="4458292" y="1829372"/>
            <a:ext cx="6623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층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AD87B4F-1C82-499A-A9ED-BCB48A8084F8}"/>
              </a:ext>
            </a:extLst>
          </p:cNvPr>
          <p:cNvSpPr txBox="1"/>
          <p:nvPr/>
        </p:nvSpPr>
        <p:spPr>
          <a:xfrm>
            <a:off x="6572566" y="1792152"/>
            <a:ext cx="6623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층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C787C38D-EFB5-4ADB-804F-FE4AFBAE6E99}"/>
              </a:ext>
            </a:extLst>
          </p:cNvPr>
          <p:cNvSpPr txBox="1"/>
          <p:nvPr/>
        </p:nvSpPr>
        <p:spPr>
          <a:xfrm>
            <a:off x="8566730" y="1792151"/>
            <a:ext cx="6623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층</a:t>
            </a:r>
          </a:p>
        </p:txBody>
      </p:sp>
    </p:spTree>
    <p:extLst>
      <p:ext uri="{BB962C8B-B14F-4D97-AF65-F5344CB8AC3E}">
        <p14:creationId xmlns:p14="http://schemas.microsoft.com/office/powerpoint/2010/main" val="2204128617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86FEE3AE-8683-40C7-AA4F-CCA19E2633A4}"/>
              </a:ext>
            </a:extLst>
          </p:cNvPr>
          <p:cNvSpPr/>
          <p:nvPr/>
        </p:nvSpPr>
        <p:spPr>
          <a:xfrm>
            <a:off x="5290457" y="1080654"/>
            <a:ext cx="837211" cy="7422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B76A6ED-7115-40CB-A471-C3BF6054A575}"/>
              </a:ext>
            </a:extLst>
          </p:cNvPr>
          <p:cNvSpPr/>
          <p:nvPr/>
        </p:nvSpPr>
        <p:spPr>
          <a:xfrm>
            <a:off x="5290455" y="1822862"/>
            <a:ext cx="837211" cy="7422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0D02661-1906-4D44-9B17-DCBF6375C62C}"/>
              </a:ext>
            </a:extLst>
          </p:cNvPr>
          <p:cNvSpPr/>
          <p:nvPr/>
        </p:nvSpPr>
        <p:spPr>
          <a:xfrm>
            <a:off x="5290453" y="2565070"/>
            <a:ext cx="837211" cy="7422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10B022-823B-4969-93ED-0BE227DB1071}"/>
              </a:ext>
            </a:extLst>
          </p:cNvPr>
          <p:cNvSpPr/>
          <p:nvPr/>
        </p:nvSpPr>
        <p:spPr>
          <a:xfrm>
            <a:off x="1959429" y="1353786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335466-85D7-422D-A8E9-62424D54065A}"/>
              </a:ext>
            </a:extLst>
          </p:cNvPr>
          <p:cNvSpPr/>
          <p:nvPr/>
        </p:nvSpPr>
        <p:spPr>
          <a:xfrm>
            <a:off x="2541320" y="1353785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40438BF-FF01-47FD-BD3C-F738A296D6E3}"/>
              </a:ext>
            </a:extLst>
          </p:cNvPr>
          <p:cNvSpPr/>
          <p:nvPr/>
        </p:nvSpPr>
        <p:spPr>
          <a:xfrm>
            <a:off x="3123211" y="1353784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FB8D78-B8A5-4288-BD0E-09B40EF3039E}"/>
              </a:ext>
            </a:extLst>
          </p:cNvPr>
          <p:cNvSpPr txBox="1"/>
          <p:nvPr/>
        </p:nvSpPr>
        <p:spPr>
          <a:xfrm>
            <a:off x="1846613" y="2060369"/>
            <a:ext cx="10887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200">
                <a:solidFill>
                  <a:schemeClr val="tx1"/>
                </a:solidFill>
                <a:latin typeface="Consolas" panose="020B0609020204030204" pitchFamily="49" charset="0"/>
              </a:rPr>
              <a:t>(3,)</a:t>
            </a:r>
            <a:endParaRPr lang="ko-KR" altLang="en-US" sz="3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970F26-6662-4A59-91CB-06B6E70A4617}"/>
              </a:ext>
            </a:extLst>
          </p:cNvPr>
          <p:cNvSpPr txBox="1"/>
          <p:nvPr/>
        </p:nvSpPr>
        <p:spPr>
          <a:xfrm>
            <a:off x="724395" y="2828835"/>
            <a:ext cx="375295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np.array([1,2,3])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a.shape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a.T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F7ACAE-BA6F-47EF-8142-125F25ACBACE}"/>
              </a:ext>
            </a:extLst>
          </p:cNvPr>
          <p:cNvSpPr txBox="1"/>
          <p:nvPr/>
        </p:nvSpPr>
        <p:spPr>
          <a:xfrm>
            <a:off x="368135" y="195943"/>
            <a:ext cx="9701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전치 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D0B20E9-8390-4EF5-8398-6F096023AB14}"/>
              </a:ext>
            </a:extLst>
          </p:cNvPr>
          <p:cNvSpPr/>
          <p:nvPr/>
        </p:nvSpPr>
        <p:spPr>
          <a:xfrm>
            <a:off x="5418112" y="1160812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9293615-521F-4E0C-B08F-68C7CD1A355A}"/>
              </a:ext>
            </a:extLst>
          </p:cNvPr>
          <p:cNvSpPr/>
          <p:nvPr/>
        </p:nvSpPr>
        <p:spPr>
          <a:xfrm>
            <a:off x="5418112" y="1903020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BED73B3-0678-4F86-9005-587B361234CE}"/>
              </a:ext>
            </a:extLst>
          </p:cNvPr>
          <p:cNvSpPr/>
          <p:nvPr/>
        </p:nvSpPr>
        <p:spPr>
          <a:xfrm>
            <a:off x="5418112" y="2657102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3356CB-AF6C-4ADC-B5F2-7A88F5F5DB59}"/>
              </a:ext>
            </a:extLst>
          </p:cNvPr>
          <p:cNvSpPr txBox="1"/>
          <p:nvPr/>
        </p:nvSpPr>
        <p:spPr>
          <a:xfrm>
            <a:off x="5153891" y="3258335"/>
            <a:ext cx="13147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200">
                <a:solidFill>
                  <a:schemeClr val="tx1"/>
                </a:solidFill>
                <a:latin typeface="Consolas" panose="020B0609020204030204" pitchFamily="49" charset="0"/>
              </a:rPr>
              <a:t>(3,1)</a:t>
            </a:r>
            <a:endParaRPr lang="ko-KR" altLang="en-US" sz="3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AACE1214-7229-4DF4-9C67-2B9408DCF9A9}"/>
              </a:ext>
            </a:extLst>
          </p:cNvPr>
          <p:cNvSpPr/>
          <p:nvPr/>
        </p:nvSpPr>
        <p:spPr>
          <a:xfrm>
            <a:off x="4245429" y="1742703"/>
            <a:ext cx="504701" cy="519546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FC7A0F0-D1D0-4B16-8B77-6FC5B9CAAC75}"/>
              </a:ext>
            </a:extLst>
          </p:cNvPr>
          <p:cNvSpPr txBox="1"/>
          <p:nvPr/>
        </p:nvSpPr>
        <p:spPr>
          <a:xfrm>
            <a:off x="3461658" y="4106902"/>
            <a:ext cx="426270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 = np.reshape(a, (3,1))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b.shape</a:t>
            </a:r>
          </a:p>
        </p:txBody>
      </p:sp>
    </p:spTree>
    <p:extLst>
      <p:ext uri="{BB962C8B-B14F-4D97-AF65-F5344CB8AC3E}">
        <p14:creationId xmlns:p14="http://schemas.microsoft.com/office/powerpoint/2010/main" val="1182563728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10B022-823B-4969-93ED-0BE227DB1071}"/>
              </a:ext>
            </a:extLst>
          </p:cNvPr>
          <p:cNvSpPr/>
          <p:nvPr/>
        </p:nvSpPr>
        <p:spPr>
          <a:xfrm>
            <a:off x="1413165" y="1021277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335466-85D7-422D-A8E9-62424D54065A}"/>
              </a:ext>
            </a:extLst>
          </p:cNvPr>
          <p:cNvSpPr/>
          <p:nvPr/>
        </p:nvSpPr>
        <p:spPr>
          <a:xfrm>
            <a:off x="1995056" y="1021276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40438BF-FF01-47FD-BD3C-F738A296D6E3}"/>
              </a:ext>
            </a:extLst>
          </p:cNvPr>
          <p:cNvSpPr/>
          <p:nvPr/>
        </p:nvSpPr>
        <p:spPr>
          <a:xfrm>
            <a:off x="2576947" y="1021275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FB8D78-B8A5-4288-BD0E-09B40EF3039E}"/>
              </a:ext>
            </a:extLst>
          </p:cNvPr>
          <p:cNvSpPr txBox="1"/>
          <p:nvPr/>
        </p:nvSpPr>
        <p:spPr>
          <a:xfrm>
            <a:off x="1539632" y="2244058"/>
            <a:ext cx="13147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200">
                <a:solidFill>
                  <a:schemeClr val="tx1"/>
                </a:solidFill>
                <a:latin typeface="Consolas" panose="020B0609020204030204" pitchFamily="49" charset="0"/>
              </a:rPr>
              <a:t>(2,3)</a:t>
            </a:r>
            <a:endParaRPr lang="ko-KR" altLang="en-US" sz="3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970F26-6662-4A59-91CB-06B6E70A4617}"/>
              </a:ext>
            </a:extLst>
          </p:cNvPr>
          <p:cNvSpPr txBox="1"/>
          <p:nvPr/>
        </p:nvSpPr>
        <p:spPr>
          <a:xfrm>
            <a:off x="724395" y="2828835"/>
            <a:ext cx="375295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np.array([1,2,3])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a.shape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a.T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F7ACAE-BA6F-47EF-8142-125F25ACBACE}"/>
              </a:ext>
            </a:extLst>
          </p:cNvPr>
          <p:cNvSpPr txBox="1"/>
          <p:nvPr/>
        </p:nvSpPr>
        <p:spPr>
          <a:xfrm>
            <a:off x="368135" y="195943"/>
            <a:ext cx="9701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전치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3356CB-AF6C-4ADC-B5F2-7A88F5F5DB59}"/>
              </a:ext>
            </a:extLst>
          </p:cNvPr>
          <p:cNvSpPr txBox="1"/>
          <p:nvPr/>
        </p:nvSpPr>
        <p:spPr>
          <a:xfrm>
            <a:off x="5229392" y="2764063"/>
            <a:ext cx="13147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200">
                <a:solidFill>
                  <a:schemeClr val="tx1"/>
                </a:solidFill>
                <a:latin typeface="Consolas" panose="020B0609020204030204" pitchFamily="49" charset="0"/>
              </a:rPr>
              <a:t>(3,2)</a:t>
            </a:r>
            <a:endParaRPr lang="ko-KR" altLang="en-US" sz="3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AACE1214-7229-4DF4-9C67-2B9408DCF9A9}"/>
              </a:ext>
            </a:extLst>
          </p:cNvPr>
          <p:cNvSpPr/>
          <p:nvPr/>
        </p:nvSpPr>
        <p:spPr>
          <a:xfrm>
            <a:off x="4245429" y="1742703"/>
            <a:ext cx="504701" cy="519546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A6A3448-FD5A-4E1A-9385-51F96D10DE78}"/>
              </a:ext>
            </a:extLst>
          </p:cNvPr>
          <p:cNvSpPr/>
          <p:nvPr/>
        </p:nvSpPr>
        <p:spPr>
          <a:xfrm>
            <a:off x="1413165" y="1603167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672BF3D-6BA5-4589-8A1D-1BB0A981F5E2}"/>
              </a:ext>
            </a:extLst>
          </p:cNvPr>
          <p:cNvSpPr/>
          <p:nvPr/>
        </p:nvSpPr>
        <p:spPr>
          <a:xfrm>
            <a:off x="1995056" y="1603166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A361EFF-CCEE-4E82-A386-56136E5A5378}"/>
              </a:ext>
            </a:extLst>
          </p:cNvPr>
          <p:cNvSpPr/>
          <p:nvPr/>
        </p:nvSpPr>
        <p:spPr>
          <a:xfrm>
            <a:off x="2576947" y="1603165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C8B352C-D292-4891-8816-4847F43FF824}"/>
              </a:ext>
            </a:extLst>
          </p:cNvPr>
          <p:cNvSpPr/>
          <p:nvPr/>
        </p:nvSpPr>
        <p:spPr>
          <a:xfrm>
            <a:off x="5304893" y="1021274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BE10230-4C59-4B60-A7F5-2D2094B6118B}"/>
              </a:ext>
            </a:extLst>
          </p:cNvPr>
          <p:cNvSpPr/>
          <p:nvPr/>
        </p:nvSpPr>
        <p:spPr>
          <a:xfrm>
            <a:off x="5886784" y="1021274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9590B6B-D461-4F22-8544-E7DA57AB3A01}"/>
              </a:ext>
            </a:extLst>
          </p:cNvPr>
          <p:cNvSpPr/>
          <p:nvPr/>
        </p:nvSpPr>
        <p:spPr>
          <a:xfrm>
            <a:off x="5304893" y="1603165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AFAF9CE-5734-4602-8678-BEFD106A2B3B}"/>
              </a:ext>
            </a:extLst>
          </p:cNvPr>
          <p:cNvSpPr/>
          <p:nvPr/>
        </p:nvSpPr>
        <p:spPr>
          <a:xfrm>
            <a:off x="5886784" y="1603165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E2B4B05-85D0-4161-BDCB-56FDDDF4AC9D}"/>
              </a:ext>
            </a:extLst>
          </p:cNvPr>
          <p:cNvSpPr/>
          <p:nvPr/>
        </p:nvSpPr>
        <p:spPr>
          <a:xfrm>
            <a:off x="5304893" y="2185056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B1FF2CA-9FEF-4D59-BA7D-30DC5B08F4D3}"/>
              </a:ext>
            </a:extLst>
          </p:cNvPr>
          <p:cNvSpPr/>
          <p:nvPr/>
        </p:nvSpPr>
        <p:spPr>
          <a:xfrm>
            <a:off x="5886784" y="2185056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888508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10B022-823B-4969-93ED-0BE227DB1071}"/>
              </a:ext>
            </a:extLst>
          </p:cNvPr>
          <p:cNvSpPr/>
          <p:nvPr/>
        </p:nvSpPr>
        <p:spPr>
          <a:xfrm>
            <a:off x="1413165" y="1021277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335466-85D7-422D-A8E9-62424D54065A}"/>
              </a:ext>
            </a:extLst>
          </p:cNvPr>
          <p:cNvSpPr/>
          <p:nvPr/>
        </p:nvSpPr>
        <p:spPr>
          <a:xfrm>
            <a:off x="1995056" y="1021276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FB8D78-B8A5-4288-BD0E-09B40EF3039E}"/>
              </a:ext>
            </a:extLst>
          </p:cNvPr>
          <p:cNvSpPr txBox="1"/>
          <p:nvPr/>
        </p:nvSpPr>
        <p:spPr>
          <a:xfrm>
            <a:off x="1262163" y="2185056"/>
            <a:ext cx="13147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200">
                <a:solidFill>
                  <a:schemeClr val="tx1"/>
                </a:solidFill>
                <a:latin typeface="Consolas" panose="020B0609020204030204" pitchFamily="49" charset="0"/>
              </a:rPr>
              <a:t>(2,2)</a:t>
            </a:r>
            <a:endParaRPr lang="ko-KR" altLang="en-US" sz="3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970F26-6662-4A59-91CB-06B6E70A4617}"/>
              </a:ext>
            </a:extLst>
          </p:cNvPr>
          <p:cNvSpPr txBox="1"/>
          <p:nvPr/>
        </p:nvSpPr>
        <p:spPr>
          <a:xfrm>
            <a:off x="724395" y="2828835"/>
            <a:ext cx="477246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np.array([[1,2],[1,2]])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a.shape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a.T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F7ACAE-BA6F-47EF-8142-125F25ACBACE}"/>
              </a:ext>
            </a:extLst>
          </p:cNvPr>
          <p:cNvSpPr txBox="1"/>
          <p:nvPr/>
        </p:nvSpPr>
        <p:spPr>
          <a:xfrm>
            <a:off x="368135" y="195943"/>
            <a:ext cx="9701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전치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3356CB-AF6C-4ADC-B5F2-7A88F5F5DB59}"/>
              </a:ext>
            </a:extLst>
          </p:cNvPr>
          <p:cNvSpPr txBox="1"/>
          <p:nvPr/>
        </p:nvSpPr>
        <p:spPr>
          <a:xfrm>
            <a:off x="5220494" y="2185056"/>
            <a:ext cx="13147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200">
                <a:solidFill>
                  <a:schemeClr val="tx1"/>
                </a:solidFill>
                <a:latin typeface="Consolas" panose="020B0609020204030204" pitchFamily="49" charset="0"/>
              </a:rPr>
              <a:t>(2,2)</a:t>
            </a:r>
            <a:endParaRPr lang="ko-KR" altLang="en-US" sz="3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AACE1214-7229-4DF4-9C67-2B9408DCF9A9}"/>
              </a:ext>
            </a:extLst>
          </p:cNvPr>
          <p:cNvSpPr/>
          <p:nvPr/>
        </p:nvSpPr>
        <p:spPr>
          <a:xfrm>
            <a:off x="4245429" y="1742703"/>
            <a:ext cx="504701" cy="519546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A6A3448-FD5A-4E1A-9385-51F96D10DE78}"/>
              </a:ext>
            </a:extLst>
          </p:cNvPr>
          <p:cNvSpPr/>
          <p:nvPr/>
        </p:nvSpPr>
        <p:spPr>
          <a:xfrm>
            <a:off x="1413165" y="1603167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672BF3D-6BA5-4589-8A1D-1BB0A981F5E2}"/>
              </a:ext>
            </a:extLst>
          </p:cNvPr>
          <p:cNvSpPr/>
          <p:nvPr/>
        </p:nvSpPr>
        <p:spPr>
          <a:xfrm>
            <a:off x="1995056" y="1603166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C8B352C-D292-4891-8816-4847F43FF824}"/>
              </a:ext>
            </a:extLst>
          </p:cNvPr>
          <p:cNvSpPr/>
          <p:nvPr/>
        </p:nvSpPr>
        <p:spPr>
          <a:xfrm>
            <a:off x="5304893" y="1021274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BE10230-4C59-4B60-A7F5-2D2094B6118B}"/>
              </a:ext>
            </a:extLst>
          </p:cNvPr>
          <p:cNvSpPr/>
          <p:nvPr/>
        </p:nvSpPr>
        <p:spPr>
          <a:xfrm>
            <a:off x="5886784" y="1021274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9590B6B-D461-4F22-8544-E7DA57AB3A01}"/>
              </a:ext>
            </a:extLst>
          </p:cNvPr>
          <p:cNvSpPr/>
          <p:nvPr/>
        </p:nvSpPr>
        <p:spPr>
          <a:xfrm>
            <a:off x="5304893" y="1603165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AFAF9CE-5734-4602-8678-BEFD106A2B3B}"/>
              </a:ext>
            </a:extLst>
          </p:cNvPr>
          <p:cNvSpPr/>
          <p:nvPr/>
        </p:nvSpPr>
        <p:spPr>
          <a:xfrm>
            <a:off x="5886784" y="1603165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8354641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31011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4.1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행렬 곱 연산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4.2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배치경사 하강법 구현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4.3 2</a:t>
            </a:r>
            <a:r>
              <a:rPr kumimoji="0" lang="ko-KR" altLang="en-US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개의 층을 가진 신경망 구현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4.4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다층 신경망의 경사 하강법 구현</a:t>
            </a:r>
            <a:endParaRPr kumimoji="0" lang="en-US" altLang="ko-KR" sz="1800" i="0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4.5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미니배치 경사 하강법 구현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4.6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다중분류 다층 신경망을 이해한다</a:t>
            </a: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.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4.7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케라스를 이용한 다층신경망의 다양한 구현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4. </a:t>
            </a:r>
            <a:r>
              <a:rPr kumimoji="0" lang="ko-KR" altLang="en-US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다층 신경망 이해</a:t>
            </a:r>
          </a:p>
        </p:txBody>
      </p:sp>
    </p:spTree>
    <p:extLst>
      <p:ext uri="{BB962C8B-B14F-4D97-AF65-F5344CB8AC3E}">
        <p14:creationId xmlns:p14="http://schemas.microsoft.com/office/powerpoint/2010/main" val="3557433923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하나의 층에 여러개의 뉴런 사용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4.3 2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개의 층을 가진 신경망 구현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49EC11FE-2774-4462-8628-8DCA8A462AB6}"/>
              </a:ext>
            </a:extLst>
          </p:cNvPr>
          <p:cNvSpPr/>
          <p:nvPr/>
        </p:nvSpPr>
        <p:spPr>
          <a:xfrm>
            <a:off x="2645849" y="1771000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CB6E5013-EC49-42D1-9817-A7F3D8D8C5A8}"/>
              </a:ext>
            </a:extLst>
          </p:cNvPr>
          <p:cNvSpPr/>
          <p:nvPr/>
        </p:nvSpPr>
        <p:spPr>
          <a:xfrm>
            <a:off x="2654629" y="3154732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9C18294C-AC99-42EB-82B9-FD65E39335DD}"/>
              </a:ext>
            </a:extLst>
          </p:cNvPr>
          <p:cNvCxnSpPr>
            <a:cxnSpLocks/>
          </p:cNvCxnSpPr>
          <p:nvPr/>
        </p:nvCxnSpPr>
        <p:spPr>
          <a:xfrm>
            <a:off x="3461231" y="2133319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7B5B8610-E96D-4B20-A627-B762B2DAA99B}"/>
              </a:ext>
            </a:extLst>
          </p:cNvPr>
          <p:cNvCxnSpPr>
            <a:cxnSpLocks/>
          </p:cNvCxnSpPr>
          <p:nvPr/>
        </p:nvCxnSpPr>
        <p:spPr>
          <a:xfrm>
            <a:off x="3461231" y="3595914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03EEA70F-1952-40BB-A2A5-4CE8E0F8ADB0}"/>
                  </a:ext>
                </a:extLst>
              </p:cNvPr>
              <p:cNvSpPr txBox="1"/>
              <p:nvPr/>
            </p:nvSpPr>
            <p:spPr>
              <a:xfrm>
                <a:off x="3944819" y="1904665"/>
                <a:ext cx="44486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03EEA70F-1952-40BB-A2A5-4CE8E0F8AD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4819" y="1904665"/>
                <a:ext cx="444865" cy="369332"/>
              </a:xfrm>
              <a:prstGeom prst="rect">
                <a:avLst/>
              </a:prstGeom>
              <a:blipFill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226CCE3-ADA0-48DA-9055-4181309205A8}"/>
                  </a:ext>
                </a:extLst>
              </p:cNvPr>
              <p:cNvSpPr txBox="1"/>
              <p:nvPr/>
            </p:nvSpPr>
            <p:spPr>
              <a:xfrm>
                <a:off x="3937702" y="3354369"/>
                <a:ext cx="45198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226CCE3-ADA0-48DA-9055-4181309205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7702" y="3354369"/>
                <a:ext cx="451982" cy="369332"/>
              </a:xfrm>
              <a:prstGeom prst="rect">
                <a:avLst/>
              </a:prstGeom>
              <a:blipFill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9C56B09-437B-46A3-966B-E2E9166F5EB6}"/>
                  </a:ext>
                </a:extLst>
              </p:cNvPr>
              <p:cNvSpPr txBox="1"/>
              <p:nvPr/>
            </p:nvSpPr>
            <p:spPr>
              <a:xfrm>
                <a:off x="1170635" y="1596234"/>
                <a:ext cx="46051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9C56B09-437B-46A3-966B-E2E9166F5E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0635" y="1596234"/>
                <a:ext cx="460511" cy="369332"/>
              </a:xfrm>
              <a:prstGeom prst="rect">
                <a:avLst/>
              </a:prstGeom>
              <a:blipFill>
                <a:blip r:embed="rId5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2C5D527C-7891-4534-92AE-D7EF871CB183}"/>
              </a:ext>
            </a:extLst>
          </p:cNvPr>
          <p:cNvCxnSpPr>
            <a:cxnSpLocks/>
            <a:stCxn id="38" idx="3"/>
            <a:endCxn id="20" idx="2"/>
          </p:cNvCxnSpPr>
          <p:nvPr/>
        </p:nvCxnSpPr>
        <p:spPr>
          <a:xfrm>
            <a:off x="1631146" y="1780900"/>
            <a:ext cx="1014703" cy="393401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0C8B60E8-A3F2-4763-9CA7-16EE29DFC3ED}"/>
              </a:ext>
            </a:extLst>
          </p:cNvPr>
          <p:cNvCxnSpPr>
            <a:cxnSpLocks/>
            <a:stCxn id="38" idx="3"/>
            <a:endCxn id="33" idx="2"/>
          </p:cNvCxnSpPr>
          <p:nvPr/>
        </p:nvCxnSpPr>
        <p:spPr>
          <a:xfrm>
            <a:off x="1631146" y="1780900"/>
            <a:ext cx="1023483" cy="1777133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F635339-A42D-411F-9685-882BBE23076C}"/>
                  </a:ext>
                </a:extLst>
              </p:cNvPr>
              <p:cNvSpPr txBox="1"/>
              <p:nvPr/>
            </p:nvSpPr>
            <p:spPr>
              <a:xfrm>
                <a:off x="1137381" y="2605128"/>
                <a:ext cx="46762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F635339-A42D-411F-9685-882BBE2307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7381" y="2605128"/>
                <a:ext cx="467628" cy="369332"/>
              </a:xfrm>
              <a:prstGeom prst="rect">
                <a:avLst/>
              </a:prstGeom>
              <a:blipFill>
                <a:blip r:embed="rId6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81967439-A515-4260-83BE-FBE173C1E5AC}"/>
              </a:ext>
            </a:extLst>
          </p:cNvPr>
          <p:cNvCxnSpPr>
            <a:cxnSpLocks/>
            <a:stCxn id="46" idx="3"/>
            <a:endCxn id="20" idx="2"/>
          </p:cNvCxnSpPr>
          <p:nvPr/>
        </p:nvCxnSpPr>
        <p:spPr>
          <a:xfrm flipV="1">
            <a:off x="1605009" y="2174301"/>
            <a:ext cx="1040840" cy="615493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4DB4D09E-775D-4EF9-8A6D-A1597F00B5AB}"/>
              </a:ext>
            </a:extLst>
          </p:cNvPr>
          <p:cNvCxnSpPr>
            <a:cxnSpLocks/>
            <a:stCxn id="46" idx="3"/>
            <a:endCxn id="33" idx="2"/>
          </p:cNvCxnSpPr>
          <p:nvPr/>
        </p:nvCxnSpPr>
        <p:spPr>
          <a:xfrm>
            <a:off x="1605009" y="2789794"/>
            <a:ext cx="1049620" cy="768239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53A87D4-73D1-4FF5-BD29-40E07861DB53}"/>
                  </a:ext>
                </a:extLst>
              </p:cNvPr>
              <p:cNvSpPr txBox="1"/>
              <p:nvPr/>
            </p:nvSpPr>
            <p:spPr>
              <a:xfrm>
                <a:off x="1137381" y="3672947"/>
                <a:ext cx="46762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53A87D4-73D1-4FF5-BD29-40E07861DB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7381" y="3672947"/>
                <a:ext cx="467628" cy="369332"/>
              </a:xfrm>
              <a:prstGeom prst="rect">
                <a:avLst/>
              </a:prstGeom>
              <a:blipFill>
                <a:blip r:embed="rId7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C8B014F8-2B0D-4DBD-B68E-E24BAB7E75E6}"/>
              </a:ext>
            </a:extLst>
          </p:cNvPr>
          <p:cNvCxnSpPr>
            <a:cxnSpLocks/>
            <a:stCxn id="51" idx="3"/>
            <a:endCxn id="20" idx="2"/>
          </p:cNvCxnSpPr>
          <p:nvPr/>
        </p:nvCxnSpPr>
        <p:spPr>
          <a:xfrm flipV="1">
            <a:off x="1605009" y="2174301"/>
            <a:ext cx="1040840" cy="1683312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32351F52-76B7-48A6-84D2-7320CB71BBC4}"/>
              </a:ext>
            </a:extLst>
          </p:cNvPr>
          <p:cNvCxnSpPr>
            <a:cxnSpLocks/>
            <a:stCxn id="51" idx="3"/>
            <a:endCxn id="33" idx="2"/>
          </p:cNvCxnSpPr>
          <p:nvPr/>
        </p:nvCxnSpPr>
        <p:spPr>
          <a:xfrm flipV="1">
            <a:off x="1605009" y="3558033"/>
            <a:ext cx="1049620" cy="29958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595F49CD-D8B6-400C-A66C-D8005F4DCA1B}"/>
              </a:ext>
            </a:extLst>
          </p:cNvPr>
          <p:cNvCxnSpPr>
            <a:cxnSpLocks/>
          </p:cNvCxnSpPr>
          <p:nvPr/>
        </p:nvCxnSpPr>
        <p:spPr>
          <a:xfrm flipV="1">
            <a:off x="2342533" y="3899295"/>
            <a:ext cx="466136" cy="441631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AE657D47-F3D3-4C0A-AEC4-F86977B52781}"/>
                  </a:ext>
                </a:extLst>
              </p:cNvPr>
              <p:cNvSpPr txBox="1"/>
              <p:nvPr/>
            </p:nvSpPr>
            <p:spPr>
              <a:xfrm>
                <a:off x="2057803" y="4209917"/>
                <a:ext cx="3865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AE657D47-F3D3-4C0A-AEC4-F86977B527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7803" y="4209917"/>
                <a:ext cx="386575" cy="461665"/>
              </a:xfrm>
              <a:prstGeom prst="rect">
                <a:avLst/>
              </a:prstGeom>
              <a:blipFill>
                <a:blip r:embed="rId8"/>
                <a:stretch>
                  <a:fillRect l="-4762" r="-19048" b="-4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467C6318-ABA6-45B9-AB74-13E956629983}"/>
              </a:ext>
            </a:extLst>
          </p:cNvPr>
          <p:cNvCxnSpPr>
            <a:cxnSpLocks/>
            <a:stCxn id="59" idx="2"/>
            <a:endCxn id="20" idx="1"/>
          </p:cNvCxnSpPr>
          <p:nvPr/>
        </p:nvCxnSpPr>
        <p:spPr>
          <a:xfrm>
            <a:off x="2386211" y="1509847"/>
            <a:ext cx="377762" cy="379277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AB7BF89B-5A64-47F4-9802-07DD0E5C202C}"/>
                  </a:ext>
                </a:extLst>
              </p:cNvPr>
              <p:cNvSpPr txBox="1"/>
              <p:nvPr/>
            </p:nvSpPr>
            <p:spPr>
              <a:xfrm>
                <a:off x="2192923" y="1048182"/>
                <a:ext cx="3865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AB7BF89B-5A64-47F4-9802-07DD0E5C20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2923" y="1048182"/>
                <a:ext cx="386575" cy="461665"/>
              </a:xfrm>
              <a:prstGeom prst="rect">
                <a:avLst/>
              </a:prstGeom>
              <a:blipFill>
                <a:blip r:embed="rId9"/>
                <a:stretch>
                  <a:fillRect l="-4762" r="-17460" b="-26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0A604E6C-E5DB-4FE0-8997-AA7E4CD8DE96}"/>
                  </a:ext>
                </a:extLst>
              </p:cNvPr>
              <p:cNvSpPr txBox="1"/>
              <p:nvPr/>
            </p:nvSpPr>
            <p:spPr>
              <a:xfrm>
                <a:off x="1895862" y="1641479"/>
                <a:ext cx="50597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0A604E6C-E5DB-4FE0-8997-AA7E4CD8DE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5862" y="1641479"/>
                <a:ext cx="505971" cy="276999"/>
              </a:xfrm>
              <a:prstGeom prst="rect">
                <a:avLst/>
              </a:prstGeom>
              <a:blipFill>
                <a:blip r:embed="rId10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C28697FA-B881-4DE6-A638-FD51A1106020}"/>
                  </a:ext>
                </a:extLst>
              </p:cNvPr>
              <p:cNvSpPr txBox="1"/>
              <p:nvPr/>
            </p:nvSpPr>
            <p:spPr>
              <a:xfrm>
                <a:off x="1463615" y="2063043"/>
                <a:ext cx="50597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C28697FA-B881-4DE6-A638-FD51A11060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3615" y="2063043"/>
                <a:ext cx="505971" cy="276999"/>
              </a:xfrm>
              <a:prstGeom prst="rect">
                <a:avLst/>
              </a:prstGeom>
              <a:blipFill>
                <a:blip r:embed="rId11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630375F6-A46B-473D-AB24-6FC4EFFA997C}"/>
                  </a:ext>
                </a:extLst>
              </p:cNvPr>
              <p:cNvSpPr txBox="1"/>
              <p:nvPr/>
            </p:nvSpPr>
            <p:spPr>
              <a:xfrm>
                <a:off x="1679202" y="2579906"/>
                <a:ext cx="51129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630375F6-A46B-473D-AB24-6FC4EFFA99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9202" y="2579906"/>
                <a:ext cx="511294" cy="276999"/>
              </a:xfrm>
              <a:prstGeom prst="rect">
                <a:avLst/>
              </a:prstGeom>
              <a:blipFill>
                <a:blip r:embed="rId12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8362AFA6-9A46-463B-8B5C-608E55CFBDDC}"/>
                  </a:ext>
                </a:extLst>
              </p:cNvPr>
              <p:cNvSpPr txBox="1"/>
              <p:nvPr/>
            </p:nvSpPr>
            <p:spPr>
              <a:xfrm>
                <a:off x="1530816" y="2958833"/>
                <a:ext cx="51129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8362AFA6-9A46-463B-8B5C-608E55CFBD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0816" y="2958833"/>
                <a:ext cx="511294" cy="276999"/>
              </a:xfrm>
              <a:prstGeom prst="rect">
                <a:avLst/>
              </a:prstGeom>
              <a:blipFill>
                <a:blip r:embed="rId13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7682BBC2-F55F-471A-885B-0A6CE3118456}"/>
                  </a:ext>
                </a:extLst>
              </p:cNvPr>
              <p:cNvSpPr txBox="1"/>
              <p:nvPr/>
            </p:nvSpPr>
            <p:spPr>
              <a:xfrm>
                <a:off x="1784792" y="3382509"/>
                <a:ext cx="51129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7682BBC2-F55F-471A-885B-0A6CE31184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4792" y="3382509"/>
                <a:ext cx="511294" cy="276999"/>
              </a:xfrm>
              <a:prstGeom prst="rect">
                <a:avLst/>
              </a:prstGeom>
              <a:blipFill>
                <a:blip r:embed="rId14"/>
                <a:stretch>
                  <a:fillRect b="-1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6227DE2D-F6CE-47F5-A065-629DED1DA35A}"/>
                  </a:ext>
                </a:extLst>
              </p:cNvPr>
              <p:cNvSpPr txBox="1"/>
              <p:nvPr/>
            </p:nvSpPr>
            <p:spPr>
              <a:xfrm>
                <a:off x="1827439" y="3742591"/>
                <a:ext cx="51129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6227DE2D-F6CE-47F5-A065-629DED1DA3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7439" y="3742591"/>
                <a:ext cx="511294" cy="276999"/>
              </a:xfrm>
              <a:prstGeom prst="rect">
                <a:avLst/>
              </a:prstGeom>
              <a:blipFill>
                <a:blip r:embed="rId15"/>
                <a:stretch>
                  <a:fillRect b="-1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TextBox 71">
            <a:extLst>
              <a:ext uri="{FF2B5EF4-FFF2-40B4-BE49-F238E27FC236}">
                <a16:creationId xmlns:a16="http://schemas.microsoft.com/office/drawing/2014/main" id="{C36D516B-6086-40EF-B2A2-774F0711F598}"/>
              </a:ext>
            </a:extLst>
          </p:cNvPr>
          <p:cNvSpPr txBox="1"/>
          <p:nvPr/>
        </p:nvSpPr>
        <p:spPr>
          <a:xfrm>
            <a:off x="1032044" y="4256083"/>
            <a:ext cx="863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81" name="직사각형 7180">
                <a:extLst>
                  <a:ext uri="{FF2B5EF4-FFF2-40B4-BE49-F238E27FC236}">
                    <a16:creationId xmlns:a16="http://schemas.microsoft.com/office/drawing/2014/main" id="{23C1F4E3-9B5E-46C3-A486-625A95A3D30E}"/>
                  </a:ext>
                </a:extLst>
              </p:cNvPr>
              <p:cNvSpPr/>
              <p:nvPr/>
            </p:nvSpPr>
            <p:spPr>
              <a:xfrm>
                <a:off x="261438" y="5233989"/>
                <a:ext cx="4128246" cy="10156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r>
                        <a:rPr lang="en-US" altLang="ko-KR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  <m:r>
                        <a:rPr lang="en-US" altLang="ko-KR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31</m:t>
                          </m:r>
                        </m:sub>
                      </m:sSub>
                      <m:r>
                        <a:rPr lang="en-US" altLang="ko-KR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ko-KR" sz="2000">
                  <a:solidFill>
                    <a:schemeClr val="tx1"/>
                  </a:solidFill>
                </a:endParaRPr>
              </a:p>
              <a:p>
                <a:endParaRPr lang="en-US" altLang="ko-KR" sz="200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a:rPr lang="en-US" altLang="ko-KR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  <m:r>
                        <a:rPr lang="en-US" altLang="ko-KR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32</m:t>
                          </m:r>
                        </m:sub>
                      </m:sSub>
                      <m:r>
                        <a:rPr lang="en-US" altLang="ko-KR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181" name="직사각형 7180">
                <a:extLst>
                  <a:ext uri="{FF2B5EF4-FFF2-40B4-BE49-F238E27FC236}">
                    <a16:creationId xmlns:a16="http://schemas.microsoft.com/office/drawing/2014/main" id="{23C1F4E3-9B5E-46C3-A486-625A95A3D3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438" y="5233989"/>
                <a:ext cx="4128246" cy="1015663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82" name="TextBox 7181">
                <a:extLst>
                  <a:ext uri="{FF2B5EF4-FFF2-40B4-BE49-F238E27FC236}">
                    <a16:creationId xmlns:a16="http://schemas.microsoft.com/office/drawing/2014/main" id="{77BBA1AD-6637-4303-87C1-2DE8D92BFF52}"/>
                  </a:ext>
                </a:extLst>
              </p:cNvPr>
              <p:cNvSpPr txBox="1"/>
              <p:nvPr/>
            </p:nvSpPr>
            <p:spPr>
              <a:xfrm>
                <a:off x="4991528" y="5342704"/>
                <a:ext cx="4982646" cy="7982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ko-KR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altLang="ko-KR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ko-KR" sz="20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w</m:t>
                                      </m:r>
                                    </m:e>
                                    <m:sub>
                                      <m: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11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w</m:t>
                                      </m:r>
                                    </m:e>
                                    <m:sub>
                                      <m: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12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w</m:t>
                                      </m:r>
                                    </m:e>
                                    <m:sub>
                                      <m: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21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w</m:t>
                                      </m:r>
                                    </m:e>
                                    <m:sub>
                                      <m: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22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ko-KR" sz="20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w</m:t>
                                      </m:r>
                                    </m:e>
                                    <m:sub>
                                      <m: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31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w</m:t>
                                      </m:r>
                                    </m:e>
                                    <m:sub>
                                      <m: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32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eqArr>
                      </m:e>
                    </m:d>
                  </m:oMath>
                </a14:m>
                <a:r>
                  <a:rPr lang="en-US" altLang="ko-KR" sz="20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+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ko-KR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b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b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ko-KR" sz="20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=</a:t>
                </a:r>
                <a:r>
                  <a:rPr lang="en-US" altLang="ko-KR" sz="20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182" name="TextBox 7181">
                <a:extLst>
                  <a:ext uri="{FF2B5EF4-FFF2-40B4-BE49-F238E27FC236}">
                    <a16:creationId xmlns:a16="http://schemas.microsoft.com/office/drawing/2014/main" id="{77BBA1AD-6637-4303-87C1-2DE8D92BFF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1528" y="5342704"/>
                <a:ext cx="4982646" cy="7982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90EFBB38-CD56-434C-990C-3E512ED51E51}"/>
                  </a:ext>
                </a:extLst>
              </p:cNvPr>
              <p:cNvSpPr/>
              <p:nvPr/>
            </p:nvSpPr>
            <p:spPr>
              <a:xfrm>
                <a:off x="5674024" y="2574112"/>
                <a:ext cx="257743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sSub>
                        <m:sSub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ko-KR" sz="28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90EFBB38-CD56-434C-990C-3E512ED51E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4024" y="2574112"/>
                <a:ext cx="2577437" cy="52322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직사각형 75">
                <a:extLst>
                  <a:ext uri="{FF2B5EF4-FFF2-40B4-BE49-F238E27FC236}">
                    <a16:creationId xmlns:a16="http://schemas.microsoft.com/office/drawing/2014/main" id="{ED0351E2-85E1-496B-8060-84020314F72E}"/>
                  </a:ext>
                </a:extLst>
              </p:cNvPr>
              <p:cNvSpPr/>
              <p:nvPr/>
            </p:nvSpPr>
            <p:spPr>
              <a:xfrm>
                <a:off x="5674023" y="3429000"/>
                <a:ext cx="257743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sSub>
                        <m:sSub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ko-KR" sz="28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6" name="직사각형 75">
                <a:extLst>
                  <a:ext uri="{FF2B5EF4-FFF2-40B4-BE49-F238E27FC236}">
                    <a16:creationId xmlns:a16="http://schemas.microsoft.com/office/drawing/2014/main" id="{ED0351E2-85E1-496B-8060-84020314F7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4023" y="3429000"/>
                <a:ext cx="2577437" cy="52322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8C0718B8-BCFB-4B98-8F05-F74411BAC1C5}"/>
              </a:ext>
            </a:extLst>
          </p:cNvPr>
          <p:cNvCxnSpPr/>
          <p:nvPr/>
        </p:nvCxnSpPr>
        <p:spPr>
          <a:xfrm>
            <a:off x="3034910" y="925620"/>
            <a:ext cx="0" cy="393248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CB62FBC2-244D-4E51-9EBD-E6A832F426FA}"/>
              </a:ext>
            </a:extLst>
          </p:cNvPr>
          <p:cNvSpPr txBox="1"/>
          <p:nvPr/>
        </p:nvSpPr>
        <p:spPr>
          <a:xfrm>
            <a:off x="3461231" y="4440749"/>
            <a:ext cx="71064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(3,2) =&gt; (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특성수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뉴런수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 =&gt; (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입력수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출력수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AE596B-71F6-454A-9986-EEEECF48AEB6}"/>
              </a:ext>
            </a:extLst>
          </p:cNvPr>
          <p:cNvSpPr txBox="1"/>
          <p:nvPr/>
        </p:nvSpPr>
        <p:spPr>
          <a:xfrm>
            <a:off x="5306886" y="6140936"/>
            <a:ext cx="35830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(m,n) (n,2) =&gt; (m,2)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8095346-32A3-4153-9516-B5F2F4C3E6D7}"/>
              </a:ext>
            </a:extLst>
          </p:cNvPr>
          <p:cNvSpPr txBox="1"/>
          <p:nvPr/>
        </p:nvSpPr>
        <p:spPr>
          <a:xfrm>
            <a:off x="2617580" y="4625415"/>
            <a:ext cx="863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은닉층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0EB3A64-BCC6-4362-B69D-D30299B449E2}"/>
              </a:ext>
            </a:extLst>
          </p:cNvPr>
          <p:cNvSpPr txBox="1"/>
          <p:nvPr/>
        </p:nvSpPr>
        <p:spPr>
          <a:xfrm>
            <a:off x="5514975" y="925620"/>
            <a:ext cx="44326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playground.tensorflow.org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1342771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하나의 층에 여러개의 뉴런 사용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43361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4.3 2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개의 층을 가진 신경망 구현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49EC11FE-2774-4462-8628-8DCA8A462AB6}"/>
              </a:ext>
            </a:extLst>
          </p:cNvPr>
          <p:cNvSpPr/>
          <p:nvPr/>
        </p:nvSpPr>
        <p:spPr>
          <a:xfrm>
            <a:off x="871234" y="1685732"/>
            <a:ext cx="586659" cy="58665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CB6E5013-EC49-42D1-9817-A7F3D8D8C5A8}"/>
              </a:ext>
            </a:extLst>
          </p:cNvPr>
          <p:cNvSpPr/>
          <p:nvPr/>
        </p:nvSpPr>
        <p:spPr>
          <a:xfrm>
            <a:off x="871234" y="3148327"/>
            <a:ext cx="586659" cy="58665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9C18294C-AC99-42EB-82B9-FD65E39335DD}"/>
              </a:ext>
            </a:extLst>
          </p:cNvPr>
          <p:cNvCxnSpPr>
            <a:cxnSpLocks/>
            <a:stCxn id="20" idx="6"/>
            <a:endCxn id="40" idx="2"/>
          </p:cNvCxnSpPr>
          <p:nvPr/>
        </p:nvCxnSpPr>
        <p:spPr>
          <a:xfrm>
            <a:off x="1457893" y="1979062"/>
            <a:ext cx="1070356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7B5B8610-E96D-4B20-A627-B762B2DAA99B}"/>
              </a:ext>
            </a:extLst>
          </p:cNvPr>
          <p:cNvCxnSpPr>
            <a:cxnSpLocks/>
            <a:stCxn id="33" idx="6"/>
            <a:endCxn id="42" idx="2"/>
          </p:cNvCxnSpPr>
          <p:nvPr/>
        </p:nvCxnSpPr>
        <p:spPr>
          <a:xfrm>
            <a:off x="1457893" y="3441657"/>
            <a:ext cx="1070356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03EEA70F-1952-40BB-A2A5-4CE8E0F8ADB0}"/>
                  </a:ext>
                </a:extLst>
              </p:cNvPr>
              <p:cNvSpPr txBox="1"/>
              <p:nvPr/>
            </p:nvSpPr>
            <p:spPr>
              <a:xfrm>
                <a:off x="1740730" y="1519843"/>
                <a:ext cx="44486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03EEA70F-1952-40BB-A2A5-4CE8E0F8AD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0730" y="1519843"/>
                <a:ext cx="444865" cy="369332"/>
              </a:xfrm>
              <a:prstGeom prst="rect">
                <a:avLst/>
              </a:prstGeom>
              <a:blipFill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226CCE3-ADA0-48DA-9055-4181309205A8}"/>
                  </a:ext>
                </a:extLst>
              </p:cNvPr>
              <p:cNvSpPr txBox="1"/>
              <p:nvPr/>
            </p:nvSpPr>
            <p:spPr>
              <a:xfrm>
                <a:off x="1740730" y="2972183"/>
                <a:ext cx="45198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226CCE3-ADA0-48DA-9055-4181309205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0730" y="2972183"/>
                <a:ext cx="451982" cy="369332"/>
              </a:xfrm>
              <a:prstGeom prst="rect">
                <a:avLst/>
              </a:prstGeom>
              <a:blipFill>
                <a:blip r:embed="rId4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81" name="직사각형 7180">
                <a:extLst>
                  <a:ext uri="{FF2B5EF4-FFF2-40B4-BE49-F238E27FC236}">
                    <a16:creationId xmlns:a16="http://schemas.microsoft.com/office/drawing/2014/main" id="{23C1F4E3-9B5E-46C3-A486-625A95A3D30E}"/>
                  </a:ext>
                </a:extLst>
              </p:cNvPr>
              <p:cNvSpPr/>
              <p:nvPr/>
            </p:nvSpPr>
            <p:spPr>
              <a:xfrm>
                <a:off x="1161232" y="5247902"/>
                <a:ext cx="261911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b</m:t>
                        </m:r>
                      </m:e>
                      <m:sub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ko-KR" sz="2000">
                    <a:solidFill>
                      <a:schemeClr val="tx1"/>
                    </a:solidFill>
                  </a:rPr>
                  <a:t> z</a:t>
                </a:r>
              </a:p>
            </p:txBody>
          </p:sp>
        </mc:Choice>
        <mc:Fallback xmlns="">
          <p:sp>
            <p:nvSpPr>
              <p:cNvPr id="7181" name="직사각형 7180">
                <a:extLst>
                  <a:ext uri="{FF2B5EF4-FFF2-40B4-BE49-F238E27FC236}">
                    <a16:creationId xmlns:a16="http://schemas.microsoft.com/office/drawing/2014/main" id="{23C1F4E3-9B5E-46C3-A486-625A95A3D3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1232" y="5247902"/>
                <a:ext cx="2619115" cy="400110"/>
              </a:xfrm>
              <a:prstGeom prst="rect">
                <a:avLst/>
              </a:prstGeom>
              <a:blipFill>
                <a:blip r:embed="rId5"/>
                <a:stretch>
                  <a:fillRect t="-9091" r="-1395" b="-2575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82" name="TextBox 7181">
                <a:extLst>
                  <a:ext uri="{FF2B5EF4-FFF2-40B4-BE49-F238E27FC236}">
                    <a16:creationId xmlns:a16="http://schemas.microsoft.com/office/drawing/2014/main" id="{77BBA1AD-6637-4303-87C1-2DE8D92BFF52}"/>
                  </a:ext>
                </a:extLst>
              </p:cNvPr>
              <p:cNvSpPr txBox="1"/>
              <p:nvPr/>
            </p:nvSpPr>
            <p:spPr>
              <a:xfrm>
                <a:off x="1200753" y="5853355"/>
                <a:ext cx="2415148" cy="5102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ko-KR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a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a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altLang="ko-KR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w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ko-KR" sz="20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w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ko-KR" sz="20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+</a:t>
                </a:r>
                <a:r>
                  <a:rPr lang="en-US" altLang="ko-KR" sz="20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b</m:t>
                        </m:r>
                      </m:e>
                      <m:sub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z="20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= z</a:t>
                </a:r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182" name="TextBox 7181">
                <a:extLst>
                  <a:ext uri="{FF2B5EF4-FFF2-40B4-BE49-F238E27FC236}">
                    <a16:creationId xmlns:a16="http://schemas.microsoft.com/office/drawing/2014/main" id="{77BBA1AD-6637-4303-87C1-2DE8D92BFF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0753" y="5853355"/>
                <a:ext cx="2415148" cy="510268"/>
              </a:xfrm>
              <a:prstGeom prst="rect">
                <a:avLst/>
              </a:prstGeom>
              <a:blipFill>
                <a:blip r:embed="rId6"/>
                <a:stretch>
                  <a:fillRect r="-5556" b="-142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타원 39">
            <a:extLst>
              <a:ext uri="{FF2B5EF4-FFF2-40B4-BE49-F238E27FC236}">
                <a16:creationId xmlns:a16="http://schemas.microsoft.com/office/drawing/2014/main" id="{9A56B6ED-6BBD-4D75-80A6-AA1332CC14CB}"/>
              </a:ext>
            </a:extLst>
          </p:cNvPr>
          <p:cNvSpPr/>
          <p:nvPr/>
        </p:nvSpPr>
        <p:spPr>
          <a:xfrm>
            <a:off x="2528249" y="1685732"/>
            <a:ext cx="586659" cy="58665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DAEB5C4E-456A-42FB-AB9B-F5A99F05A359}"/>
              </a:ext>
            </a:extLst>
          </p:cNvPr>
          <p:cNvSpPr/>
          <p:nvPr/>
        </p:nvSpPr>
        <p:spPr>
          <a:xfrm>
            <a:off x="2528249" y="3148327"/>
            <a:ext cx="586659" cy="58665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F9B1A9DB-CE88-4259-B882-77ECC56454E1}"/>
              </a:ext>
            </a:extLst>
          </p:cNvPr>
          <p:cNvGrpSpPr/>
          <p:nvPr/>
        </p:nvGrpSpPr>
        <p:grpSpPr>
          <a:xfrm>
            <a:off x="2528249" y="1815991"/>
            <a:ext cx="586659" cy="319377"/>
            <a:chOff x="5385434" y="3104384"/>
            <a:chExt cx="803274" cy="437302"/>
          </a:xfrm>
        </p:grpSpPr>
        <p:sp>
          <p:nvSpPr>
            <p:cNvPr id="44" name="원호 43">
              <a:extLst>
                <a:ext uri="{FF2B5EF4-FFF2-40B4-BE49-F238E27FC236}">
                  <a16:creationId xmlns:a16="http://schemas.microsoft.com/office/drawing/2014/main" id="{38A5D0F8-68B0-4723-B940-2044802FEB0E}"/>
                </a:ext>
              </a:extLst>
            </p:cNvPr>
            <p:cNvSpPr/>
            <p:nvPr/>
          </p:nvSpPr>
          <p:spPr>
            <a:xfrm rot="5400000">
              <a:off x="5385434" y="3104384"/>
              <a:ext cx="401637" cy="401637"/>
            </a:xfrm>
            <a:prstGeom prst="arc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원호 44">
              <a:extLst>
                <a:ext uri="{FF2B5EF4-FFF2-40B4-BE49-F238E27FC236}">
                  <a16:creationId xmlns:a16="http://schemas.microsoft.com/office/drawing/2014/main" id="{B6384B34-4658-43C1-9C18-72A72A759A35}"/>
                </a:ext>
              </a:extLst>
            </p:cNvPr>
            <p:cNvSpPr/>
            <p:nvPr/>
          </p:nvSpPr>
          <p:spPr>
            <a:xfrm rot="16200000">
              <a:off x="5787071" y="3140049"/>
              <a:ext cx="401637" cy="401637"/>
            </a:xfrm>
            <a:prstGeom prst="arc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3BCD3B10-7CA5-462B-8F10-C05A89F04334}"/>
              </a:ext>
            </a:extLst>
          </p:cNvPr>
          <p:cNvGrpSpPr/>
          <p:nvPr/>
        </p:nvGrpSpPr>
        <p:grpSpPr>
          <a:xfrm>
            <a:off x="2528249" y="3269311"/>
            <a:ext cx="586659" cy="319377"/>
            <a:chOff x="5385434" y="3104384"/>
            <a:chExt cx="803274" cy="437302"/>
          </a:xfrm>
        </p:grpSpPr>
        <p:sp>
          <p:nvSpPr>
            <p:cNvPr id="50" name="원호 49">
              <a:extLst>
                <a:ext uri="{FF2B5EF4-FFF2-40B4-BE49-F238E27FC236}">
                  <a16:creationId xmlns:a16="http://schemas.microsoft.com/office/drawing/2014/main" id="{C0D2B7AC-1477-4ADF-BA88-07D32D5E2750}"/>
                </a:ext>
              </a:extLst>
            </p:cNvPr>
            <p:cNvSpPr/>
            <p:nvPr/>
          </p:nvSpPr>
          <p:spPr>
            <a:xfrm rot="5400000">
              <a:off x="5385434" y="3104384"/>
              <a:ext cx="401637" cy="401637"/>
            </a:xfrm>
            <a:prstGeom prst="arc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원호 53">
              <a:extLst>
                <a:ext uri="{FF2B5EF4-FFF2-40B4-BE49-F238E27FC236}">
                  <a16:creationId xmlns:a16="http://schemas.microsoft.com/office/drawing/2014/main" id="{FCB7E3A1-60A2-4D41-947B-F442F9A1FA0F}"/>
                </a:ext>
              </a:extLst>
            </p:cNvPr>
            <p:cNvSpPr/>
            <p:nvPr/>
          </p:nvSpPr>
          <p:spPr>
            <a:xfrm rot="16200000">
              <a:off x="5787071" y="3140049"/>
              <a:ext cx="401637" cy="401637"/>
            </a:xfrm>
            <a:prstGeom prst="arc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5" name="타원 54">
            <a:extLst>
              <a:ext uri="{FF2B5EF4-FFF2-40B4-BE49-F238E27FC236}">
                <a16:creationId xmlns:a16="http://schemas.microsoft.com/office/drawing/2014/main" id="{AAE32813-6CFA-42CB-B9DB-2640BB1345CC}"/>
              </a:ext>
            </a:extLst>
          </p:cNvPr>
          <p:cNvSpPr/>
          <p:nvPr/>
        </p:nvSpPr>
        <p:spPr>
          <a:xfrm>
            <a:off x="4142259" y="2378119"/>
            <a:ext cx="586659" cy="58665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64AB0E3F-4B07-4B23-AF23-81E6FAC6FF80}"/>
              </a:ext>
            </a:extLst>
          </p:cNvPr>
          <p:cNvCxnSpPr>
            <a:cxnSpLocks/>
            <a:stCxn id="40" idx="6"/>
            <a:endCxn id="55" idx="2"/>
          </p:cNvCxnSpPr>
          <p:nvPr/>
        </p:nvCxnSpPr>
        <p:spPr>
          <a:xfrm>
            <a:off x="3114908" y="1979062"/>
            <a:ext cx="1027351" cy="692387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7366D018-9FAE-4072-9671-02231AE8A991}"/>
              </a:ext>
            </a:extLst>
          </p:cNvPr>
          <p:cNvCxnSpPr>
            <a:cxnSpLocks/>
            <a:stCxn id="42" idx="6"/>
            <a:endCxn id="55" idx="2"/>
          </p:cNvCxnSpPr>
          <p:nvPr/>
        </p:nvCxnSpPr>
        <p:spPr>
          <a:xfrm flipV="1">
            <a:off x="3114908" y="2671449"/>
            <a:ext cx="1027351" cy="770208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27D82852-10C3-45C5-BA71-AF225C17F5B4}"/>
                  </a:ext>
                </a:extLst>
              </p:cNvPr>
              <p:cNvSpPr txBox="1"/>
              <p:nvPr/>
            </p:nvSpPr>
            <p:spPr>
              <a:xfrm>
                <a:off x="3134035" y="1638246"/>
                <a:ext cx="46211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27D82852-10C3-45C5-BA71-AF225C17F5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4035" y="1638246"/>
                <a:ext cx="462113" cy="369332"/>
              </a:xfrm>
              <a:prstGeom prst="rect">
                <a:avLst/>
              </a:prstGeom>
              <a:blipFill>
                <a:blip r:embed="rId7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F98D661D-FEDC-41C5-8B82-04E33F8DD29B}"/>
                  </a:ext>
                </a:extLst>
              </p:cNvPr>
              <p:cNvSpPr txBox="1"/>
              <p:nvPr/>
            </p:nvSpPr>
            <p:spPr>
              <a:xfrm>
                <a:off x="3094778" y="3415976"/>
                <a:ext cx="46923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F98D661D-FEDC-41C5-8B82-04E33F8DD2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4778" y="3415976"/>
                <a:ext cx="469231" cy="369332"/>
              </a:xfrm>
              <a:prstGeom prst="rect">
                <a:avLst/>
              </a:prstGeom>
              <a:blipFill>
                <a:blip r:embed="rId8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81D3291B-C33C-4D1E-9FAB-C609BCAA326E}"/>
                  </a:ext>
                </a:extLst>
              </p:cNvPr>
              <p:cNvSpPr txBox="1"/>
              <p:nvPr/>
            </p:nvSpPr>
            <p:spPr>
              <a:xfrm>
                <a:off x="3701567" y="2119682"/>
                <a:ext cx="54425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81D3291B-C33C-4D1E-9FAB-C609BCAA32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1567" y="2119682"/>
                <a:ext cx="544252" cy="369332"/>
              </a:xfrm>
              <a:prstGeom prst="rect">
                <a:avLst/>
              </a:prstGeom>
              <a:blipFill>
                <a:blip r:embed="rId9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6D4E78E7-D7B3-4333-AFDA-4E2257B80738}"/>
                  </a:ext>
                </a:extLst>
              </p:cNvPr>
              <p:cNvSpPr txBox="1"/>
              <p:nvPr/>
            </p:nvSpPr>
            <p:spPr>
              <a:xfrm>
                <a:off x="3764978" y="2863989"/>
                <a:ext cx="5513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6D4E78E7-D7B3-4333-AFDA-4E2257B807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4978" y="2863989"/>
                <a:ext cx="551369" cy="369332"/>
              </a:xfrm>
              <a:prstGeom prst="rect">
                <a:avLst/>
              </a:prstGeom>
              <a:blipFill>
                <a:blip r:embed="rId10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35A11C2F-0898-4314-A686-935A345FBD7E}"/>
              </a:ext>
            </a:extLst>
          </p:cNvPr>
          <p:cNvCxnSpPr>
            <a:cxnSpLocks/>
            <a:stCxn id="74" idx="2"/>
            <a:endCxn id="55" idx="1"/>
          </p:cNvCxnSpPr>
          <p:nvPr/>
        </p:nvCxnSpPr>
        <p:spPr>
          <a:xfrm>
            <a:off x="3962400" y="1797073"/>
            <a:ext cx="265773" cy="66696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F1C8AB26-C123-4400-B3B6-621EEB17A8E3}"/>
                  </a:ext>
                </a:extLst>
              </p:cNvPr>
              <p:cNvSpPr txBox="1"/>
              <p:nvPr/>
            </p:nvSpPr>
            <p:spPr>
              <a:xfrm>
                <a:off x="3769112" y="1335408"/>
                <a:ext cx="3865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F1C8AB26-C123-4400-B3B6-621EEB17A8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9112" y="1335408"/>
                <a:ext cx="386575" cy="461665"/>
              </a:xfrm>
              <a:prstGeom prst="rect">
                <a:avLst/>
              </a:prstGeom>
              <a:blipFill>
                <a:blip r:embed="rId11"/>
                <a:stretch>
                  <a:fillRect l="-4688" r="-17188" b="-39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D7D18627-FA1C-43F7-85FF-F8FA2EC84138}"/>
              </a:ext>
            </a:extLst>
          </p:cNvPr>
          <p:cNvCxnSpPr>
            <a:cxnSpLocks/>
          </p:cNvCxnSpPr>
          <p:nvPr/>
        </p:nvCxnSpPr>
        <p:spPr>
          <a:xfrm>
            <a:off x="4737992" y="2670186"/>
            <a:ext cx="1070356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D1A77555-69AE-4093-B42C-4E91F5DA1FB8}"/>
                  </a:ext>
                </a:extLst>
              </p:cNvPr>
              <p:cNvSpPr txBox="1"/>
              <p:nvPr/>
            </p:nvSpPr>
            <p:spPr>
              <a:xfrm>
                <a:off x="5941244" y="2459772"/>
                <a:ext cx="30937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D1A77555-69AE-4093-B42C-4E91F5DA1F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1244" y="2459772"/>
                <a:ext cx="309379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BBC0193D-D3B7-43F1-8989-E1588D1F3073}"/>
              </a:ext>
            </a:extLst>
          </p:cNvPr>
          <p:cNvSpPr txBox="1"/>
          <p:nvPr/>
        </p:nvSpPr>
        <p:spPr>
          <a:xfrm>
            <a:off x="3888058" y="4039273"/>
            <a:ext cx="4285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활성화 출력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비선형 함수를 사용해야 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5" name="연결선: 구부러짐 14">
            <a:extLst>
              <a:ext uri="{FF2B5EF4-FFF2-40B4-BE49-F238E27FC236}">
                <a16:creationId xmlns:a16="http://schemas.microsoft.com/office/drawing/2014/main" id="{ECECAB4C-EEDC-4941-A93E-EADB432696AE}"/>
              </a:ext>
            </a:extLst>
          </p:cNvPr>
          <p:cNvCxnSpPr>
            <a:stCxn id="63" idx="2"/>
            <a:endCxn id="13" idx="1"/>
          </p:cNvCxnSpPr>
          <p:nvPr/>
        </p:nvCxnSpPr>
        <p:spPr>
          <a:xfrm rot="16200000" flipH="1">
            <a:off x="3389411" y="3725291"/>
            <a:ext cx="438631" cy="558664"/>
          </a:xfrm>
          <a:prstGeom prst="curved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직사각형 78">
                <a:extLst>
                  <a:ext uri="{FF2B5EF4-FFF2-40B4-BE49-F238E27FC236}">
                    <a16:creationId xmlns:a16="http://schemas.microsoft.com/office/drawing/2014/main" id="{87944D5C-7C63-4A62-A042-EB453CD40839}"/>
                  </a:ext>
                </a:extLst>
              </p:cNvPr>
              <p:cNvSpPr/>
              <p:nvPr/>
            </p:nvSpPr>
            <p:spPr>
              <a:xfrm>
                <a:off x="4839003" y="5700465"/>
                <a:ext cx="289444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ko-KR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ko-KR" sz="28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9" name="직사각형 78">
                <a:extLst>
                  <a:ext uri="{FF2B5EF4-FFF2-40B4-BE49-F238E27FC236}">
                    <a16:creationId xmlns:a16="http://schemas.microsoft.com/office/drawing/2014/main" id="{87944D5C-7C63-4A62-A042-EB453CD408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9003" y="5700465"/>
                <a:ext cx="2894447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822DAC77-3A4B-4310-8604-FC83003EB38F}"/>
              </a:ext>
            </a:extLst>
          </p:cNvPr>
          <p:cNvSpPr txBox="1"/>
          <p:nvPr/>
        </p:nvSpPr>
        <p:spPr>
          <a:xfrm>
            <a:off x="2513757" y="923965"/>
            <a:ext cx="34131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(m,2)(2,1) =&gt; (m,1)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F33FB3-B1B5-407F-BB11-2E16D92C1F64}"/>
              </a:ext>
            </a:extLst>
          </p:cNvPr>
          <p:cNvSpPr txBox="1"/>
          <p:nvPr/>
        </p:nvSpPr>
        <p:spPr>
          <a:xfrm>
            <a:off x="4839003" y="5228348"/>
            <a:ext cx="34131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(m,2)(2,1) =&gt; (m,1)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2668F70-4572-4D70-88FD-B82BC7C15883}"/>
              </a:ext>
            </a:extLst>
          </p:cNvPr>
          <p:cNvCxnSpPr/>
          <p:nvPr/>
        </p:nvCxnSpPr>
        <p:spPr>
          <a:xfrm>
            <a:off x="4476633" y="1519843"/>
            <a:ext cx="0" cy="251943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A344F76A-93E0-4F6D-8584-8E300DDAE118}"/>
              </a:ext>
            </a:extLst>
          </p:cNvPr>
          <p:cNvCxnSpPr/>
          <p:nvPr/>
        </p:nvCxnSpPr>
        <p:spPr>
          <a:xfrm>
            <a:off x="1161232" y="1518631"/>
            <a:ext cx="0" cy="251943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4921844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하나의 층에 여러개의 뉴런 사용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4.3 2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개의 층을 가진 신경망 구현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49EC11FE-2774-4462-8628-8DCA8A462AB6}"/>
              </a:ext>
            </a:extLst>
          </p:cNvPr>
          <p:cNvSpPr/>
          <p:nvPr/>
        </p:nvSpPr>
        <p:spPr>
          <a:xfrm>
            <a:off x="3554292" y="1230338"/>
            <a:ext cx="586659" cy="58665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CB6E5013-EC49-42D1-9817-A7F3D8D8C5A8}"/>
              </a:ext>
            </a:extLst>
          </p:cNvPr>
          <p:cNvSpPr/>
          <p:nvPr/>
        </p:nvSpPr>
        <p:spPr>
          <a:xfrm>
            <a:off x="3554292" y="2692933"/>
            <a:ext cx="586659" cy="58665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9C18294C-AC99-42EB-82B9-FD65E39335DD}"/>
              </a:ext>
            </a:extLst>
          </p:cNvPr>
          <p:cNvCxnSpPr>
            <a:cxnSpLocks/>
            <a:stCxn id="20" idx="6"/>
            <a:endCxn id="40" idx="2"/>
          </p:cNvCxnSpPr>
          <p:nvPr/>
        </p:nvCxnSpPr>
        <p:spPr>
          <a:xfrm>
            <a:off x="4140951" y="1523668"/>
            <a:ext cx="1070356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7B5B8610-E96D-4B20-A627-B762B2DAA99B}"/>
              </a:ext>
            </a:extLst>
          </p:cNvPr>
          <p:cNvCxnSpPr>
            <a:cxnSpLocks/>
            <a:stCxn id="33" idx="6"/>
            <a:endCxn id="42" idx="2"/>
          </p:cNvCxnSpPr>
          <p:nvPr/>
        </p:nvCxnSpPr>
        <p:spPr>
          <a:xfrm>
            <a:off x="4140951" y="2986263"/>
            <a:ext cx="1070356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03EEA70F-1952-40BB-A2A5-4CE8E0F8ADB0}"/>
                  </a:ext>
                </a:extLst>
              </p:cNvPr>
              <p:cNvSpPr txBox="1"/>
              <p:nvPr/>
            </p:nvSpPr>
            <p:spPr>
              <a:xfrm>
                <a:off x="4423788" y="1064449"/>
                <a:ext cx="44486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03EEA70F-1952-40BB-A2A5-4CE8E0F8AD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3788" y="1064449"/>
                <a:ext cx="444865" cy="369332"/>
              </a:xfrm>
              <a:prstGeom prst="rect">
                <a:avLst/>
              </a:prstGeom>
              <a:blipFill>
                <a:blip r:embed="rId3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226CCE3-ADA0-48DA-9055-4181309205A8}"/>
                  </a:ext>
                </a:extLst>
              </p:cNvPr>
              <p:cNvSpPr txBox="1"/>
              <p:nvPr/>
            </p:nvSpPr>
            <p:spPr>
              <a:xfrm>
                <a:off x="4423788" y="2516789"/>
                <a:ext cx="45198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226CCE3-ADA0-48DA-9055-4181309205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3788" y="2516789"/>
                <a:ext cx="451982" cy="369332"/>
              </a:xfrm>
              <a:prstGeom prst="rect">
                <a:avLst/>
              </a:prstGeom>
              <a:blipFill>
                <a:blip r:embed="rId4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타원 39">
            <a:extLst>
              <a:ext uri="{FF2B5EF4-FFF2-40B4-BE49-F238E27FC236}">
                <a16:creationId xmlns:a16="http://schemas.microsoft.com/office/drawing/2014/main" id="{9A56B6ED-6BBD-4D75-80A6-AA1332CC14CB}"/>
              </a:ext>
            </a:extLst>
          </p:cNvPr>
          <p:cNvSpPr/>
          <p:nvPr/>
        </p:nvSpPr>
        <p:spPr>
          <a:xfrm>
            <a:off x="5211307" y="1230338"/>
            <a:ext cx="586659" cy="58665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DAEB5C4E-456A-42FB-AB9B-F5A99F05A359}"/>
              </a:ext>
            </a:extLst>
          </p:cNvPr>
          <p:cNvSpPr/>
          <p:nvPr/>
        </p:nvSpPr>
        <p:spPr>
          <a:xfrm>
            <a:off x="5211307" y="2692933"/>
            <a:ext cx="586659" cy="58665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F9B1A9DB-CE88-4259-B882-77ECC56454E1}"/>
              </a:ext>
            </a:extLst>
          </p:cNvPr>
          <p:cNvGrpSpPr/>
          <p:nvPr/>
        </p:nvGrpSpPr>
        <p:grpSpPr>
          <a:xfrm>
            <a:off x="5211307" y="1360597"/>
            <a:ext cx="586659" cy="319377"/>
            <a:chOff x="5385434" y="3104384"/>
            <a:chExt cx="803274" cy="437302"/>
          </a:xfrm>
        </p:grpSpPr>
        <p:sp>
          <p:nvSpPr>
            <p:cNvPr id="44" name="원호 43">
              <a:extLst>
                <a:ext uri="{FF2B5EF4-FFF2-40B4-BE49-F238E27FC236}">
                  <a16:creationId xmlns:a16="http://schemas.microsoft.com/office/drawing/2014/main" id="{38A5D0F8-68B0-4723-B940-2044802FEB0E}"/>
                </a:ext>
              </a:extLst>
            </p:cNvPr>
            <p:cNvSpPr/>
            <p:nvPr/>
          </p:nvSpPr>
          <p:spPr>
            <a:xfrm rot="5400000">
              <a:off x="5385434" y="3104384"/>
              <a:ext cx="401637" cy="401637"/>
            </a:xfrm>
            <a:prstGeom prst="arc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원호 44">
              <a:extLst>
                <a:ext uri="{FF2B5EF4-FFF2-40B4-BE49-F238E27FC236}">
                  <a16:creationId xmlns:a16="http://schemas.microsoft.com/office/drawing/2014/main" id="{B6384B34-4658-43C1-9C18-72A72A759A35}"/>
                </a:ext>
              </a:extLst>
            </p:cNvPr>
            <p:cNvSpPr/>
            <p:nvPr/>
          </p:nvSpPr>
          <p:spPr>
            <a:xfrm rot="16200000">
              <a:off x="5787071" y="3140049"/>
              <a:ext cx="401637" cy="401637"/>
            </a:xfrm>
            <a:prstGeom prst="arc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3BCD3B10-7CA5-462B-8F10-C05A89F04334}"/>
              </a:ext>
            </a:extLst>
          </p:cNvPr>
          <p:cNvGrpSpPr/>
          <p:nvPr/>
        </p:nvGrpSpPr>
        <p:grpSpPr>
          <a:xfrm>
            <a:off x="5211307" y="2813917"/>
            <a:ext cx="586659" cy="319377"/>
            <a:chOff x="5385434" y="3104384"/>
            <a:chExt cx="803274" cy="437302"/>
          </a:xfrm>
        </p:grpSpPr>
        <p:sp>
          <p:nvSpPr>
            <p:cNvPr id="50" name="원호 49">
              <a:extLst>
                <a:ext uri="{FF2B5EF4-FFF2-40B4-BE49-F238E27FC236}">
                  <a16:creationId xmlns:a16="http://schemas.microsoft.com/office/drawing/2014/main" id="{C0D2B7AC-1477-4ADF-BA88-07D32D5E2750}"/>
                </a:ext>
              </a:extLst>
            </p:cNvPr>
            <p:cNvSpPr/>
            <p:nvPr/>
          </p:nvSpPr>
          <p:spPr>
            <a:xfrm rot="5400000">
              <a:off x="5385434" y="3104384"/>
              <a:ext cx="401637" cy="401637"/>
            </a:xfrm>
            <a:prstGeom prst="arc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원호 53">
              <a:extLst>
                <a:ext uri="{FF2B5EF4-FFF2-40B4-BE49-F238E27FC236}">
                  <a16:creationId xmlns:a16="http://schemas.microsoft.com/office/drawing/2014/main" id="{FCB7E3A1-60A2-4D41-947B-F442F9A1FA0F}"/>
                </a:ext>
              </a:extLst>
            </p:cNvPr>
            <p:cNvSpPr/>
            <p:nvPr/>
          </p:nvSpPr>
          <p:spPr>
            <a:xfrm rot="16200000">
              <a:off x="5787071" y="3140049"/>
              <a:ext cx="401637" cy="401637"/>
            </a:xfrm>
            <a:prstGeom prst="arc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5" name="타원 54">
            <a:extLst>
              <a:ext uri="{FF2B5EF4-FFF2-40B4-BE49-F238E27FC236}">
                <a16:creationId xmlns:a16="http://schemas.microsoft.com/office/drawing/2014/main" id="{AAE32813-6CFA-42CB-B9DB-2640BB1345CC}"/>
              </a:ext>
            </a:extLst>
          </p:cNvPr>
          <p:cNvSpPr/>
          <p:nvPr/>
        </p:nvSpPr>
        <p:spPr>
          <a:xfrm>
            <a:off x="6825317" y="1922725"/>
            <a:ext cx="586659" cy="58665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64AB0E3F-4B07-4B23-AF23-81E6FAC6FF80}"/>
              </a:ext>
            </a:extLst>
          </p:cNvPr>
          <p:cNvCxnSpPr>
            <a:cxnSpLocks/>
            <a:stCxn id="40" idx="6"/>
            <a:endCxn id="55" idx="2"/>
          </p:cNvCxnSpPr>
          <p:nvPr/>
        </p:nvCxnSpPr>
        <p:spPr>
          <a:xfrm>
            <a:off x="5797966" y="1523668"/>
            <a:ext cx="1027351" cy="692387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7366D018-9FAE-4072-9671-02231AE8A991}"/>
              </a:ext>
            </a:extLst>
          </p:cNvPr>
          <p:cNvCxnSpPr>
            <a:cxnSpLocks/>
            <a:stCxn id="42" idx="6"/>
            <a:endCxn id="55" idx="2"/>
          </p:cNvCxnSpPr>
          <p:nvPr/>
        </p:nvCxnSpPr>
        <p:spPr>
          <a:xfrm flipV="1">
            <a:off x="5797966" y="2216055"/>
            <a:ext cx="1027351" cy="770208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27D82852-10C3-45C5-BA71-AF225C17F5B4}"/>
                  </a:ext>
                </a:extLst>
              </p:cNvPr>
              <p:cNvSpPr txBox="1"/>
              <p:nvPr/>
            </p:nvSpPr>
            <p:spPr>
              <a:xfrm>
                <a:off x="5817093" y="1182852"/>
                <a:ext cx="46211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27D82852-10C3-45C5-BA71-AF225C17F5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7093" y="1182852"/>
                <a:ext cx="462113" cy="369332"/>
              </a:xfrm>
              <a:prstGeom prst="rect">
                <a:avLst/>
              </a:prstGeom>
              <a:blipFill>
                <a:blip r:embed="rId5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F98D661D-FEDC-41C5-8B82-04E33F8DD29B}"/>
                  </a:ext>
                </a:extLst>
              </p:cNvPr>
              <p:cNvSpPr txBox="1"/>
              <p:nvPr/>
            </p:nvSpPr>
            <p:spPr>
              <a:xfrm>
                <a:off x="5777836" y="2960582"/>
                <a:ext cx="46923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F98D661D-FEDC-41C5-8B82-04E33F8DD2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7836" y="2960582"/>
                <a:ext cx="469231" cy="369332"/>
              </a:xfrm>
              <a:prstGeom prst="rect">
                <a:avLst/>
              </a:prstGeom>
              <a:blipFill>
                <a:blip r:embed="rId6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81D3291B-C33C-4D1E-9FAB-C609BCAA326E}"/>
                  </a:ext>
                </a:extLst>
              </p:cNvPr>
              <p:cNvSpPr txBox="1"/>
              <p:nvPr/>
            </p:nvSpPr>
            <p:spPr>
              <a:xfrm>
                <a:off x="6384625" y="1664288"/>
                <a:ext cx="54425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81D3291B-C33C-4D1E-9FAB-C609BCAA32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4625" y="1664288"/>
                <a:ext cx="544252" cy="369332"/>
              </a:xfrm>
              <a:prstGeom prst="rect">
                <a:avLst/>
              </a:prstGeom>
              <a:blipFill>
                <a:blip r:embed="rId7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6D4E78E7-D7B3-4333-AFDA-4E2257B80738}"/>
                  </a:ext>
                </a:extLst>
              </p:cNvPr>
              <p:cNvSpPr txBox="1"/>
              <p:nvPr/>
            </p:nvSpPr>
            <p:spPr>
              <a:xfrm>
                <a:off x="6448036" y="2408595"/>
                <a:ext cx="5513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6D4E78E7-D7B3-4333-AFDA-4E2257B807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8036" y="2408595"/>
                <a:ext cx="551369" cy="369332"/>
              </a:xfrm>
              <a:prstGeom prst="rect">
                <a:avLst/>
              </a:prstGeom>
              <a:blipFill>
                <a:blip r:embed="rId8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D7D18627-FA1C-43F7-85FF-F8FA2EC84138}"/>
              </a:ext>
            </a:extLst>
          </p:cNvPr>
          <p:cNvCxnSpPr>
            <a:cxnSpLocks/>
          </p:cNvCxnSpPr>
          <p:nvPr/>
        </p:nvCxnSpPr>
        <p:spPr>
          <a:xfrm>
            <a:off x="7421050" y="2214792"/>
            <a:ext cx="518618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D1A77555-69AE-4093-B42C-4E91F5DA1FB8}"/>
                  </a:ext>
                </a:extLst>
              </p:cNvPr>
              <p:cNvSpPr txBox="1"/>
              <p:nvPr/>
            </p:nvSpPr>
            <p:spPr>
              <a:xfrm>
                <a:off x="7979847" y="2030126"/>
                <a:ext cx="30937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D1A77555-69AE-4093-B42C-4E91F5DA1F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9847" y="2030126"/>
                <a:ext cx="309379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0717257-B243-483A-B755-9FA810C6F625}"/>
                  </a:ext>
                </a:extLst>
              </p:cNvPr>
              <p:cNvSpPr txBox="1"/>
              <p:nvPr/>
            </p:nvSpPr>
            <p:spPr>
              <a:xfrm>
                <a:off x="2062616" y="1002764"/>
                <a:ext cx="46051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0717257-B243-483A-B755-9FA810C6F6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2616" y="1002764"/>
                <a:ext cx="460511" cy="369332"/>
              </a:xfrm>
              <a:prstGeom prst="rect">
                <a:avLst/>
              </a:prstGeom>
              <a:blipFill>
                <a:blip r:embed="rId10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E64BC41B-39F7-446D-914B-E902CEE4752F}"/>
              </a:ext>
            </a:extLst>
          </p:cNvPr>
          <p:cNvCxnSpPr>
            <a:cxnSpLocks/>
            <a:stCxn id="38" idx="3"/>
          </p:cNvCxnSpPr>
          <p:nvPr/>
        </p:nvCxnSpPr>
        <p:spPr>
          <a:xfrm>
            <a:off x="2523127" y="1187430"/>
            <a:ext cx="1023483" cy="352419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D4FE1E2C-5071-4E54-AD3C-3CA7BD610651}"/>
              </a:ext>
            </a:extLst>
          </p:cNvPr>
          <p:cNvCxnSpPr>
            <a:cxnSpLocks/>
            <a:stCxn id="38" idx="3"/>
          </p:cNvCxnSpPr>
          <p:nvPr/>
        </p:nvCxnSpPr>
        <p:spPr>
          <a:xfrm>
            <a:off x="2523127" y="1187430"/>
            <a:ext cx="1023483" cy="1815014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65BE9B99-32F9-4724-9BEF-90E96B006933}"/>
                  </a:ext>
                </a:extLst>
              </p:cNvPr>
              <p:cNvSpPr txBox="1"/>
              <p:nvPr/>
            </p:nvSpPr>
            <p:spPr>
              <a:xfrm>
                <a:off x="2029362" y="2011658"/>
                <a:ext cx="46762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65BE9B99-32F9-4724-9BEF-90E96B0069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9362" y="2011658"/>
                <a:ext cx="467628" cy="369332"/>
              </a:xfrm>
              <a:prstGeom prst="rect">
                <a:avLst/>
              </a:prstGeom>
              <a:blipFill>
                <a:blip r:embed="rId11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0237A9EF-00C7-45E5-97AA-8CABBBB93DCA}"/>
              </a:ext>
            </a:extLst>
          </p:cNvPr>
          <p:cNvCxnSpPr>
            <a:cxnSpLocks/>
            <a:stCxn id="46" idx="3"/>
          </p:cNvCxnSpPr>
          <p:nvPr/>
        </p:nvCxnSpPr>
        <p:spPr>
          <a:xfrm flipV="1">
            <a:off x="2496990" y="1539849"/>
            <a:ext cx="1049620" cy="656475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10D33E06-1662-449F-A7DD-DEBAEEA156FB}"/>
              </a:ext>
            </a:extLst>
          </p:cNvPr>
          <p:cNvCxnSpPr>
            <a:cxnSpLocks/>
            <a:stCxn id="46" idx="3"/>
          </p:cNvCxnSpPr>
          <p:nvPr/>
        </p:nvCxnSpPr>
        <p:spPr>
          <a:xfrm>
            <a:off x="2496990" y="2196324"/>
            <a:ext cx="1049620" cy="80612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0738FAA4-7350-4BED-ABDB-90641CF44DEB}"/>
                  </a:ext>
                </a:extLst>
              </p:cNvPr>
              <p:cNvSpPr txBox="1"/>
              <p:nvPr/>
            </p:nvSpPr>
            <p:spPr>
              <a:xfrm>
                <a:off x="2029362" y="3079477"/>
                <a:ext cx="46762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0738FAA4-7350-4BED-ABDB-90641CF44D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9362" y="3079477"/>
                <a:ext cx="467628" cy="369332"/>
              </a:xfrm>
              <a:prstGeom prst="rect">
                <a:avLst/>
              </a:prstGeom>
              <a:blipFill>
                <a:blip r:embed="rId12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5B8B939E-B5C4-4A88-9430-3D764A45F750}"/>
              </a:ext>
            </a:extLst>
          </p:cNvPr>
          <p:cNvCxnSpPr>
            <a:cxnSpLocks/>
            <a:stCxn id="51" idx="3"/>
          </p:cNvCxnSpPr>
          <p:nvPr/>
        </p:nvCxnSpPr>
        <p:spPr>
          <a:xfrm flipV="1">
            <a:off x="2496990" y="1539849"/>
            <a:ext cx="1049620" cy="1724294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1B07966F-F108-4B04-8DC8-BEC0BC784B64}"/>
              </a:ext>
            </a:extLst>
          </p:cNvPr>
          <p:cNvCxnSpPr>
            <a:cxnSpLocks/>
            <a:stCxn id="51" idx="3"/>
          </p:cNvCxnSpPr>
          <p:nvPr/>
        </p:nvCxnSpPr>
        <p:spPr>
          <a:xfrm flipV="1">
            <a:off x="2496990" y="3002444"/>
            <a:ext cx="1049620" cy="261699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57AC2962-408E-4D86-A189-5F90340AE285}"/>
                  </a:ext>
                </a:extLst>
              </p:cNvPr>
              <p:cNvSpPr txBox="1"/>
              <p:nvPr/>
            </p:nvSpPr>
            <p:spPr>
              <a:xfrm>
                <a:off x="2787843" y="1048009"/>
                <a:ext cx="50597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57AC2962-408E-4D86-A189-5F90340AE2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7843" y="1048009"/>
                <a:ext cx="505971" cy="276999"/>
              </a:xfrm>
              <a:prstGeom prst="rect">
                <a:avLst/>
              </a:prstGeom>
              <a:blipFill>
                <a:blip r:embed="rId13"/>
                <a:stretch>
                  <a:fillRect b="-1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8C8FDC25-BA5F-4C32-9696-3281ADA2A6FF}"/>
                  </a:ext>
                </a:extLst>
              </p:cNvPr>
              <p:cNvSpPr txBox="1"/>
              <p:nvPr/>
            </p:nvSpPr>
            <p:spPr>
              <a:xfrm>
                <a:off x="2355596" y="1469573"/>
                <a:ext cx="50597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8C8FDC25-BA5F-4C32-9696-3281ADA2A6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5596" y="1469573"/>
                <a:ext cx="505971" cy="276999"/>
              </a:xfrm>
              <a:prstGeom prst="rect">
                <a:avLst/>
              </a:prstGeom>
              <a:blipFill>
                <a:blip r:embed="rId14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E9AC1B57-318E-4FC7-8D19-757FFE69BE41}"/>
                  </a:ext>
                </a:extLst>
              </p:cNvPr>
              <p:cNvSpPr txBox="1"/>
              <p:nvPr/>
            </p:nvSpPr>
            <p:spPr>
              <a:xfrm>
                <a:off x="2571183" y="1986436"/>
                <a:ext cx="51129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E9AC1B57-318E-4FC7-8D19-757FFE69BE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1183" y="1986436"/>
                <a:ext cx="511294" cy="276999"/>
              </a:xfrm>
              <a:prstGeom prst="rect">
                <a:avLst/>
              </a:prstGeom>
              <a:blipFill>
                <a:blip r:embed="rId15"/>
                <a:stretch>
                  <a:fillRect b="-1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FD8801B6-A110-4BB2-867B-9BA3D3523C4D}"/>
                  </a:ext>
                </a:extLst>
              </p:cNvPr>
              <p:cNvSpPr txBox="1"/>
              <p:nvPr/>
            </p:nvSpPr>
            <p:spPr>
              <a:xfrm>
                <a:off x="2422797" y="2365363"/>
                <a:ext cx="51129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FD8801B6-A110-4BB2-867B-9BA3D3523C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2797" y="2365363"/>
                <a:ext cx="511294" cy="276999"/>
              </a:xfrm>
              <a:prstGeom prst="rect">
                <a:avLst/>
              </a:prstGeom>
              <a:blipFill>
                <a:blip r:embed="rId16"/>
                <a:stretch>
                  <a:fillRect b="-1777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A8FB9143-243F-4884-B1CC-9548C9845931}"/>
                  </a:ext>
                </a:extLst>
              </p:cNvPr>
              <p:cNvSpPr txBox="1"/>
              <p:nvPr/>
            </p:nvSpPr>
            <p:spPr>
              <a:xfrm>
                <a:off x="2676773" y="2789039"/>
                <a:ext cx="51129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A8FB9143-243F-4884-B1CC-9548C98459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6773" y="2789039"/>
                <a:ext cx="511294" cy="276999"/>
              </a:xfrm>
              <a:prstGeom prst="rect">
                <a:avLst/>
              </a:prstGeom>
              <a:blipFill>
                <a:blip r:embed="rId17"/>
                <a:stretch>
                  <a:fillRect b="-1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86C825B0-81E2-4F42-87DB-49AAA22E7170}"/>
                  </a:ext>
                </a:extLst>
              </p:cNvPr>
              <p:cNvSpPr txBox="1"/>
              <p:nvPr/>
            </p:nvSpPr>
            <p:spPr>
              <a:xfrm>
                <a:off x="2719420" y="3149121"/>
                <a:ext cx="51129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86C825B0-81E2-4F42-87DB-49AAA22E71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9420" y="3149121"/>
                <a:ext cx="511294" cy="276999"/>
              </a:xfrm>
              <a:prstGeom prst="rect">
                <a:avLst/>
              </a:prstGeom>
              <a:blipFill>
                <a:blip r:embed="rId18"/>
                <a:stretch>
                  <a:fillRect b="-1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TextBox 71">
            <a:extLst>
              <a:ext uri="{FF2B5EF4-FFF2-40B4-BE49-F238E27FC236}">
                <a16:creationId xmlns:a16="http://schemas.microsoft.com/office/drawing/2014/main" id="{219606FC-CA67-472E-9B68-02AA6CF347EA}"/>
              </a:ext>
            </a:extLst>
          </p:cNvPr>
          <p:cNvSpPr txBox="1"/>
          <p:nvPr/>
        </p:nvSpPr>
        <p:spPr>
          <a:xfrm>
            <a:off x="1831605" y="3796659"/>
            <a:ext cx="863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입력층</a:t>
            </a:r>
          </a:p>
        </p:txBody>
      </p:sp>
      <p:sp>
        <p:nvSpPr>
          <p:cNvPr id="3" name="오른쪽 중괄호 2">
            <a:extLst>
              <a:ext uri="{FF2B5EF4-FFF2-40B4-BE49-F238E27FC236}">
                <a16:creationId xmlns:a16="http://schemas.microsoft.com/office/drawing/2014/main" id="{57979553-A328-4816-9FE9-79CDBE2B6A81}"/>
              </a:ext>
            </a:extLst>
          </p:cNvPr>
          <p:cNvSpPr/>
          <p:nvPr/>
        </p:nvSpPr>
        <p:spPr>
          <a:xfrm rot="5400000">
            <a:off x="2136512" y="3245605"/>
            <a:ext cx="193288" cy="750849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4B3D2535-6D68-4AB8-A5D4-0F96BE78BA2B}"/>
              </a:ext>
            </a:extLst>
          </p:cNvPr>
          <p:cNvSpPr txBox="1"/>
          <p:nvPr/>
        </p:nvSpPr>
        <p:spPr>
          <a:xfrm>
            <a:off x="4402217" y="3686055"/>
            <a:ext cx="863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은닉층</a:t>
            </a:r>
          </a:p>
        </p:txBody>
      </p:sp>
      <p:sp>
        <p:nvSpPr>
          <p:cNvPr id="76" name="오른쪽 중괄호 75">
            <a:extLst>
              <a:ext uri="{FF2B5EF4-FFF2-40B4-BE49-F238E27FC236}">
                <a16:creationId xmlns:a16="http://schemas.microsoft.com/office/drawing/2014/main" id="{8B556528-86F7-45D6-B46A-12E2AAD80648}"/>
              </a:ext>
            </a:extLst>
          </p:cNvPr>
          <p:cNvSpPr/>
          <p:nvPr/>
        </p:nvSpPr>
        <p:spPr>
          <a:xfrm rot="5400000">
            <a:off x="4748491" y="2665635"/>
            <a:ext cx="170594" cy="1888094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ADD2AB53-1D62-467C-8E53-620B6A9CE421}"/>
              </a:ext>
            </a:extLst>
          </p:cNvPr>
          <p:cNvSpPr txBox="1"/>
          <p:nvPr/>
        </p:nvSpPr>
        <p:spPr>
          <a:xfrm>
            <a:off x="7057420" y="3796659"/>
            <a:ext cx="863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출력층</a:t>
            </a:r>
          </a:p>
        </p:txBody>
      </p:sp>
      <p:sp>
        <p:nvSpPr>
          <p:cNvPr id="81" name="오른쪽 중괄호 80">
            <a:extLst>
              <a:ext uri="{FF2B5EF4-FFF2-40B4-BE49-F238E27FC236}">
                <a16:creationId xmlns:a16="http://schemas.microsoft.com/office/drawing/2014/main" id="{9F03B527-C908-422E-AA94-A90F55B2F798}"/>
              </a:ext>
            </a:extLst>
          </p:cNvPr>
          <p:cNvSpPr/>
          <p:nvPr/>
        </p:nvSpPr>
        <p:spPr>
          <a:xfrm rot="5400000">
            <a:off x="7414056" y="2803480"/>
            <a:ext cx="154264" cy="1596074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9D755FC8-07B2-4439-B6F4-114FFB91DF73}"/>
              </a:ext>
            </a:extLst>
          </p:cNvPr>
          <p:cNvSpPr/>
          <p:nvPr/>
        </p:nvSpPr>
        <p:spPr>
          <a:xfrm>
            <a:off x="3614559" y="5466776"/>
            <a:ext cx="586659" cy="58665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C4CCBFC7-E393-4A33-A31E-5C248E3A6542}"/>
              </a:ext>
            </a:extLst>
          </p:cNvPr>
          <p:cNvSpPr/>
          <p:nvPr/>
        </p:nvSpPr>
        <p:spPr>
          <a:xfrm>
            <a:off x="5271574" y="5466776"/>
            <a:ext cx="586659" cy="58665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D67FEE48-6724-4362-A230-E49AC4D19A29}"/>
              </a:ext>
            </a:extLst>
          </p:cNvPr>
          <p:cNvSpPr/>
          <p:nvPr/>
        </p:nvSpPr>
        <p:spPr>
          <a:xfrm>
            <a:off x="6928589" y="5466776"/>
            <a:ext cx="586659" cy="58665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65566D7C-A027-41EB-892F-7956A686652F}"/>
              </a:ext>
            </a:extLst>
          </p:cNvPr>
          <p:cNvCxnSpPr>
            <a:cxnSpLocks/>
            <a:stCxn id="82" idx="6"/>
            <a:endCxn id="83" idx="2"/>
          </p:cNvCxnSpPr>
          <p:nvPr/>
        </p:nvCxnSpPr>
        <p:spPr>
          <a:xfrm>
            <a:off x="4201218" y="5760106"/>
            <a:ext cx="1070356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3DE93FEB-9750-4ED9-B95A-5BF5B4811D8E}"/>
              </a:ext>
            </a:extLst>
          </p:cNvPr>
          <p:cNvCxnSpPr>
            <a:cxnSpLocks/>
            <a:stCxn id="83" idx="6"/>
            <a:endCxn id="84" idx="2"/>
          </p:cNvCxnSpPr>
          <p:nvPr/>
        </p:nvCxnSpPr>
        <p:spPr>
          <a:xfrm>
            <a:off x="5858233" y="5760106"/>
            <a:ext cx="1070356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43597F6A-FF0E-40B1-B526-8BCDC2442295}"/>
              </a:ext>
            </a:extLst>
          </p:cNvPr>
          <p:cNvGrpSpPr/>
          <p:nvPr/>
        </p:nvGrpSpPr>
        <p:grpSpPr>
          <a:xfrm>
            <a:off x="5293083" y="5618411"/>
            <a:ext cx="586659" cy="319377"/>
            <a:chOff x="5385434" y="3104384"/>
            <a:chExt cx="803274" cy="437302"/>
          </a:xfrm>
        </p:grpSpPr>
        <p:sp>
          <p:nvSpPr>
            <p:cNvPr id="88" name="원호 87">
              <a:extLst>
                <a:ext uri="{FF2B5EF4-FFF2-40B4-BE49-F238E27FC236}">
                  <a16:creationId xmlns:a16="http://schemas.microsoft.com/office/drawing/2014/main" id="{835BEEC5-C9A3-4722-90B3-313B3EF27FD0}"/>
                </a:ext>
              </a:extLst>
            </p:cNvPr>
            <p:cNvSpPr/>
            <p:nvPr/>
          </p:nvSpPr>
          <p:spPr>
            <a:xfrm rot="5400000">
              <a:off x="5385434" y="3104384"/>
              <a:ext cx="401637" cy="401637"/>
            </a:xfrm>
            <a:prstGeom prst="arc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원호 88">
              <a:extLst>
                <a:ext uri="{FF2B5EF4-FFF2-40B4-BE49-F238E27FC236}">
                  <a16:creationId xmlns:a16="http://schemas.microsoft.com/office/drawing/2014/main" id="{EA90718E-F780-4C94-A1E0-C2097700DD31}"/>
                </a:ext>
              </a:extLst>
            </p:cNvPr>
            <p:cNvSpPr/>
            <p:nvPr/>
          </p:nvSpPr>
          <p:spPr>
            <a:xfrm rot="16200000">
              <a:off x="5787071" y="3140049"/>
              <a:ext cx="401637" cy="401637"/>
            </a:xfrm>
            <a:prstGeom prst="arc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248FCA4D-9EF9-4921-8883-7954F38FCBC1}"/>
              </a:ext>
            </a:extLst>
          </p:cNvPr>
          <p:cNvCxnSpPr>
            <a:cxnSpLocks/>
          </p:cNvCxnSpPr>
          <p:nvPr/>
        </p:nvCxnSpPr>
        <p:spPr>
          <a:xfrm>
            <a:off x="3293814" y="5188086"/>
            <a:ext cx="403790" cy="36878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DFE9DB0F-2033-4CB0-A487-FEF95FD6142D}"/>
                  </a:ext>
                </a:extLst>
              </p:cNvPr>
              <p:cNvSpPr txBox="1"/>
              <p:nvPr/>
            </p:nvSpPr>
            <p:spPr>
              <a:xfrm>
                <a:off x="2834108" y="4895638"/>
                <a:ext cx="42158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DFE9DB0F-2033-4CB0-A487-FEF95FD614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4108" y="4895638"/>
                <a:ext cx="421589" cy="276999"/>
              </a:xfrm>
              <a:prstGeom prst="rect">
                <a:avLst/>
              </a:prstGeom>
              <a:blipFill>
                <a:blip r:embed="rId19"/>
                <a:stretch>
                  <a:fillRect l="-4348" b="-152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C1647F3D-1B94-4F6B-84E0-75E006E4958A}"/>
              </a:ext>
            </a:extLst>
          </p:cNvPr>
          <p:cNvCxnSpPr>
            <a:cxnSpLocks/>
            <a:endCxn id="82" idx="2"/>
          </p:cNvCxnSpPr>
          <p:nvPr/>
        </p:nvCxnSpPr>
        <p:spPr>
          <a:xfrm>
            <a:off x="3021800" y="5738807"/>
            <a:ext cx="592759" cy="21299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5BB283AE-55DC-423E-B0DB-B716CAE46615}"/>
              </a:ext>
            </a:extLst>
          </p:cNvPr>
          <p:cNvSpPr txBox="1"/>
          <p:nvPr/>
        </p:nvSpPr>
        <p:spPr>
          <a:xfrm>
            <a:off x="2787843" y="5600308"/>
            <a:ext cx="13144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endParaRPr lang="ko-KR" altLang="en-US" sz="18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4DD6A64D-7074-4A76-92ED-4930AE46D4ED}"/>
              </a:ext>
            </a:extLst>
          </p:cNvPr>
          <p:cNvCxnSpPr>
            <a:cxnSpLocks/>
            <a:endCxn id="82" idx="3"/>
          </p:cNvCxnSpPr>
          <p:nvPr/>
        </p:nvCxnSpPr>
        <p:spPr>
          <a:xfrm flipV="1">
            <a:off x="3263040" y="5967521"/>
            <a:ext cx="437433" cy="358755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C690AF14-9104-4AD3-BD72-A7A6D16826CA}"/>
                  </a:ext>
                </a:extLst>
              </p:cNvPr>
              <p:cNvSpPr txBox="1"/>
              <p:nvPr/>
            </p:nvSpPr>
            <p:spPr>
              <a:xfrm>
                <a:off x="2897618" y="6256518"/>
                <a:ext cx="35528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C690AF14-9104-4AD3-BD72-A7A6D16826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7618" y="6256518"/>
                <a:ext cx="355289" cy="276999"/>
              </a:xfrm>
              <a:prstGeom prst="rect">
                <a:avLst/>
              </a:prstGeom>
              <a:blipFill>
                <a:blip r:embed="rId20"/>
                <a:stretch>
                  <a:fillRect l="-6780" b="-152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F5E8C845-BCE4-40BE-BFC1-DA940A2966AA}"/>
                  </a:ext>
                </a:extLst>
              </p:cNvPr>
              <p:cNvSpPr txBox="1"/>
              <p:nvPr/>
            </p:nvSpPr>
            <p:spPr>
              <a:xfrm>
                <a:off x="4432631" y="5418366"/>
                <a:ext cx="35208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F5E8C845-BCE4-40BE-BFC1-DA940A2966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2631" y="5418366"/>
                <a:ext cx="352083" cy="276999"/>
              </a:xfrm>
              <a:prstGeom prst="rect">
                <a:avLst/>
              </a:prstGeom>
              <a:blipFill>
                <a:blip r:embed="rId21"/>
                <a:stretch>
                  <a:fillRect l="-5172" b="-1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46BE9202-44F7-40C7-B3A3-0805CBA50C4C}"/>
                  </a:ext>
                </a:extLst>
              </p:cNvPr>
              <p:cNvSpPr txBox="1"/>
              <p:nvPr/>
            </p:nvSpPr>
            <p:spPr>
              <a:xfrm>
                <a:off x="6135599" y="5380534"/>
                <a:ext cx="37741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46BE9202-44F7-40C7-B3A3-0805CBA50C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5599" y="5380534"/>
                <a:ext cx="377411" cy="276999"/>
              </a:xfrm>
              <a:prstGeom prst="rect">
                <a:avLst/>
              </a:prstGeom>
              <a:blipFill>
                <a:blip r:embed="rId22"/>
                <a:stretch>
                  <a:fillRect l="-4839" b="-1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4F6FB6E3-92DE-4CC9-840D-261656E62AAA}"/>
              </a:ext>
            </a:extLst>
          </p:cNvPr>
          <p:cNvCxnSpPr>
            <a:cxnSpLocks/>
          </p:cNvCxnSpPr>
          <p:nvPr/>
        </p:nvCxnSpPr>
        <p:spPr>
          <a:xfrm>
            <a:off x="6585997" y="5180655"/>
            <a:ext cx="403790" cy="36878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F9EF8C6F-3847-4FE9-8FBA-180699855D3C}"/>
                  </a:ext>
                </a:extLst>
              </p:cNvPr>
              <p:cNvSpPr txBox="1"/>
              <p:nvPr/>
            </p:nvSpPr>
            <p:spPr>
              <a:xfrm>
                <a:off x="6126291" y="4888207"/>
                <a:ext cx="42691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F9EF8C6F-3847-4FE9-8FBA-180699855D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6291" y="4888207"/>
                <a:ext cx="426912" cy="276999"/>
              </a:xfrm>
              <a:prstGeom prst="rect">
                <a:avLst/>
              </a:prstGeom>
              <a:blipFill>
                <a:blip r:embed="rId23"/>
                <a:stretch>
                  <a:fillRect l="-4286" b="-1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DB445584-24C6-40B4-BCF5-1C91FC8C33AE}"/>
              </a:ext>
            </a:extLst>
          </p:cNvPr>
          <p:cNvCxnSpPr>
            <a:cxnSpLocks/>
          </p:cNvCxnSpPr>
          <p:nvPr/>
        </p:nvCxnSpPr>
        <p:spPr>
          <a:xfrm flipV="1">
            <a:off x="6555223" y="5960090"/>
            <a:ext cx="437433" cy="358755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8CBAD6E4-ECD7-460D-8BC8-0C47B667A7BD}"/>
                  </a:ext>
                </a:extLst>
              </p:cNvPr>
              <p:cNvSpPr txBox="1"/>
              <p:nvPr/>
            </p:nvSpPr>
            <p:spPr>
              <a:xfrm>
                <a:off x="6189801" y="6249087"/>
                <a:ext cx="36061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8CBAD6E4-ECD7-460D-8BC8-0C47B667A7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9801" y="6249087"/>
                <a:ext cx="360612" cy="276999"/>
              </a:xfrm>
              <a:prstGeom prst="rect">
                <a:avLst/>
              </a:prstGeom>
              <a:blipFill>
                <a:blip r:embed="rId24"/>
                <a:stretch>
                  <a:fillRect l="-5000" b="-152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883CAB01-988E-4FB9-9E8B-9E354F69F89F}"/>
              </a:ext>
            </a:extLst>
          </p:cNvPr>
          <p:cNvCxnSpPr>
            <a:cxnSpLocks/>
          </p:cNvCxnSpPr>
          <p:nvPr/>
        </p:nvCxnSpPr>
        <p:spPr>
          <a:xfrm>
            <a:off x="7544394" y="5762589"/>
            <a:ext cx="518618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44130020-5744-40BB-B1FD-ECEBBF05DCF8}"/>
                  </a:ext>
                </a:extLst>
              </p:cNvPr>
              <p:cNvSpPr txBox="1"/>
              <p:nvPr/>
            </p:nvSpPr>
            <p:spPr>
              <a:xfrm>
                <a:off x="8092158" y="5534082"/>
                <a:ext cx="30937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44130020-5744-40BB-B1FD-ECEBBF05DC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2158" y="5534082"/>
                <a:ext cx="309379" cy="369332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64C7EED1-6FA0-4435-BE45-66A1B1625D12}"/>
              </a:ext>
            </a:extLst>
          </p:cNvPr>
          <p:cNvSpPr txBox="1"/>
          <p:nvPr/>
        </p:nvSpPr>
        <p:spPr>
          <a:xfrm>
            <a:off x="1194411" y="4407538"/>
            <a:ext cx="14141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행렬로 표기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BB168E5E-33EF-4B66-BFB7-FE9C510999F1}"/>
              </a:ext>
            </a:extLst>
          </p:cNvPr>
          <p:cNvSpPr txBox="1"/>
          <p:nvPr/>
        </p:nvSpPr>
        <p:spPr>
          <a:xfrm>
            <a:off x="6601517" y="6233257"/>
            <a:ext cx="11721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값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=&gt;()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2609974-EFE5-4CFE-A96A-0B223392639F}"/>
              </a:ext>
            </a:extLst>
          </p:cNvPr>
          <p:cNvSpPr txBox="1"/>
          <p:nvPr/>
        </p:nvSpPr>
        <p:spPr>
          <a:xfrm>
            <a:off x="1241426" y="5541327"/>
            <a:ext cx="1544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(364,30)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05A44A3D-05D7-4DF3-A5FC-1682DC71D5AD}"/>
              </a:ext>
            </a:extLst>
          </p:cNvPr>
          <p:cNvSpPr txBox="1"/>
          <p:nvPr/>
        </p:nvSpPr>
        <p:spPr>
          <a:xfrm>
            <a:off x="2975067" y="4433740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(30,2)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6FA92C7A-6DD9-42E2-AE75-1640D367DC9E}"/>
              </a:ext>
            </a:extLst>
          </p:cNvPr>
          <p:cNvSpPr txBox="1"/>
          <p:nvPr/>
        </p:nvSpPr>
        <p:spPr>
          <a:xfrm>
            <a:off x="3021800" y="6436369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F4F80186-F415-4DE9-AC0B-06D905FC7D07}"/>
              </a:ext>
            </a:extLst>
          </p:cNvPr>
          <p:cNvSpPr txBox="1"/>
          <p:nvPr/>
        </p:nvSpPr>
        <p:spPr>
          <a:xfrm>
            <a:off x="4096647" y="5037251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(364,2)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2A7C9E4E-E9A8-40C6-91EF-3748BA7D39C2}"/>
              </a:ext>
            </a:extLst>
          </p:cNvPr>
          <p:cNvSpPr txBox="1"/>
          <p:nvPr/>
        </p:nvSpPr>
        <p:spPr>
          <a:xfrm>
            <a:off x="5742562" y="5672562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(364,2)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3FDC78A2-3D47-4109-8D87-FA55E9D91B27}"/>
              </a:ext>
            </a:extLst>
          </p:cNvPr>
          <p:cNvSpPr txBox="1"/>
          <p:nvPr/>
        </p:nvSpPr>
        <p:spPr>
          <a:xfrm>
            <a:off x="6219334" y="4533949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481BA06E-DEE3-4B25-9A8A-171F12FBBE30}"/>
              </a:ext>
            </a:extLst>
          </p:cNvPr>
          <p:cNvSpPr txBox="1"/>
          <p:nvPr/>
        </p:nvSpPr>
        <p:spPr>
          <a:xfrm>
            <a:off x="8126684" y="5195124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(364,1)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808527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kumimoji="1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2</a:t>
            </a: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층의 완전연결 신경망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4.3 2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개의 층을 가진 신경망 구현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타원 73">
                <a:extLst>
                  <a:ext uri="{FF2B5EF4-FFF2-40B4-BE49-F238E27FC236}">
                    <a16:creationId xmlns:a16="http://schemas.microsoft.com/office/drawing/2014/main" id="{FE9B75D3-9FCA-4956-9C18-E9535AE5D052}"/>
                  </a:ext>
                </a:extLst>
              </p:cNvPr>
              <p:cNvSpPr/>
              <p:nvPr/>
            </p:nvSpPr>
            <p:spPr>
              <a:xfrm>
                <a:off x="2568434" y="1633752"/>
                <a:ext cx="480557" cy="480557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4" name="타원 73">
                <a:extLst>
                  <a:ext uri="{FF2B5EF4-FFF2-40B4-BE49-F238E27FC236}">
                    <a16:creationId xmlns:a16="http://schemas.microsoft.com/office/drawing/2014/main" id="{FE9B75D3-9FCA-4956-9C18-E9535AE5D0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8434" y="1633752"/>
                <a:ext cx="480557" cy="480557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타원 78">
                <a:extLst>
                  <a:ext uri="{FF2B5EF4-FFF2-40B4-BE49-F238E27FC236}">
                    <a16:creationId xmlns:a16="http://schemas.microsoft.com/office/drawing/2014/main" id="{C23631DE-4B06-4B49-95FE-70ECB41B3758}"/>
                  </a:ext>
                </a:extLst>
              </p:cNvPr>
              <p:cNvSpPr/>
              <p:nvPr/>
            </p:nvSpPr>
            <p:spPr>
              <a:xfrm>
                <a:off x="2568434" y="2486623"/>
                <a:ext cx="480557" cy="480557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9" name="타원 78">
                <a:extLst>
                  <a:ext uri="{FF2B5EF4-FFF2-40B4-BE49-F238E27FC236}">
                    <a16:creationId xmlns:a16="http://schemas.microsoft.com/office/drawing/2014/main" id="{C23631DE-4B06-4B49-95FE-70ECB41B37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8434" y="2486623"/>
                <a:ext cx="480557" cy="480557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타원 103">
                <a:extLst>
                  <a:ext uri="{FF2B5EF4-FFF2-40B4-BE49-F238E27FC236}">
                    <a16:creationId xmlns:a16="http://schemas.microsoft.com/office/drawing/2014/main" id="{D9933C71-B651-4F3F-B0E0-2E651AFD6714}"/>
                  </a:ext>
                </a:extLst>
              </p:cNvPr>
              <p:cNvSpPr/>
              <p:nvPr/>
            </p:nvSpPr>
            <p:spPr>
              <a:xfrm>
                <a:off x="4612267" y="1886509"/>
                <a:ext cx="480557" cy="480557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4" name="타원 103">
                <a:extLst>
                  <a:ext uri="{FF2B5EF4-FFF2-40B4-BE49-F238E27FC236}">
                    <a16:creationId xmlns:a16="http://schemas.microsoft.com/office/drawing/2014/main" id="{D9933C71-B651-4F3F-B0E0-2E651AFD67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2267" y="1886509"/>
                <a:ext cx="480557" cy="480557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타원 104">
                <a:extLst>
                  <a:ext uri="{FF2B5EF4-FFF2-40B4-BE49-F238E27FC236}">
                    <a16:creationId xmlns:a16="http://schemas.microsoft.com/office/drawing/2014/main" id="{1A508C7A-07E2-4DE7-832A-A13CC4B5F239}"/>
                  </a:ext>
                </a:extLst>
              </p:cNvPr>
              <p:cNvSpPr/>
              <p:nvPr/>
            </p:nvSpPr>
            <p:spPr>
              <a:xfrm>
                <a:off x="4612268" y="3376187"/>
                <a:ext cx="480557" cy="480557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5" name="타원 104">
                <a:extLst>
                  <a:ext uri="{FF2B5EF4-FFF2-40B4-BE49-F238E27FC236}">
                    <a16:creationId xmlns:a16="http://schemas.microsoft.com/office/drawing/2014/main" id="{1A508C7A-07E2-4DE7-832A-A13CC4B5F2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2268" y="3376187"/>
                <a:ext cx="480557" cy="480557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6" name="타원 105">
            <a:extLst>
              <a:ext uri="{FF2B5EF4-FFF2-40B4-BE49-F238E27FC236}">
                <a16:creationId xmlns:a16="http://schemas.microsoft.com/office/drawing/2014/main" id="{E53B8DE9-1C11-485D-9479-18A1CF67F729}"/>
              </a:ext>
            </a:extLst>
          </p:cNvPr>
          <p:cNvSpPr/>
          <p:nvPr/>
        </p:nvSpPr>
        <p:spPr>
          <a:xfrm>
            <a:off x="5092825" y="2011329"/>
            <a:ext cx="230916" cy="230916"/>
          </a:xfrm>
          <a:prstGeom prst="ellipse">
            <a:avLst/>
          </a:prstGeom>
          <a:solidFill>
            <a:srgbClr val="E2E2F6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타원 106">
            <a:extLst>
              <a:ext uri="{FF2B5EF4-FFF2-40B4-BE49-F238E27FC236}">
                <a16:creationId xmlns:a16="http://schemas.microsoft.com/office/drawing/2014/main" id="{5A48C7FD-2A8B-44FB-9261-D298A3B3A2F6}"/>
              </a:ext>
            </a:extLst>
          </p:cNvPr>
          <p:cNvSpPr/>
          <p:nvPr/>
        </p:nvSpPr>
        <p:spPr>
          <a:xfrm>
            <a:off x="5092826" y="3501007"/>
            <a:ext cx="230916" cy="230916"/>
          </a:xfrm>
          <a:prstGeom prst="ellipse">
            <a:avLst/>
          </a:prstGeom>
          <a:solidFill>
            <a:srgbClr val="E2E2F6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타원 107">
            <a:extLst>
              <a:ext uri="{FF2B5EF4-FFF2-40B4-BE49-F238E27FC236}">
                <a16:creationId xmlns:a16="http://schemas.microsoft.com/office/drawing/2014/main" id="{B56541D4-A39E-4CA4-9740-283DCB9DD671}"/>
              </a:ext>
            </a:extLst>
          </p:cNvPr>
          <p:cNvSpPr/>
          <p:nvPr/>
        </p:nvSpPr>
        <p:spPr>
          <a:xfrm>
            <a:off x="6574328" y="3376187"/>
            <a:ext cx="480557" cy="480557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CA37C19D-1826-4911-A998-2815C56D36D0}"/>
              </a:ext>
            </a:extLst>
          </p:cNvPr>
          <p:cNvSpPr/>
          <p:nvPr/>
        </p:nvSpPr>
        <p:spPr>
          <a:xfrm>
            <a:off x="7054885" y="3501007"/>
            <a:ext cx="230916" cy="230916"/>
          </a:xfrm>
          <a:prstGeom prst="ellipse">
            <a:avLst/>
          </a:prstGeom>
          <a:solidFill>
            <a:srgbClr val="E2E2F6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5F05190B-4114-46E2-B14B-EB7E0F9AFB5E}"/>
              </a:ext>
            </a:extLst>
          </p:cNvPr>
          <p:cNvCxnSpPr>
            <a:stCxn id="74" idx="6"/>
            <a:endCxn id="104" idx="2"/>
          </p:cNvCxnSpPr>
          <p:nvPr/>
        </p:nvCxnSpPr>
        <p:spPr>
          <a:xfrm>
            <a:off x="3048991" y="1874031"/>
            <a:ext cx="1563276" cy="252757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8CE821C0-099C-41DA-A4ED-056A6DA64033}"/>
              </a:ext>
            </a:extLst>
          </p:cNvPr>
          <p:cNvCxnSpPr>
            <a:cxnSpLocks/>
            <a:stCxn id="79" idx="6"/>
            <a:endCxn id="105" idx="2"/>
          </p:cNvCxnSpPr>
          <p:nvPr/>
        </p:nvCxnSpPr>
        <p:spPr>
          <a:xfrm>
            <a:off x="3048991" y="2726902"/>
            <a:ext cx="1563277" cy="889564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9ECEBFDB-9DD2-413E-A5F5-FC0EF43E84D3}"/>
              </a:ext>
            </a:extLst>
          </p:cNvPr>
          <p:cNvCxnSpPr>
            <a:cxnSpLocks/>
            <a:stCxn id="79" idx="6"/>
            <a:endCxn id="104" idx="2"/>
          </p:cNvCxnSpPr>
          <p:nvPr/>
        </p:nvCxnSpPr>
        <p:spPr>
          <a:xfrm flipV="1">
            <a:off x="3048991" y="2126788"/>
            <a:ext cx="1563276" cy="600114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E9C2CC26-094E-473A-81E3-C60766F67AEF}"/>
              </a:ext>
            </a:extLst>
          </p:cNvPr>
          <p:cNvCxnSpPr>
            <a:cxnSpLocks/>
            <a:stCxn id="74" idx="6"/>
            <a:endCxn id="105" idx="2"/>
          </p:cNvCxnSpPr>
          <p:nvPr/>
        </p:nvCxnSpPr>
        <p:spPr>
          <a:xfrm>
            <a:off x="3048991" y="1874031"/>
            <a:ext cx="1563277" cy="1742435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381E055A-B508-4965-983E-4F05CB363AB8}"/>
              </a:ext>
            </a:extLst>
          </p:cNvPr>
          <p:cNvCxnSpPr>
            <a:cxnSpLocks/>
            <a:stCxn id="106" idx="6"/>
            <a:endCxn id="108" idx="2"/>
          </p:cNvCxnSpPr>
          <p:nvPr/>
        </p:nvCxnSpPr>
        <p:spPr>
          <a:xfrm>
            <a:off x="5323741" y="2126787"/>
            <a:ext cx="1250587" cy="1489679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6598EA1C-B3C0-4D70-882C-A84322F2604D}"/>
              </a:ext>
            </a:extLst>
          </p:cNvPr>
          <p:cNvCxnSpPr>
            <a:cxnSpLocks/>
            <a:stCxn id="107" idx="6"/>
            <a:endCxn id="108" idx="2"/>
          </p:cNvCxnSpPr>
          <p:nvPr/>
        </p:nvCxnSpPr>
        <p:spPr>
          <a:xfrm>
            <a:off x="5323742" y="3616465"/>
            <a:ext cx="1250586" cy="1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화살표 연결선 115">
            <a:extLst>
              <a:ext uri="{FF2B5EF4-FFF2-40B4-BE49-F238E27FC236}">
                <a16:creationId xmlns:a16="http://schemas.microsoft.com/office/drawing/2014/main" id="{0FFFE120-56DB-4E1C-97B4-AA82EE1FDA7D}"/>
              </a:ext>
            </a:extLst>
          </p:cNvPr>
          <p:cNvCxnSpPr>
            <a:cxnSpLocks/>
            <a:stCxn id="109" idx="6"/>
          </p:cNvCxnSpPr>
          <p:nvPr/>
        </p:nvCxnSpPr>
        <p:spPr>
          <a:xfrm>
            <a:off x="7285801" y="3616466"/>
            <a:ext cx="798847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TextBox 116">
            <a:extLst>
              <a:ext uri="{FF2B5EF4-FFF2-40B4-BE49-F238E27FC236}">
                <a16:creationId xmlns:a16="http://schemas.microsoft.com/office/drawing/2014/main" id="{507E466C-AF6D-4A3B-874F-7A09F9018FAD}"/>
              </a:ext>
            </a:extLst>
          </p:cNvPr>
          <p:cNvSpPr txBox="1"/>
          <p:nvPr/>
        </p:nvSpPr>
        <p:spPr>
          <a:xfrm>
            <a:off x="2507971" y="5552312"/>
            <a:ext cx="7360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입력층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8D0EFD4C-11E3-4E5F-8365-5F5F24E60B17}"/>
              </a:ext>
            </a:extLst>
          </p:cNvPr>
          <p:cNvSpPr txBox="1"/>
          <p:nvPr/>
        </p:nvSpPr>
        <p:spPr>
          <a:xfrm>
            <a:off x="4523265" y="5395397"/>
            <a:ext cx="7344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은닉층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609E7B09-0FBB-4955-84C1-2C3A53409009}"/>
              </a:ext>
            </a:extLst>
          </p:cNvPr>
          <p:cNvSpPr txBox="1"/>
          <p:nvPr/>
        </p:nvSpPr>
        <p:spPr>
          <a:xfrm>
            <a:off x="6431038" y="3918382"/>
            <a:ext cx="7393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출력층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1BFDC398-17E3-4CF7-AC06-3C208F12B2F1}"/>
              </a:ext>
            </a:extLst>
          </p:cNvPr>
          <p:cNvSpPr txBox="1"/>
          <p:nvPr/>
        </p:nvSpPr>
        <p:spPr>
          <a:xfrm>
            <a:off x="5553709" y="5230964"/>
            <a:ext cx="11681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활성화 함수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BA631BB9-206F-486C-BB8D-FA0598380372}"/>
                  </a:ext>
                </a:extLst>
              </p:cNvPr>
              <p:cNvSpPr txBox="1"/>
              <p:nvPr/>
            </p:nvSpPr>
            <p:spPr>
              <a:xfrm>
                <a:off x="8200787" y="3422680"/>
                <a:ext cx="446082" cy="3875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ko-KR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BA631BB9-206F-486C-BB8D-FA05983803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0787" y="3422680"/>
                <a:ext cx="446082" cy="387570"/>
              </a:xfrm>
              <a:prstGeom prst="rect">
                <a:avLst/>
              </a:prstGeom>
              <a:blipFill>
                <a:blip r:embed="rId7"/>
                <a:stretch>
                  <a:fillRect t="-4688" r="-24658" b="-3125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타원 125">
                <a:extLst>
                  <a:ext uri="{FF2B5EF4-FFF2-40B4-BE49-F238E27FC236}">
                    <a16:creationId xmlns:a16="http://schemas.microsoft.com/office/drawing/2014/main" id="{6B9A8788-CF32-49A2-AFF7-AB7460AA75AD}"/>
                  </a:ext>
                </a:extLst>
              </p:cNvPr>
              <p:cNvSpPr/>
              <p:nvPr/>
            </p:nvSpPr>
            <p:spPr>
              <a:xfrm>
                <a:off x="4612268" y="4820779"/>
                <a:ext cx="480557" cy="480557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26" name="타원 125">
                <a:extLst>
                  <a:ext uri="{FF2B5EF4-FFF2-40B4-BE49-F238E27FC236}">
                    <a16:creationId xmlns:a16="http://schemas.microsoft.com/office/drawing/2014/main" id="{6B9A8788-CF32-49A2-AFF7-AB7460AA75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2268" y="4820779"/>
                <a:ext cx="480557" cy="480557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7" name="타원 126">
            <a:extLst>
              <a:ext uri="{FF2B5EF4-FFF2-40B4-BE49-F238E27FC236}">
                <a16:creationId xmlns:a16="http://schemas.microsoft.com/office/drawing/2014/main" id="{F8C9CB47-3F6F-4398-B96F-E81407FB89B8}"/>
              </a:ext>
            </a:extLst>
          </p:cNvPr>
          <p:cNvSpPr/>
          <p:nvPr/>
        </p:nvSpPr>
        <p:spPr>
          <a:xfrm>
            <a:off x="5092826" y="4945599"/>
            <a:ext cx="230916" cy="230916"/>
          </a:xfrm>
          <a:prstGeom prst="ellipse">
            <a:avLst/>
          </a:prstGeom>
          <a:solidFill>
            <a:srgbClr val="E2E2F6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28" name="직선 화살표 연결선 127">
            <a:extLst>
              <a:ext uri="{FF2B5EF4-FFF2-40B4-BE49-F238E27FC236}">
                <a16:creationId xmlns:a16="http://schemas.microsoft.com/office/drawing/2014/main" id="{58E9A7A2-86E0-44B0-BB5D-2D9D3FEB2FC4}"/>
              </a:ext>
            </a:extLst>
          </p:cNvPr>
          <p:cNvCxnSpPr>
            <a:cxnSpLocks/>
            <a:stCxn id="127" idx="6"/>
            <a:endCxn id="108" idx="2"/>
          </p:cNvCxnSpPr>
          <p:nvPr/>
        </p:nvCxnSpPr>
        <p:spPr>
          <a:xfrm flipV="1">
            <a:off x="5323742" y="3616466"/>
            <a:ext cx="1250586" cy="1444591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연결선: 구부러짐 18">
            <a:extLst>
              <a:ext uri="{FF2B5EF4-FFF2-40B4-BE49-F238E27FC236}">
                <a16:creationId xmlns:a16="http://schemas.microsoft.com/office/drawing/2014/main" id="{BF3D6F73-C038-4B50-BF49-3F619B150F16}"/>
              </a:ext>
            </a:extLst>
          </p:cNvPr>
          <p:cNvCxnSpPr>
            <a:cxnSpLocks/>
            <a:stCxn id="109" idx="4"/>
            <a:endCxn id="120" idx="3"/>
          </p:cNvCxnSpPr>
          <p:nvPr/>
        </p:nvCxnSpPr>
        <p:spPr>
          <a:xfrm rot="5400000">
            <a:off x="6111926" y="4341824"/>
            <a:ext cx="1668318" cy="448516"/>
          </a:xfrm>
          <a:prstGeom prst="curvedConnector2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연결선: 구부러짐 128">
            <a:extLst>
              <a:ext uri="{FF2B5EF4-FFF2-40B4-BE49-F238E27FC236}">
                <a16:creationId xmlns:a16="http://schemas.microsoft.com/office/drawing/2014/main" id="{8AD5D228-D799-4828-8BC4-5DB383E850BF}"/>
              </a:ext>
            </a:extLst>
          </p:cNvPr>
          <p:cNvCxnSpPr>
            <a:cxnSpLocks/>
            <a:stCxn id="127" idx="5"/>
            <a:endCxn id="120" idx="1"/>
          </p:cNvCxnSpPr>
          <p:nvPr/>
        </p:nvCxnSpPr>
        <p:spPr>
          <a:xfrm rot="16200000" flipH="1">
            <a:off x="5293046" y="5139577"/>
            <a:ext cx="257543" cy="263784"/>
          </a:xfrm>
          <a:prstGeom prst="curvedConnector2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타원 129">
                <a:extLst>
                  <a:ext uri="{FF2B5EF4-FFF2-40B4-BE49-F238E27FC236}">
                    <a16:creationId xmlns:a16="http://schemas.microsoft.com/office/drawing/2014/main" id="{0FC0D730-32D2-4333-A735-E40850393D15}"/>
                  </a:ext>
                </a:extLst>
              </p:cNvPr>
              <p:cNvSpPr/>
              <p:nvPr/>
            </p:nvSpPr>
            <p:spPr>
              <a:xfrm>
                <a:off x="2568433" y="3339493"/>
                <a:ext cx="480557" cy="480557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0" name="타원 129">
                <a:extLst>
                  <a:ext uri="{FF2B5EF4-FFF2-40B4-BE49-F238E27FC236}">
                    <a16:creationId xmlns:a16="http://schemas.microsoft.com/office/drawing/2014/main" id="{0FC0D730-32D2-4333-A735-E40850393D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8433" y="3339493"/>
                <a:ext cx="480557" cy="480557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타원 130">
                <a:extLst>
                  <a:ext uri="{FF2B5EF4-FFF2-40B4-BE49-F238E27FC236}">
                    <a16:creationId xmlns:a16="http://schemas.microsoft.com/office/drawing/2014/main" id="{63986781-75CF-4C6A-A693-AD55A94CB671}"/>
                  </a:ext>
                </a:extLst>
              </p:cNvPr>
              <p:cNvSpPr/>
              <p:nvPr/>
            </p:nvSpPr>
            <p:spPr>
              <a:xfrm>
                <a:off x="2568432" y="5013780"/>
                <a:ext cx="480557" cy="480557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1" name="타원 130">
                <a:extLst>
                  <a:ext uri="{FF2B5EF4-FFF2-40B4-BE49-F238E27FC236}">
                    <a16:creationId xmlns:a16="http://schemas.microsoft.com/office/drawing/2014/main" id="{63986781-75CF-4C6A-A693-AD55A94CB6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8432" y="5013780"/>
                <a:ext cx="480557" cy="480557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id="{D63EC42B-E1A5-4C4E-9BA3-5B77A82FA491}"/>
              </a:ext>
            </a:extLst>
          </p:cNvPr>
          <p:cNvCxnSpPr>
            <a:cxnSpLocks/>
            <a:stCxn id="79" idx="6"/>
            <a:endCxn id="126" idx="2"/>
          </p:cNvCxnSpPr>
          <p:nvPr/>
        </p:nvCxnSpPr>
        <p:spPr>
          <a:xfrm>
            <a:off x="3048991" y="2726902"/>
            <a:ext cx="1563277" cy="2334156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D44689CA-08D8-4680-A694-303F6CB2CB63}"/>
              </a:ext>
            </a:extLst>
          </p:cNvPr>
          <p:cNvCxnSpPr>
            <a:cxnSpLocks/>
            <a:stCxn id="74" idx="6"/>
            <a:endCxn id="126" idx="2"/>
          </p:cNvCxnSpPr>
          <p:nvPr/>
        </p:nvCxnSpPr>
        <p:spPr>
          <a:xfrm>
            <a:off x="3048991" y="1874031"/>
            <a:ext cx="1563277" cy="3187027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D16B5E16-E9A0-46B3-B129-0C423A65BA29}"/>
              </a:ext>
            </a:extLst>
          </p:cNvPr>
          <p:cNvCxnSpPr>
            <a:cxnSpLocks/>
            <a:stCxn id="130" idx="6"/>
            <a:endCxn id="104" idx="2"/>
          </p:cNvCxnSpPr>
          <p:nvPr/>
        </p:nvCxnSpPr>
        <p:spPr>
          <a:xfrm flipV="1">
            <a:off x="3048990" y="2126788"/>
            <a:ext cx="1563277" cy="1452984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318DB11D-7FCA-45A3-9F8A-59A75E8D8BA4}"/>
              </a:ext>
            </a:extLst>
          </p:cNvPr>
          <p:cNvCxnSpPr>
            <a:cxnSpLocks/>
            <a:stCxn id="130" idx="6"/>
            <a:endCxn id="105" idx="2"/>
          </p:cNvCxnSpPr>
          <p:nvPr/>
        </p:nvCxnSpPr>
        <p:spPr>
          <a:xfrm>
            <a:off x="3048990" y="3579772"/>
            <a:ext cx="1563278" cy="36694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직선 화살표 연결선 143">
            <a:extLst>
              <a:ext uri="{FF2B5EF4-FFF2-40B4-BE49-F238E27FC236}">
                <a16:creationId xmlns:a16="http://schemas.microsoft.com/office/drawing/2014/main" id="{A674C04D-DB97-493D-AC67-E77222EFA0AA}"/>
              </a:ext>
            </a:extLst>
          </p:cNvPr>
          <p:cNvCxnSpPr>
            <a:cxnSpLocks/>
            <a:stCxn id="130" idx="6"/>
            <a:endCxn id="126" idx="2"/>
          </p:cNvCxnSpPr>
          <p:nvPr/>
        </p:nvCxnSpPr>
        <p:spPr>
          <a:xfrm>
            <a:off x="3048990" y="3579772"/>
            <a:ext cx="1563278" cy="1481286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C268A0B1-278A-4AD6-A6CA-CFDA870B1960}"/>
              </a:ext>
            </a:extLst>
          </p:cNvPr>
          <p:cNvCxnSpPr>
            <a:cxnSpLocks/>
            <a:stCxn id="131" idx="6"/>
            <a:endCxn id="104" idx="2"/>
          </p:cNvCxnSpPr>
          <p:nvPr/>
        </p:nvCxnSpPr>
        <p:spPr>
          <a:xfrm flipV="1">
            <a:off x="3048989" y="2126788"/>
            <a:ext cx="1563278" cy="3127271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56314DFF-4AE2-4A18-9459-445396EAD906}"/>
              </a:ext>
            </a:extLst>
          </p:cNvPr>
          <p:cNvCxnSpPr>
            <a:cxnSpLocks/>
            <a:stCxn id="131" idx="6"/>
            <a:endCxn id="105" idx="2"/>
          </p:cNvCxnSpPr>
          <p:nvPr/>
        </p:nvCxnSpPr>
        <p:spPr>
          <a:xfrm flipV="1">
            <a:off x="3048989" y="3616466"/>
            <a:ext cx="1563279" cy="1637593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직선 화살표 연결선 152">
            <a:extLst>
              <a:ext uri="{FF2B5EF4-FFF2-40B4-BE49-F238E27FC236}">
                <a16:creationId xmlns:a16="http://schemas.microsoft.com/office/drawing/2014/main" id="{238874A6-387B-4D63-BDD4-310021887193}"/>
              </a:ext>
            </a:extLst>
          </p:cNvPr>
          <p:cNvCxnSpPr>
            <a:cxnSpLocks/>
            <a:stCxn id="131" idx="6"/>
            <a:endCxn id="126" idx="2"/>
          </p:cNvCxnSpPr>
          <p:nvPr/>
        </p:nvCxnSpPr>
        <p:spPr>
          <a:xfrm flipV="1">
            <a:off x="3048989" y="5061058"/>
            <a:ext cx="1563279" cy="193001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89" name="TextBox 7188">
                <a:extLst>
                  <a:ext uri="{FF2B5EF4-FFF2-40B4-BE49-F238E27FC236}">
                    <a16:creationId xmlns:a16="http://schemas.microsoft.com/office/drawing/2014/main" id="{E5898E7C-7793-43F2-A0C1-C177C5FC0BAA}"/>
                  </a:ext>
                </a:extLst>
              </p:cNvPr>
              <p:cNvSpPr txBox="1"/>
              <p:nvPr/>
            </p:nvSpPr>
            <p:spPr>
              <a:xfrm>
                <a:off x="2646406" y="4150349"/>
                <a:ext cx="35426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3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189" name="TextBox 7188">
                <a:extLst>
                  <a:ext uri="{FF2B5EF4-FFF2-40B4-BE49-F238E27FC236}">
                    <a16:creationId xmlns:a16="http://schemas.microsoft.com/office/drawing/2014/main" id="{E5898E7C-7793-43F2-A0C1-C177C5FC0B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6406" y="4150349"/>
                <a:ext cx="354263" cy="49244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DED00810-50EE-48D7-A0AF-4B3D551367F2}"/>
                  </a:ext>
                </a:extLst>
              </p:cNvPr>
              <p:cNvSpPr txBox="1"/>
              <p:nvPr/>
            </p:nvSpPr>
            <p:spPr>
              <a:xfrm>
                <a:off x="4702581" y="4055462"/>
                <a:ext cx="35426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3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DED00810-50EE-48D7-A0AF-4B3D551367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2581" y="4055462"/>
                <a:ext cx="354263" cy="49244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8" name="TextBox 157">
            <a:extLst>
              <a:ext uri="{FF2B5EF4-FFF2-40B4-BE49-F238E27FC236}">
                <a16:creationId xmlns:a16="http://schemas.microsoft.com/office/drawing/2014/main" id="{0995A7AD-348F-452E-994F-66C4FE1FC964}"/>
              </a:ext>
            </a:extLst>
          </p:cNvPr>
          <p:cNvSpPr txBox="1"/>
          <p:nvPr/>
        </p:nvSpPr>
        <p:spPr>
          <a:xfrm>
            <a:off x="5613181" y="1014446"/>
            <a:ext cx="20425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한 층의 활성화 함수는</a:t>
            </a:r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모두 같아야 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59" name="연결선: 구부러짐 158">
            <a:extLst>
              <a:ext uri="{FF2B5EF4-FFF2-40B4-BE49-F238E27FC236}">
                <a16:creationId xmlns:a16="http://schemas.microsoft.com/office/drawing/2014/main" id="{AF45F354-7C06-4DD7-9F2A-0D96A1C08BFB}"/>
              </a:ext>
            </a:extLst>
          </p:cNvPr>
          <p:cNvCxnSpPr>
            <a:cxnSpLocks/>
            <a:stCxn id="158" idx="2"/>
            <a:endCxn id="106" idx="0"/>
          </p:cNvCxnSpPr>
          <p:nvPr/>
        </p:nvCxnSpPr>
        <p:spPr>
          <a:xfrm rot="5400000">
            <a:off x="5715315" y="1092189"/>
            <a:ext cx="412108" cy="1426172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연결선: 구부러짐 161">
            <a:extLst>
              <a:ext uri="{FF2B5EF4-FFF2-40B4-BE49-F238E27FC236}">
                <a16:creationId xmlns:a16="http://schemas.microsoft.com/office/drawing/2014/main" id="{B1872332-3A82-45A9-A41D-368398D08526}"/>
              </a:ext>
            </a:extLst>
          </p:cNvPr>
          <p:cNvCxnSpPr>
            <a:cxnSpLocks/>
            <a:stCxn id="158" idx="2"/>
            <a:endCxn id="107" idx="0"/>
          </p:cNvCxnSpPr>
          <p:nvPr/>
        </p:nvCxnSpPr>
        <p:spPr>
          <a:xfrm rot="5400000">
            <a:off x="4970477" y="1837029"/>
            <a:ext cx="1901786" cy="1426171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연결선: 구부러짐 172">
            <a:extLst>
              <a:ext uri="{FF2B5EF4-FFF2-40B4-BE49-F238E27FC236}">
                <a16:creationId xmlns:a16="http://schemas.microsoft.com/office/drawing/2014/main" id="{8758839C-0E79-4A27-8933-5B01E85F3CE0}"/>
              </a:ext>
            </a:extLst>
          </p:cNvPr>
          <p:cNvCxnSpPr>
            <a:cxnSpLocks/>
            <a:stCxn id="158" idx="2"/>
            <a:endCxn id="127" idx="0"/>
          </p:cNvCxnSpPr>
          <p:nvPr/>
        </p:nvCxnSpPr>
        <p:spPr>
          <a:xfrm rot="5400000">
            <a:off x="4248181" y="2559325"/>
            <a:ext cx="3346378" cy="1426171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TextBox 179">
            <a:extLst>
              <a:ext uri="{FF2B5EF4-FFF2-40B4-BE49-F238E27FC236}">
                <a16:creationId xmlns:a16="http://schemas.microsoft.com/office/drawing/2014/main" id="{47EB7A16-1668-4777-96F2-C85A846D84F3}"/>
              </a:ext>
            </a:extLst>
          </p:cNvPr>
          <p:cNvSpPr txBox="1"/>
          <p:nvPr/>
        </p:nvSpPr>
        <p:spPr>
          <a:xfrm>
            <a:off x="8145546" y="3886185"/>
            <a:ext cx="5565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예측</a:t>
            </a:r>
          </a:p>
        </p:txBody>
      </p:sp>
    </p:spTree>
    <p:extLst>
      <p:ext uri="{BB962C8B-B14F-4D97-AF65-F5344CB8AC3E}">
        <p14:creationId xmlns:p14="http://schemas.microsoft.com/office/powerpoint/2010/main" val="295775011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31011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4.1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행렬 곱 연산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4.2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배치경사 하강법 구현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4.3 2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개의 층을 가진 신경망 구현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4.4 </a:t>
            </a:r>
            <a:r>
              <a:rPr kumimoji="0" lang="ko-KR" altLang="en-US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다층 신경망의 경사 하강법 구현</a:t>
            </a:r>
            <a:endParaRPr kumimoji="0" lang="en-US" altLang="ko-KR" sz="1800" b="1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4.5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미니배치 경사 하강법 구현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4.6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다중분류 다층 신경망을 이해한다</a:t>
            </a: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.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4.7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케라스를 이용한 다층신경망의 다양한 구현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4. </a:t>
            </a:r>
            <a:r>
              <a:rPr kumimoji="0" lang="ko-KR" altLang="en-US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다층 신경망 이해</a:t>
            </a:r>
          </a:p>
        </p:txBody>
      </p:sp>
    </p:spTree>
    <p:extLst>
      <p:ext uri="{BB962C8B-B14F-4D97-AF65-F5344CB8AC3E}">
        <p14:creationId xmlns:p14="http://schemas.microsoft.com/office/powerpoint/2010/main" val="2953149948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타원 60">
            <a:extLst>
              <a:ext uri="{FF2B5EF4-FFF2-40B4-BE49-F238E27FC236}">
                <a16:creationId xmlns:a16="http://schemas.microsoft.com/office/drawing/2014/main" id="{EBBC7F3D-6C27-4D01-A877-C53A8305FA21}"/>
              </a:ext>
            </a:extLst>
          </p:cNvPr>
          <p:cNvSpPr/>
          <p:nvPr/>
        </p:nvSpPr>
        <p:spPr>
          <a:xfrm>
            <a:off x="3208547" y="2895113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FB81E584-17DD-44C2-9B53-1D6C66BF8EF9}"/>
              </a:ext>
            </a:extLst>
          </p:cNvPr>
          <p:cNvSpPr/>
          <p:nvPr/>
        </p:nvSpPr>
        <p:spPr>
          <a:xfrm>
            <a:off x="1553410" y="2895113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22875AE1-8EFC-4F66-8FCD-7408BC41E70E}"/>
              </a:ext>
            </a:extLst>
          </p:cNvPr>
          <p:cNvSpPr/>
          <p:nvPr/>
        </p:nvSpPr>
        <p:spPr>
          <a:xfrm>
            <a:off x="4808204" y="2895113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다층 신경망 </a:t>
            </a:r>
            <a:r>
              <a:rPr kumimoji="1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backprop </a:t>
            </a: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이해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다층 신경망의 경사 하강법 구현</a:t>
            </a: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A6E6EE73-C71D-432C-AB0D-33063DDD8F65}"/>
              </a:ext>
            </a:extLst>
          </p:cNvPr>
          <p:cNvCxnSpPr>
            <a:cxnSpLocks/>
            <a:stCxn id="52" idx="3"/>
          </p:cNvCxnSpPr>
          <p:nvPr/>
        </p:nvCxnSpPr>
        <p:spPr>
          <a:xfrm flipV="1">
            <a:off x="938691" y="3321870"/>
            <a:ext cx="611206" cy="1282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6E3DECBD-3BA2-4C73-A14D-4131CC63A35E}"/>
              </a:ext>
            </a:extLst>
          </p:cNvPr>
          <p:cNvCxnSpPr>
            <a:cxnSpLocks/>
            <a:endCxn id="98" idx="1"/>
          </p:cNvCxnSpPr>
          <p:nvPr/>
        </p:nvCxnSpPr>
        <p:spPr>
          <a:xfrm>
            <a:off x="1284780" y="2613350"/>
            <a:ext cx="386754" cy="399887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345A5DE-B81D-49A6-ADA3-745BAE47FBC8}"/>
              </a:ext>
            </a:extLst>
          </p:cNvPr>
          <p:cNvCxnSpPr>
            <a:cxnSpLocks/>
            <a:endCxn id="98" idx="3"/>
          </p:cNvCxnSpPr>
          <p:nvPr/>
        </p:nvCxnSpPr>
        <p:spPr>
          <a:xfrm flipV="1">
            <a:off x="1276802" y="3583591"/>
            <a:ext cx="394732" cy="427167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352E644A-F660-4664-B2D1-364E536456A1}"/>
                  </a:ext>
                </a:extLst>
              </p:cNvPr>
              <p:cNvSpPr txBox="1"/>
              <p:nvPr/>
            </p:nvSpPr>
            <p:spPr>
              <a:xfrm>
                <a:off x="885004" y="2243896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352E644A-F660-4664-B2D1-364E536456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004" y="2243896"/>
                <a:ext cx="386575" cy="400110"/>
              </a:xfrm>
              <a:prstGeom prst="rect">
                <a:avLst/>
              </a:prstGeom>
              <a:blipFill>
                <a:blip r:embed="rId3"/>
                <a:stretch>
                  <a:fillRect r="-20313" b="-30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TextBox 51">
            <a:extLst>
              <a:ext uri="{FF2B5EF4-FFF2-40B4-BE49-F238E27FC236}">
                <a16:creationId xmlns:a16="http://schemas.microsoft.com/office/drawing/2014/main" id="{780664E7-87F6-4E92-9735-1A5A60C33D38}"/>
              </a:ext>
            </a:extLst>
          </p:cNvPr>
          <p:cNvSpPr txBox="1"/>
          <p:nvPr/>
        </p:nvSpPr>
        <p:spPr>
          <a:xfrm>
            <a:off x="552116" y="3123097"/>
            <a:ext cx="3865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ambria Math" panose="02040503050406030204" pitchFamily="18" charset="0"/>
              </a:rPr>
              <a:t>X</a:t>
            </a:r>
            <a:endParaRPr lang="ko-KR" altLang="en-US" sz="20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99944B82-1647-4914-8E04-222997350FA3}"/>
                  </a:ext>
                </a:extLst>
              </p:cNvPr>
              <p:cNvSpPr txBox="1"/>
              <p:nvPr/>
            </p:nvSpPr>
            <p:spPr>
              <a:xfrm>
                <a:off x="908322" y="3884101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99944B82-1647-4914-8E04-222997350F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322" y="3884101"/>
                <a:ext cx="386575" cy="400110"/>
              </a:xfrm>
              <a:prstGeom prst="rect">
                <a:avLst/>
              </a:prstGeom>
              <a:blipFill>
                <a:blip r:embed="rId4"/>
                <a:stretch>
                  <a:fillRect r="-3175" b="-30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2148893F-59A3-45DB-8579-C4448D5F015D}"/>
              </a:ext>
            </a:extLst>
          </p:cNvPr>
          <p:cNvCxnSpPr>
            <a:cxnSpLocks/>
            <a:stCxn id="98" idx="6"/>
            <a:endCxn id="61" idx="2"/>
          </p:cNvCxnSpPr>
          <p:nvPr/>
        </p:nvCxnSpPr>
        <p:spPr>
          <a:xfrm>
            <a:off x="2360012" y="3298414"/>
            <a:ext cx="848535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5F69D3F1-BDF3-4FD1-BCCA-3383D0A3EE2A}"/>
                  </a:ext>
                </a:extLst>
              </p:cNvPr>
              <p:cNvSpPr txBox="1"/>
              <p:nvPr/>
            </p:nvSpPr>
            <p:spPr>
              <a:xfrm>
                <a:off x="2605102" y="3322576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5F69D3F1-BDF3-4FD1-BCCA-3383D0A3EE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5102" y="3322576"/>
                <a:ext cx="386575" cy="400110"/>
              </a:xfrm>
              <a:prstGeom prst="rect">
                <a:avLst/>
              </a:prstGeom>
              <a:blipFill>
                <a:blip r:embed="rId5"/>
                <a:stretch>
                  <a:fillRect r="-1563" b="-30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타원 57">
            <a:extLst>
              <a:ext uri="{FF2B5EF4-FFF2-40B4-BE49-F238E27FC236}">
                <a16:creationId xmlns:a16="http://schemas.microsoft.com/office/drawing/2014/main" id="{6598001B-7771-4B4B-B73C-51122852F1DF}"/>
              </a:ext>
            </a:extLst>
          </p:cNvPr>
          <p:cNvSpPr/>
          <p:nvPr/>
        </p:nvSpPr>
        <p:spPr>
          <a:xfrm>
            <a:off x="8037735" y="2895113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0C2C141-57C1-4BE4-A1CE-B15C30D3B81A}"/>
                  </a:ext>
                </a:extLst>
              </p:cNvPr>
              <p:cNvSpPr txBox="1"/>
              <p:nvPr/>
            </p:nvSpPr>
            <p:spPr>
              <a:xfrm>
                <a:off x="9556259" y="3067581"/>
                <a:ext cx="3865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0C2C141-57C1-4BE4-A1CE-B15C30D3B8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6259" y="3067581"/>
                <a:ext cx="386575" cy="461665"/>
              </a:xfrm>
              <a:prstGeom prst="rect">
                <a:avLst/>
              </a:prstGeom>
              <a:blipFill>
                <a:blip r:embed="rId6"/>
                <a:stretch>
                  <a:fillRect l="-1587" t="-3947" r="-19048"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5A0D5704-62A1-49A3-936C-060DCB863FA9}"/>
              </a:ext>
            </a:extLst>
          </p:cNvPr>
          <p:cNvCxnSpPr>
            <a:cxnSpLocks/>
            <a:stCxn id="58" idx="6"/>
            <a:endCxn id="59" idx="1"/>
          </p:cNvCxnSpPr>
          <p:nvPr/>
        </p:nvCxnSpPr>
        <p:spPr>
          <a:xfrm>
            <a:off x="8844337" y="3298414"/>
            <a:ext cx="711922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D65DAA4B-2150-46A4-8FEE-AAED447C2049}"/>
              </a:ext>
            </a:extLst>
          </p:cNvPr>
          <p:cNvCxnSpPr>
            <a:cxnSpLocks/>
            <a:stCxn id="122" idx="6"/>
            <a:endCxn id="58" idx="2"/>
          </p:cNvCxnSpPr>
          <p:nvPr/>
        </p:nvCxnSpPr>
        <p:spPr>
          <a:xfrm flipV="1">
            <a:off x="7214464" y="3298414"/>
            <a:ext cx="823271" cy="407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연결선: 꺾임 66">
            <a:extLst>
              <a:ext uri="{FF2B5EF4-FFF2-40B4-BE49-F238E27FC236}">
                <a16:creationId xmlns:a16="http://schemas.microsoft.com/office/drawing/2014/main" id="{5EEAE3D7-76A3-4045-8F2D-4EEB34FD0556}"/>
              </a:ext>
            </a:extLst>
          </p:cNvPr>
          <p:cNvCxnSpPr>
            <a:cxnSpLocks/>
          </p:cNvCxnSpPr>
          <p:nvPr/>
        </p:nvCxnSpPr>
        <p:spPr>
          <a:xfrm rot="16200000" flipV="1">
            <a:off x="6821198" y="2366812"/>
            <a:ext cx="651386" cy="823116"/>
          </a:xfrm>
          <a:prstGeom prst="bentConnector2">
            <a:avLst/>
          </a:prstGeom>
          <a:ln w="381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B463EF38-10FA-400C-8E8E-C38FC08E4E70}"/>
              </a:ext>
            </a:extLst>
          </p:cNvPr>
          <p:cNvSpPr txBox="1"/>
          <p:nvPr/>
        </p:nvSpPr>
        <p:spPr>
          <a:xfrm>
            <a:off x="6639455" y="1976851"/>
            <a:ext cx="14205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역방향 계산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B0347D10-DF83-4048-8C08-63FE119B16CD}"/>
                  </a:ext>
                </a:extLst>
              </p:cNvPr>
              <p:cNvSpPr/>
              <p:nvPr/>
            </p:nvSpPr>
            <p:spPr>
              <a:xfrm>
                <a:off x="3201522" y="3084462"/>
                <a:ext cx="874108" cy="5160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ko-KR" sz="1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sSup>
                            <m:sSupPr>
                              <m:ctrlP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ko-KR" sz="1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lang="en-US" altLang="ko-KR" sz="1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p>
                          </m:sSup>
                        </m:den>
                      </m:f>
                    </m:oMath>
                  </m:oMathPara>
                </a14:m>
                <a:endParaRPr lang="ko-KR" altLang="en-US" sz="1400" b="1"/>
              </a:p>
            </p:txBody>
          </p:sp>
        </mc:Choice>
        <mc:Fallback xmlns=""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B0347D10-DF83-4048-8C08-63FE119B16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1522" y="3084462"/>
                <a:ext cx="874108" cy="51603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3E804D67-FE73-4822-B8E9-5CC0C68B7BDE}"/>
                  </a:ext>
                </a:extLst>
              </p:cNvPr>
              <p:cNvSpPr txBox="1"/>
              <p:nvPr/>
            </p:nvSpPr>
            <p:spPr>
              <a:xfrm>
                <a:off x="8058576" y="3085327"/>
                <a:ext cx="81682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b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𝟓</m:t>
                      </m:r>
                    </m:oMath>
                  </m:oMathPara>
                </a14:m>
                <a:endParaRPr lang="en-US" altLang="ko-KR" sz="1400" b="1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b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a:rPr lang="en-US" altLang="ko-KR" sz="1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altLang="ko-KR" sz="1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sz="1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𝟓</m:t>
                      </m:r>
                    </m:oMath>
                  </m:oMathPara>
                </a14:m>
                <a:endParaRPr lang="en-US" altLang="ko-KR" sz="1400" b="1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3E804D67-FE73-4822-B8E9-5CC0C68B7B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8576" y="3085327"/>
                <a:ext cx="816827" cy="430887"/>
              </a:xfrm>
              <a:prstGeom prst="rect">
                <a:avLst/>
              </a:prstGeom>
              <a:blipFill>
                <a:blip r:embed="rId8"/>
                <a:stretch>
                  <a:fillRect l="-746" r="-746" b="-704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TextBox 74">
            <a:extLst>
              <a:ext uri="{FF2B5EF4-FFF2-40B4-BE49-F238E27FC236}">
                <a16:creationId xmlns:a16="http://schemas.microsoft.com/office/drawing/2014/main" id="{6DBE4B31-B991-47AE-B40C-AC522C15B958}"/>
              </a:ext>
            </a:extLst>
          </p:cNvPr>
          <p:cNvSpPr txBox="1"/>
          <p:nvPr/>
        </p:nvSpPr>
        <p:spPr>
          <a:xfrm>
            <a:off x="8029805" y="4353107"/>
            <a:ext cx="11031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손실함수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CFE1F2CF-AF42-4E6F-8363-263E27B2EE3C}"/>
                  </a:ext>
                </a:extLst>
              </p:cNvPr>
              <p:cNvSpPr txBox="1"/>
              <p:nvPr/>
            </p:nvSpPr>
            <p:spPr>
              <a:xfrm>
                <a:off x="1491660" y="3136554"/>
                <a:ext cx="96893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en-US" altLang="ko-KR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altLang="ko-KR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altLang="ko-KR" sz="1400" b="1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+</a:t>
                </a:r>
                <a:r>
                  <a:rPr lang="en-US" altLang="ko-KR" sz="1400" b="1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altLang="ko-KR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endParaRPr lang="ko-KR" altLang="en-US" sz="1400" b="1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CFE1F2CF-AF42-4E6F-8363-263E27B2EE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1660" y="3136554"/>
                <a:ext cx="968937" cy="307777"/>
              </a:xfrm>
              <a:prstGeom prst="rect">
                <a:avLst/>
              </a:prstGeom>
              <a:blipFill>
                <a:blip r:embed="rId9"/>
                <a:stretch>
                  <a:fillRect t="-6000" b="-1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AB241870-BA2A-4386-9D52-DB81A2CF0863}"/>
                  </a:ext>
                </a:extLst>
              </p:cNvPr>
              <p:cNvSpPr txBox="1"/>
              <p:nvPr/>
            </p:nvSpPr>
            <p:spPr>
              <a:xfrm>
                <a:off x="4711992" y="3142074"/>
                <a:ext cx="102805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en-US" altLang="ko-KR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sSub>
                      <m:sSubPr>
                        <m:ctrlPr>
                          <a:rPr lang="en-US" altLang="ko-KR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altLang="ko-KR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altLang="ko-KR" sz="1400" b="1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+</a:t>
                </a:r>
                <a:r>
                  <a:rPr lang="en-US" altLang="ko-KR" sz="1400" b="1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altLang="ko-KR" sz="1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endParaRPr lang="ko-KR" altLang="en-US" sz="1400" b="1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AB241870-BA2A-4386-9D52-DB81A2CF08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1992" y="3142074"/>
                <a:ext cx="1028057" cy="307777"/>
              </a:xfrm>
              <a:prstGeom prst="rect">
                <a:avLst/>
              </a:prstGeom>
              <a:blipFill>
                <a:blip r:embed="rId10"/>
                <a:stretch>
                  <a:fillRect t="-3922" b="-176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9288C3F1-D4A6-4DED-841D-8B285B8BEBAD}"/>
              </a:ext>
            </a:extLst>
          </p:cNvPr>
          <p:cNvCxnSpPr>
            <a:cxnSpLocks/>
            <a:stCxn id="61" idx="6"/>
            <a:endCxn id="99" idx="2"/>
          </p:cNvCxnSpPr>
          <p:nvPr/>
        </p:nvCxnSpPr>
        <p:spPr>
          <a:xfrm>
            <a:off x="4015149" y="3298414"/>
            <a:ext cx="793055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타원 121">
            <a:extLst>
              <a:ext uri="{FF2B5EF4-FFF2-40B4-BE49-F238E27FC236}">
                <a16:creationId xmlns:a16="http://schemas.microsoft.com/office/drawing/2014/main" id="{6A610944-F10A-4554-8F76-9FA0964D5BFF}"/>
              </a:ext>
            </a:extLst>
          </p:cNvPr>
          <p:cNvSpPr/>
          <p:nvPr/>
        </p:nvSpPr>
        <p:spPr>
          <a:xfrm>
            <a:off x="6407862" y="2895520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DCF20023-2382-4BC5-9045-02EE1C51E794}"/>
              </a:ext>
            </a:extLst>
          </p:cNvPr>
          <p:cNvCxnSpPr>
            <a:cxnSpLocks/>
          </p:cNvCxnSpPr>
          <p:nvPr/>
        </p:nvCxnSpPr>
        <p:spPr>
          <a:xfrm>
            <a:off x="5614807" y="3298414"/>
            <a:ext cx="793055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직사각형 132">
                <a:extLst>
                  <a:ext uri="{FF2B5EF4-FFF2-40B4-BE49-F238E27FC236}">
                    <a16:creationId xmlns:a16="http://schemas.microsoft.com/office/drawing/2014/main" id="{82800006-C627-4655-85C8-57D4507D3C25}"/>
                  </a:ext>
                </a:extLst>
              </p:cNvPr>
              <p:cNvSpPr/>
              <p:nvPr/>
            </p:nvSpPr>
            <p:spPr>
              <a:xfrm>
                <a:off x="6394546" y="3063849"/>
                <a:ext cx="874108" cy="5160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ko-KR" sz="1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sSup>
                            <m:sSupPr>
                              <m:ctrlP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ko-KR" sz="1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lang="en-US" altLang="ko-KR" sz="1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p>
                          </m:sSup>
                        </m:den>
                      </m:f>
                    </m:oMath>
                  </m:oMathPara>
                </a14:m>
                <a:endParaRPr lang="ko-KR" altLang="en-US" sz="1400" b="1"/>
              </a:p>
            </p:txBody>
          </p:sp>
        </mc:Choice>
        <mc:Fallback xmlns="">
          <p:sp>
            <p:nvSpPr>
              <p:cNvPr id="133" name="직사각형 132">
                <a:extLst>
                  <a:ext uri="{FF2B5EF4-FFF2-40B4-BE49-F238E27FC236}">
                    <a16:creationId xmlns:a16="http://schemas.microsoft.com/office/drawing/2014/main" id="{82800006-C627-4655-85C8-57D4507D3C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4546" y="3063849"/>
                <a:ext cx="874108" cy="51603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4" name="직선 화살표 연결선 133">
            <a:extLst>
              <a:ext uri="{FF2B5EF4-FFF2-40B4-BE49-F238E27FC236}">
                <a16:creationId xmlns:a16="http://schemas.microsoft.com/office/drawing/2014/main" id="{07FB2A0D-4FE8-4458-925F-B26BA7C45678}"/>
              </a:ext>
            </a:extLst>
          </p:cNvPr>
          <p:cNvCxnSpPr>
            <a:cxnSpLocks/>
          </p:cNvCxnSpPr>
          <p:nvPr/>
        </p:nvCxnSpPr>
        <p:spPr>
          <a:xfrm>
            <a:off x="4539039" y="2613258"/>
            <a:ext cx="386754" cy="399887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E113E6D0-0681-4CE8-AC15-E5D4FE493941}"/>
                  </a:ext>
                </a:extLst>
              </p:cNvPr>
              <p:cNvSpPr txBox="1"/>
              <p:nvPr/>
            </p:nvSpPr>
            <p:spPr>
              <a:xfrm>
                <a:off x="4094659" y="2243896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E113E6D0-0681-4CE8-AC15-E5D4FE4939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4659" y="2243896"/>
                <a:ext cx="386575" cy="400110"/>
              </a:xfrm>
              <a:prstGeom prst="rect">
                <a:avLst/>
              </a:prstGeom>
              <a:blipFill>
                <a:blip r:embed="rId12"/>
                <a:stretch>
                  <a:fillRect r="-23810" b="-30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9" name="직선 화살표 연결선 138">
            <a:extLst>
              <a:ext uri="{FF2B5EF4-FFF2-40B4-BE49-F238E27FC236}">
                <a16:creationId xmlns:a16="http://schemas.microsoft.com/office/drawing/2014/main" id="{3696BAE8-709E-4421-A008-7C8A7B8C1E14}"/>
              </a:ext>
            </a:extLst>
          </p:cNvPr>
          <p:cNvCxnSpPr>
            <a:cxnSpLocks/>
          </p:cNvCxnSpPr>
          <p:nvPr/>
        </p:nvCxnSpPr>
        <p:spPr>
          <a:xfrm flipV="1">
            <a:off x="4610837" y="3617060"/>
            <a:ext cx="394732" cy="427167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2E01E0B2-F93A-4470-B5A0-F07B2C42BE6E}"/>
                  </a:ext>
                </a:extLst>
              </p:cNvPr>
              <p:cNvSpPr txBox="1"/>
              <p:nvPr/>
            </p:nvSpPr>
            <p:spPr>
              <a:xfrm>
                <a:off x="4272726" y="3900616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2E01E0B2-F93A-4470-B5A0-F07B2C42BE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2726" y="3900616"/>
                <a:ext cx="386575" cy="400110"/>
              </a:xfrm>
              <a:prstGeom prst="rect">
                <a:avLst/>
              </a:prstGeom>
              <a:blipFill>
                <a:blip r:embed="rId13"/>
                <a:stretch>
                  <a:fillRect r="-4762" b="-46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253E133B-14B1-4AF7-A84B-B6C84F38F508}"/>
                  </a:ext>
                </a:extLst>
              </p:cNvPr>
              <p:cNvSpPr txBox="1"/>
              <p:nvPr/>
            </p:nvSpPr>
            <p:spPr>
              <a:xfrm>
                <a:off x="4195872" y="3322576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253E133B-14B1-4AF7-A84B-B6C84F38F5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5872" y="3322576"/>
                <a:ext cx="386575" cy="400110"/>
              </a:xfrm>
              <a:prstGeom prst="rect">
                <a:avLst/>
              </a:prstGeom>
              <a:blipFill>
                <a:blip r:embed="rId14"/>
                <a:stretch>
                  <a:fillRect r="-7813" b="-30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FAD94D31-C465-4D26-B426-8A6BFEFED0D8}"/>
                  </a:ext>
                </a:extLst>
              </p:cNvPr>
              <p:cNvSpPr txBox="1"/>
              <p:nvPr/>
            </p:nvSpPr>
            <p:spPr>
              <a:xfrm>
                <a:off x="5877710" y="3290442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FAD94D31-C465-4D26-B426-8A6BFEFED0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7710" y="3290442"/>
                <a:ext cx="386575" cy="400110"/>
              </a:xfrm>
              <a:prstGeom prst="rect">
                <a:avLst/>
              </a:prstGeom>
              <a:blipFill>
                <a:blip r:embed="rId15"/>
                <a:stretch>
                  <a:fillRect r="-4688" b="-46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FA9C14A6-AC62-4587-BC80-921C97529930}"/>
                  </a:ext>
                </a:extLst>
              </p:cNvPr>
              <p:cNvSpPr txBox="1"/>
              <p:nvPr/>
            </p:nvSpPr>
            <p:spPr>
              <a:xfrm>
                <a:off x="7435991" y="3286486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FA9C14A6-AC62-4587-BC80-921C975299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5991" y="3286486"/>
                <a:ext cx="386575" cy="400110"/>
              </a:xfrm>
              <a:prstGeom prst="rect">
                <a:avLst/>
              </a:prstGeom>
              <a:blipFill>
                <a:blip r:embed="rId16"/>
                <a:stretch>
                  <a:fillRect r="-11111" b="-30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6" name="TextBox 145">
            <a:extLst>
              <a:ext uri="{FF2B5EF4-FFF2-40B4-BE49-F238E27FC236}">
                <a16:creationId xmlns:a16="http://schemas.microsoft.com/office/drawing/2014/main" id="{5A3EF0B0-E958-4159-86B8-E15F50D35D93}"/>
              </a:ext>
            </a:extLst>
          </p:cNvPr>
          <p:cNvSpPr txBox="1"/>
          <p:nvPr/>
        </p:nvSpPr>
        <p:spPr>
          <a:xfrm>
            <a:off x="2493721" y="4691661"/>
            <a:ext cx="863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은닉층</a:t>
            </a:r>
          </a:p>
        </p:txBody>
      </p:sp>
      <p:sp>
        <p:nvSpPr>
          <p:cNvPr id="148" name="오른쪽 중괄호 147">
            <a:extLst>
              <a:ext uri="{FF2B5EF4-FFF2-40B4-BE49-F238E27FC236}">
                <a16:creationId xmlns:a16="http://schemas.microsoft.com/office/drawing/2014/main" id="{DB774333-B617-472E-80AF-733CC9350C09}"/>
              </a:ext>
            </a:extLst>
          </p:cNvPr>
          <p:cNvSpPr/>
          <p:nvPr/>
        </p:nvSpPr>
        <p:spPr>
          <a:xfrm rot="5400000">
            <a:off x="2800344" y="2903559"/>
            <a:ext cx="150089" cy="3327300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55E7127C-8448-4743-AACF-C5C50E82F849}"/>
              </a:ext>
            </a:extLst>
          </p:cNvPr>
          <p:cNvSpPr txBox="1"/>
          <p:nvPr/>
        </p:nvSpPr>
        <p:spPr>
          <a:xfrm>
            <a:off x="6220987" y="4325294"/>
            <a:ext cx="863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출력층</a:t>
            </a:r>
          </a:p>
        </p:txBody>
      </p:sp>
      <p:sp>
        <p:nvSpPr>
          <p:cNvPr id="151" name="오른쪽 중괄호 150">
            <a:extLst>
              <a:ext uri="{FF2B5EF4-FFF2-40B4-BE49-F238E27FC236}">
                <a16:creationId xmlns:a16="http://schemas.microsoft.com/office/drawing/2014/main" id="{BEC3243A-FCFB-425B-AD89-F2FFE5803CC6}"/>
              </a:ext>
            </a:extLst>
          </p:cNvPr>
          <p:cNvSpPr/>
          <p:nvPr/>
        </p:nvSpPr>
        <p:spPr>
          <a:xfrm rot="5400000">
            <a:off x="6540771" y="2546837"/>
            <a:ext cx="146834" cy="3141614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49323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딥러닝 작동 원리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인공지능과 머신러닝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,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딥러닝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D629DFB-34C7-4863-82FC-3AE054566683}"/>
              </a:ext>
            </a:extLst>
          </p:cNvPr>
          <p:cNvSpPr/>
          <p:nvPr/>
        </p:nvSpPr>
        <p:spPr>
          <a:xfrm>
            <a:off x="5490366" y="3205395"/>
            <a:ext cx="2092464" cy="505522"/>
          </a:xfrm>
          <a:prstGeom prst="rect">
            <a:avLst/>
          </a:prstGeom>
          <a:solidFill>
            <a:schemeClr val="accent1">
              <a:lumMod val="9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층</a:t>
            </a:r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데이터 변환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D02114A-9C59-4681-95FC-D5C1032A9B95}"/>
              </a:ext>
            </a:extLst>
          </p:cNvPr>
          <p:cNvSpPr/>
          <p:nvPr/>
        </p:nvSpPr>
        <p:spPr>
          <a:xfrm>
            <a:off x="5490366" y="4145433"/>
            <a:ext cx="2092464" cy="505522"/>
          </a:xfrm>
          <a:prstGeom prst="rect">
            <a:avLst/>
          </a:prstGeom>
          <a:solidFill>
            <a:schemeClr val="accent1">
              <a:lumMod val="9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층</a:t>
            </a:r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데이터 변환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204087-CA27-4A1B-B834-05C4BFCCC41D}"/>
              </a:ext>
            </a:extLst>
          </p:cNvPr>
          <p:cNvSpPr txBox="1"/>
          <p:nvPr/>
        </p:nvSpPr>
        <p:spPr>
          <a:xfrm>
            <a:off x="6125268" y="2463083"/>
            <a:ext cx="822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20983CFE-CDAC-4A87-B3D1-174848716898}"/>
              </a:ext>
            </a:extLst>
          </p:cNvPr>
          <p:cNvCxnSpPr/>
          <p:nvPr/>
        </p:nvCxnSpPr>
        <p:spPr>
          <a:xfrm flipH="1">
            <a:off x="6536598" y="2832415"/>
            <a:ext cx="1" cy="37298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4B779653-B47F-47D8-838C-466F0DEEBE72}"/>
              </a:ext>
            </a:extLst>
          </p:cNvPr>
          <p:cNvCxnSpPr>
            <a:cxnSpLocks/>
          </p:cNvCxnSpPr>
          <p:nvPr/>
        </p:nvCxnSpPr>
        <p:spPr>
          <a:xfrm>
            <a:off x="6536598" y="3710917"/>
            <a:ext cx="0" cy="43451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D6DC608B-0AAB-4E0C-B6F1-3D8AF36E2012}"/>
              </a:ext>
            </a:extLst>
          </p:cNvPr>
          <p:cNvSpPr/>
          <p:nvPr/>
        </p:nvSpPr>
        <p:spPr>
          <a:xfrm>
            <a:off x="6005057" y="5084956"/>
            <a:ext cx="1063083" cy="505522"/>
          </a:xfrm>
          <a:prstGeom prst="round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예측</a:t>
            </a:r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Y'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1E95ADB6-E22A-49F5-99B0-B32839B2EEE8}"/>
              </a:ext>
            </a:extLst>
          </p:cNvPr>
          <p:cNvCxnSpPr>
            <a:cxnSpLocks/>
          </p:cNvCxnSpPr>
          <p:nvPr/>
        </p:nvCxnSpPr>
        <p:spPr>
          <a:xfrm>
            <a:off x="6536598" y="4650955"/>
            <a:ext cx="1" cy="43400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5AA792F-2EA6-42F7-A461-0AD89DCCDA10}"/>
              </a:ext>
            </a:extLst>
          </p:cNvPr>
          <p:cNvSpPr/>
          <p:nvPr/>
        </p:nvSpPr>
        <p:spPr>
          <a:xfrm>
            <a:off x="3769111" y="3295243"/>
            <a:ext cx="1018478" cy="3258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가중치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4D0B21A9-CA6F-4B6A-B9A7-A7BFDF63EECB}"/>
              </a:ext>
            </a:extLst>
          </p:cNvPr>
          <p:cNvCxnSpPr>
            <a:cxnSpLocks/>
            <a:stCxn id="21" idx="3"/>
            <a:endCxn id="5" idx="1"/>
          </p:cNvCxnSpPr>
          <p:nvPr/>
        </p:nvCxnSpPr>
        <p:spPr>
          <a:xfrm>
            <a:off x="4787589" y="3458156"/>
            <a:ext cx="702777" cy="0"/>
          </a:xfrm>
          <a:prstGeom prst="straightConnector1">
            <a:avLst/>
          </a:prstGeom>
          <a:ln w="28575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3AD3BBB-C0BF-4350-83F1-973E3765FC57}"/>
              </a:ext>
            </a:extLst>
          </p:cNvPr>
          <p:cNvSpPr/>
          <p:nvPr/>
        </p:nvSpPr>
        <p:spPr>
          <a:xfrm>
            <a:off x="3769111" y="4258604"/>
            <a:ext cx="1018478" cy="3258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가중치</a:t>
            </a: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A055B794-B797-4D90-8CA9-E1971CC3DDC1}"/>
              </a:ext>
            </a:extLst>
          </p:cNvPr>
          <p:cNvCxnSpPr>
            <a:cxnSpLocks/>
            <a:stCxn id="25" idx="3"/>
          </p:cNvCxnSpPr>
          <p:nvPr/>
        </p:nvCxnSpPr>
        <p:spPr>
          <a:xfrm>
            <a:off x="4787589" y="4421517"/>
            <a:ext cx="702777" cy="0"/>
          </a:xfrm>
          <a:prstGeom prst="straightConnector1">
            <a:avLst/>
          </a:prstGeom>
          <a:ln w="28575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왼쪽 중괄호 22">
            <a:extLst>
              <a:ext uri="{FF2B5EF4-FFF2-40B4-BE49-F238E27FC236}">
                <a16:creationId xmlns:a16="http://schemas.microsoft.com/office/drawing/2014/main" id="{DF54C1A8-020B-454E-B158-3FD9F49EC3F0}"/>
              </a:ext>
            </a:extLst>
          </p:cNvPr>
          <p:cNvSpPr/>
          <p:nvPr/>
        </p:nvSpPr>
        <p:spPr>
          <a:xfrm>
            <a:off x="3360235" y="3458156"/>
            <a:ext cx="381112" cy="963361"/>
          </a:xfrm>
          <a:prstGeom prst="leftBrace">
            <a:avLst>
              <a:gd name="adj1" fmla="val 8333"/>
              <a:gd name="adj2" fmla="val 51544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78172CF-CF7B-48E1-AB3A-06ECD101D0C1}"/>
              </a:ext>
            </a:extLst>
          </p:cNvPr>
          <p:cNvSpPr txBox="1"/>
          <p:nvPr/>
        </p:nvSpPr>
        <p:spPr>
          <a:xfrm>
            <a:off x="1696408" y="3678226"/>
            <a:ext cx="16946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목표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이런 가중치의 </a:t>
            </a:r>
            <a:endParaRPr lang="en-US" altLang="ko-KR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정확한 값을 찾는 것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2E6E311-F740-442F-BABD-0F7DEC3C6F41}"/>
              </a:ext>
            </a:extLst>
          </p:cNvPr>
          <p:cNvSpPr/>
          <p:nvPr/>
        </p:nvSpPr>
        <p:spPr>
          <a:xfrm>
            <a:off x="785357" y="993631"/>
            <a:ext cx="52197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Font typeface="+mj-lt"/>
              <a:buAutoNum type="arabicPeriod"/>
            </a:pPr>
            <a:r>
              <a:rPr lang="ko-KR" altLang="en-US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데이터를 입력한다</a:t>
            </a:r>
            <a:r>
              <a:rPr lang="en-US" altLang="ko-KR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.</a:t>
            </a:r>
          </a:p>
          <a:p>
            <a:pPr>
              <a:buFont typeface="+mj-lt"/>
              <a:buAutoNum type="arabicPeriod"/>
            </a:pPr>
            <a:r>
              <a:rPr lang="ko-KR" altLang="en-US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여러 층을 통해 예상 결과값을 만든다</a:t>
            </a:r>
            <a:r>
              <a:rPr lang="en-US" altLang="ko-KR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. (</a:t>
            </a:r>
            <a:r>
              <a:rPr lang="ko-KR" altLang="en-US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매핑</a:t>
            </a:r>
            <a:r>
              <a:rPr lang="en-US" altLang="ko-KR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)</a:t>
            </a:r>
          </a:p>
          <a:p>
            <a:pPr>
              <a:buFont typeface="+mj-lt"/>
              <a:buAutoNum type="arabicPeriod"/>
            </a:pPr>
            <a:r>
              <a:rPr lang="ko-KR" altLang="en-US">
                <a:solidFill>
                  <a:schemeClr val="bg1">
                    <a:lumMod val="85000"/>
                  </a:schemeClr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실제 값과 비교해서 그 차이를 구한다</a:t>
            </a:r>
            <a:r>
              <a:rPr lang="en-US" altLang="ko-KR">
                <a:solidFill>
                  <a:schemeClr val="bg1">
                    <a:lumMod val="85000"/>
                  </a:schemeClr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. (</a:t>
            </a:r>
            <a:r>
              <a:rPr lang="ko-KR" altLang="en-US">
                <a:solidFill>
                  <a:schemeClr val="bg1">
                    <a:lumMod val="85000"/>
                  </a:schemeClr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타깃과 손실함수</a:t>
            </a:r>
            <a:r>
              <a:rPr lang="en-US" altLang="ko-KR">
                <a:solidFill>
                  <a:schemeClr val="bg1">
                    <a:lumMod val="85000"/>
                  </a:schemeClr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)</a:t>
            </a:r>
          </a:p>
          <a:p>
            <a:pPr>
              <a:buFont typeface="+mj-lt"/>
              <a:buAutoNum type="arabicPeriod"/>
            </a:pPr>
            <a:r>
              <a:rPr lang="ko-KR" altLang="en-US">
                <a:solidFill>
                  <a:schemeClr val="bg1">
                    <a:lumMod val="85000"/>
                  </a:schemeClr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차이를 줄이기 위한 방법으로 앞의 층들의 가중치를 수정해준다</a:t>
            </a:r>
            <a:r>
              <a:rPr lang="en-US" altLang="ko-KR">
                <a:solidFill>
                  <a:schemeClr val="bg1">
                    <a:lumMod val="85000"/>
                  </a:schemeClr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. (</a:t>
            </a:r>
            <a:r>
              <a:rPr lang="ko-KR" altLang="en-US" err="1">
                <a:solidFill>
                  <a:schemeClr val="bg1">
                    <a:lumMod val="85000"/>
                  </a:schemeClr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역전파</a:t>
            </a:r>
            <a:r>
              <a:rPr lang="en-US" altLang="ko-KR">
                <a:solidFill>
                  <a:schemeClr val="bg1">
                    <a:lumMod val="85000"/>
                  </a:schemeClr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)</a:t>
            </a:r>
          </a:p>
          <a:p>
            <a:pPr>
              <a:buFont typeface="+mj-lt"/>
              <a:buAutoNum type="arabicPeriod"/>
            </a:pPr>
            <a:r>
              <a:rPr lang="ko-KR" altLang="en-US">
                <a:solidFill>
                  <a:schemeClr val="bg1">
                    <a:lumMod val="85000"/>
                  </a:schemeClr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이 방법의 반복으로 규칙을 계속 개선한다</a:t>
            </a:r>
            <a:r>
              <a:rPr lang="en-US" altLang="ko-KR">
                <a:solidFill>
                  <a:schemeClr val="bg1">
                    <a:lumMod val="85000"/>
                  </a:schemeClr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.</a:t>
            </a:r>
            <a:endParaRPr lang="en-US" altLang="ko-KR" b="0" i="0">
              <a:solidFill>
                <a:schemeClr val="bg1">
                  <a:lumMod val="85000"/>
                </a:schemeClr>
              </a:solidFill>
              <a:effectLst/>
              <a:latin typeface="고도 B" panose="02000503000000020004" pitchFamily="2" charset="-127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6544720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타원 60">
            <a:extLst>
              <a:ext uri="{FF2B5EF4-FFF2-40B4-BE49-F238E27FC236}">
                <a16:creationId xmlns:a16="http://schemas.microsoft.com/office/drawing/2014/main" id="{EBBC7F3D-6C27-4D01-A877-C53A8305FA21}"/>
              </a:ext>
            </a:extLst>
          </p:cNvPr>
          <p:cNvSpPr/>
          <p:nvPr/>
        </p:nvSpPr>
        <p:spPr>
          <a:xfrm>
            <a:off x="3312625" y="3993048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FB81E584-17DD-44C2-9B53-1D6C66BF8EF9}"/>
              </a:ext>
            </a:extLst>
          </p:cNvPr>
          <p:cNvSpPr/>
          <p:nvPr/>
        </p:nvSpPr>
        <p:spPr>
          <a:xfrm>
            <a:off x="1657488" y="3993048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22875AE1-8EFC-4F66-8FCD-7408BC41E70E}"/>
              </a:ext>
            </a:extLst>
          </p:cNvPr>
          <p:cNvSpPr/>
          <p:nvPr/>
        </p:nvSpPr>
        <p:spPr>
          <a:xfrm>
            <a:off x="4912282" y="3993048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다층 신경망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backprop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이해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다층 신경망의 경사 하강법 구현</a:t>
            </a: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A6E6EE73-C71D-432C-AB0D-33063DDD8F65}"/>
              </a:ext>
            </a:extLst>
          </p:cNvPr>
          <p:cNvCxnSpPr>
            <a:cxnSpLocks/>
            <a:stCxn id="52" idx="3"/>
          </p:cNvCxnSpPr>
          <p:nvPr/>
        </p:nvCxnSpPr>
        <p:spPr>
          <a:xfrm flipV="1">
            <a:off x="1042769" y="4419805"/>
            <a:ext cx="611206" cy="1282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6E3DECBD-3BA2-4C73-A14D-4131CC63A35E}"/>
              </a:ext>
            </a:extLst>
          </p:cNvPr>
          <p:cNvCxnSpPr>
            <a:cxnSpLocks/>
            <a:endCxn id="98" idx="1"/>
          </p:cNvCxnSpPr>
          <p:nvPr/>
        </p:nvCxnSpPr>
        <p:spPr>
          <a:xfrm>
            <a:off x="1388858" y="3711285"/>
            <a:ext cx="386754" cy="399887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345A5DE-B81D-49A6-ADA3-745BAE47FBC8}"/>
              </a:ext>
            </a:extLst>
          </p:cNvPr>
          <p:cNvCxnSpPr>
            <a:cxnSpLocks/>
            <a:endCxn id="98" idx="3"/>
          </p:cNvCxnSpPr>
          <p:nvPr/>
        </p:nvCxnSpPr>
        <p:spPr>
          <a:xfrm flipV="1">
            <a:off x="1380880" y="4681526"/>
            <a:ext cx="394732" cy="427167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352E644A-F660-4664-B2D1-364E536456A1}"/>
                  </a:ext>
                </a:extLst>
              </p:cNvPr>
              <p:cNvSpPr txBox="1"/>
              <p:nvPr/>
            </p:nvSpPr>
            <p:spPr>
              <a:xfrm>
                <a:off x="989082" y="3341831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352E644A-F660-4664-B2D1-364E536456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9082" y="3341831"/>
                <a:ext cx="386575" cy="400110"/>
              </a:xfrm>
              <a:prstGeom prst="rect">
                <a:avLst/>
              </a:prstGeom>
              <a:blipFill>
                <a:blip r:embed="rId3"/>
                <a:stretch>
                  <a:fillRect r="-20313" b="-30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TextBox 51">
            <a:extLst>
              <a:ext uri="{FF2B5EF4-FFF2-40B4-BE49-F238E27FC236}">
                <a16:creationId xmlns:a16="http://schemas.microsoft.com/office/drawing/2014/main" id="{780664E7-87F6-4E92-9735-1A5A60C33D38}"/>
              </a:ext>
            </a:extLst>
          </p:cNvPr>
          <p:cNvSpPr txBox="1"/>
          <p:nvPr/>
        </p:nvSpPr>
        <p:spPr>
          <a:xfrm>
            <a:off x="656194" y="4221032"/>
            <a:ext cx="3865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ambria Math" panose="02040503050406030204" pitchFamily="18" charset="0"/>
              </a:rPr>
              <a:t>X</a:t>
            </a:r>
            <a:endParaRPr lang="ko-KR" altLang="en-US" sz="20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99944B82-1647-4914-8E04-222997350FA3}"/>
                  </a:ext>
                </a:extLst>
              </p:cNvPr>
              <p:cNvSpPr txBox="1"/>
              <p:nvPr/>
            </p:nvSpPr>
            <p:spPr>
              <a:xfrm>
                <a:off x="1042769" y="4965082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99944B82-1647-4914-8E04-222997350F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2769" y="4965082"/>
                <a:ext cx="386575" cy="400110"/>
              </a:xfrm>
              <a:prstGeom prst="rect">
                <a:avLst/>
              </a:prstGeom>
              <a:blipFill>
                <a:blip r:embed="rId4"/>
                <a:stretch>
                  <a:fillRect r="-3175" b="-30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2148893F-59A3-45DB-8579-C4448D5F015D}"/>
              </a:ext>
            </a:extLst>
          </p:cNvPr>
          <p:cNvCxnSpPr>
            <a:cxnSpLocks/>
            <a:stCxn id="98" idx="6"/>
            <a:endCxn id="61" idx="2"/>
          </p:cNvCxnSpPr>
          <p:nvPr/>
        </p:nvCxnSpPr>
        <p:spPr>
          <a:xfrm>
            <a:off x="2464090" y="4396349"/>
            <a:ext cx="848535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5F69D3F1-BDF3-4FD1-BCCA-3383D0A3EE2A}"/>
                  </a:ext>
                </a:extLst>
              </p:cNvPr>
              <p:cNvSpPr txBox="1"/>
              <p:nvPr/>
            </p:nvSpPr>
            <p:spPr>
              <a:xfrm>
                <a:off x="2709180" y="4420511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5F69D3F1-BDF3-4FD1-BCCA-3383D0A3EE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9180" y="4420511"/>
                <a:ext cx="386575" cy="400110"/>
              </a:xfrm>
              <a:prstGeom prst="rect">
                <a:avLst/>
              </a:prstGeom>
              <a:blipFill>
                <a:blip r:embed="rId5"/>
                <a:stretch>
                  <a:fillRect r="-1563" b="-30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타원 57">
            <a:extLst>
              <a:ext uri="{FF2B5EF4-FFF2-40B4-BE49-F238E27FC236}">
                <a16:creationId xmlns:a16="http://schemas.microsoft.com/office/drawing/2014/main" id="{6598001B-7771-4B4B-B73C-51122852F1DF}"/>
              </a:ext>
            </a:extLst>
          </p:cNvPr>
          <p:cNvSpPr/>
          <p:nvPr/>
        </p:nvSpPr>
        <p:spPr>
          <a:xfrm>
            <a:off x="8141813" y="3993048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0C2C141-57C1-4BE4-A1CE-B15C30D3B81A}"/>
                  </a:ext>
                </a:extLst>
              </p:cNvPr>
              <p:cNvSpPr txBox="1"/>
              <p:nvPr/>
            </p:nvSpPr>
            <p:spPr>
              <a:xfrm>
                <a:off x="9660337" y="4165516"/>
                <a:ext cx="3865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0C2C141-57C1-4BE4-A1CE-B15C30D3B8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0337" y="4165516"/>
                <a:ext cx="386575" cy="461665"/>
              </a:xfrm>
              <a:prstGeom prst="rect">
                <a:avLst/>
              </a:prstGeom>
              <a:blipFill>
                <a:blip r:embed="rId6"/>
                <a:stretch>
                  <a:fillRect l="-1587" t="-3947" r="-19048"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5A0D5704-62A1-49A3-936C-060DCB863FA9}"/>
              </a:ext>
            </a:extLst>
          </p:cNvPr>
          <p:cNvCxnSpPr>
            <a:cxnSpLocks/>
            <a:stCxn id="58" idx="6"/>
            <a:endCxn id="59" idx="1"/>
          </p:cNvCxnSpPr>
          <p:nvPr/>
        </p:nvCxnSpPr>
        <p:spPr>
          <a:xfrm>
            <a:off x="8948415" y="4396349"/>
            <a:ext cx="711922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D65DAA4B-2150-46A4-8FEE-AAED447C2049}"/>
              </a:ext>
            </a:extLst>
          </p:cNvPr>
          <p:cNvCxnSpPr>
            <a:cxnSpLocks/>
            <a:stCxn id="122" idx="6"/>
            <a:endCxn id="58" idx="2"/>
          </p:cNvCxnSpPr>
          <p:nvPr/>
        </p:nvCxnSpPr>
        <p:spPr>
          <a:xfrm flipV="1">
            <a:off x="7318542" y="4396349"/>
            <a:ext cx="823271" cy="407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연결선: 꺾임 66">
            <a:extLst>
              <a:ext uri="{FF2B5EF4-FFF2-40B4-BE49-F238E27FC236}">
                <a16:creationId xmlns:a16="http://schemas.microsoft.com/office/drawing/2014/main" id="{5EEAE3D7-76A3-4045-8F2D-4EEB34FD0556}"/>
              </a:ext>
            </a:extLst>
          </p:cNvPr>
          <p:cNvCxnSpPr>
            <a:cxnSpLocks/>
          </p:cNvCxnSpPr>
          <p:nvPr/>
        </p:nvCxnSpPr>
        <p:spPr>
          <a:xfrm rot="16200000" flipV="1">
            <a:off x="6925276" y="3464747"/>
            <a:ext cx="651386" cy="823116"/>
          </a:xfrm>
          <a:prstGeom prst="bentConnector2">
            <a:avLst/>
          </a:prstGeom>
          <a:ln w="381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B463EF38-10FA-400C-8E8E-C38FC08E4E70}"/>
              </a:ext>
            </a:extLst>
          </p:cNvPr>
          <p:cNvSpPr txBox="1"/>
          <p:nvPr/>
        </p:nvSpPr>
        <p:spPr>
          <a:xfrm>
            <a:off x="6743533" y="3074786"/>
            <a:ext cx="14205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역방향 계산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B0347D10-DF83-4048-8C08-63FE119B16CD}"/>
                  </a:ext>
                </a:extLst>
              </p:cNvPr>
              <p:cNvSpPr/>
              <p:nvPr/>
            </p:nvSpPr>
            <p:spPr>
              <a:xfrm>
                <a:off x="3305600" y="4182397"/>
                <a:ext cx="874108" cy="5160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ko-KR" sz="1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sSup>
                            <m:sSupPr>
                              <m:ctrlP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ko-KR" sz="1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lang="en-US" altLang="ko-KR" sz="1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p>
                          </m:sSup>
                        </m:den>
                      </m:f>
                    </m:oMath>
                  </m:oMathPara>
                </a14:m>
                <a:endParaRPr lang="ko-KR" altLang="en-US" sz="1400" b="1"/>
              </a:p>
            </p:txBody>
          </p:sp>
        </mc:Choice>
        <mc:Fallback xmlns=""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B0347D10-DF83-4048-8C08-63FE119B16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5600" y="4182397"/>
                <a:ext cx="874108" cy="51603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3E804D67-FE73-4822-B8E9-5CC0C68B7BDE}"/>
                  </a:ext>
                </a:extLst>
              </p:cNvPr>
              <p:cNvSpPr txBox="1"/>
              <p:nvPr/>
            </p:nvSpPr>
            <p:spPr>
              <a:xfrm>
                <a:off x="8162654" y="4183262"/>
                <a:ext cx="81682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b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𝟓</m:t>
                      </m:r>
                    </m:oMath>
                  </m:oMathPara>
                </a14:m>
                <a:endParaRPr lang="en-US" altLang="ko-KR" sz="1400" b="1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b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a:rPr lang="en-US" altLang="ko-KR" sz="1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altLang="ko-KR" sz="1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sz="1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𝟓</m:t>
                      </m:r>
                    </m:oMath>
                  </m:oMathPara>
                </a14:m>
                <a:endParaRPr lang="en-US" altLang="ko-KR" sz="1400" b="1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3E804D67-FE73-4822-B8E9-5CC0C68B7B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2654" y="4183262"/>
                <a:ext cx="816827" cy="430887"/>
              </a:xfrm>
              <a:prstGeom prst="rect">
                <a:avLst/>
              </a:prstGeom>
              <a:blipFill>
                <a:blip r:embed="rId8"/>
                <a:stretch>
                  <a:fillRect l="-746" r="-1493" b="-704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TextBox 74">
            <a:extLst>
              <a:ext uri="{FF2B5EF4-FFF2-40B4-BE49-F238E27FC236}">
                <a16:creationId xmlns:a16="http://schemas.microsoft.com/office/drawing/2014/main" id="{6DBE4B31-B991-47AE-B40C-AC522C15B958}"/>
              </a:ext>
            </a:extLst>
          </p:cNvPr>
          <p:cNvSpPr txBox="1"/>
          <p:nvPr/>
        </p:nvSpPr>
        <p:spPr>
          <a:xfrm>
            <a:off x="7660449" y="5138518"/>
            <a:ext cx="11031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손실함수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CFE1F2CF-AF42-4E6F-8363-263E27B2EE3C}"/>
                  </a:ext>
                </a:extLst>
              </p:cNvPr>
              <p:cNvSpPr txBox="1"/>
              <p:nvPr/>
            </p:nvSpPr>
            <p:spPr>
              <a:xfrm>
                <a:off x="1595738" y="4234489"/>
                <a:ext cx="96893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en-US" altLang="ko-KR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altLang="ko-KR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altLang="ko-KR" sz="1400" b="1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+</a:t>
                </a:r>
                <a:r>
                  <a:rPr lang="en-US" altLang="ko-KR" sz="1400" b="1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altLang="ko-KR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endParaRPr lang="ko-KR" altLang="en-US" sz="1400" b="1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CFE1F2CF-AF42-4E6F-8363-263E27B2EE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5738" y="4234489"/>
                <a:ext cx="968937" cy="307777"/>
              </a:xfrm>
              <a:prstGeom prst="rect">
                <a:avLst/>
              </a:prstGeom>
              <a:blipFill>
                <a:blip r:embed="rId9"/>
                <a:stretch>
                  <a:fillRect t="-6000" b="-1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AB241870-BA2A-4386-9D52-DB81A2CF0863}"/>
                  </a:ext>
                </a:extLst>
              </p:cNvPr>
              <p:cNvSpPr txBox="1"/>
              <p:nvPr/>
            </p:nvSpPr>
            <p:spPr>
              <a:xfrm>
                <a:off x="4727306" y="4258980"/>
                <a:ext cx="122726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b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AB241870-BA2A-4386-9D52-DB81A2CF08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7306" y="4258980"/>
                <a:ext cx="1227269" cy="30777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9288C3F1-D4A6-4DED-841D-8B285B8BEBAD}"/>
              </a:ext>
            </a:extLst>
          </p:cNvPr>
          <p:cNvCxnSpPr>
            <a:cxnSpLocks/>
            <a:stCxn id="61" idx="6"/>
            <a:endCxn id="99" idx="2"/>
          </p:cNvCxnSpPr>
          <p:nvPr/>
        </p:nvCxnSpPr>
        <p:spPr>
          <a:xfrm>
            <a:off x="4119227" y="4396349"/>
            <a:ext cx="793055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타원 121">
            <a:extLst>
              <a:ext uri="{FF2B5EF4-FFF2-40B4-BE49-F238E27FC236}">
                <a16:creationId xmlns:a16="http://schemas.microsoft.com/office/drawing/2014/main" id="{6A610944-F10A-4554-8F76-9FA0964D5BFF}"/>
              </a:ext>
            </a:extLst>
          </p:cNvPr>
          <p:cNvSpPr/>
          <p:nvPr/>
        </p:nvSpPr>
        <p:spPr>
          <a:xfrm>
            <a:off x="6511940" y="3993455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DCF20023-2382-4BC5-9045-02EE1C51E794}"/>
              </a:ext>
            </a:extLst>
          </p:cNvPr>
          <p:cNvCxnSpPr>
            <a:cxnSpLocks/>
          </p:cNvCxnSpPr>
          <p:nvPr/>
        </p:nvCxnSpPr>
        <p:spPr>
          <a:xfrm>
            <a:off x="5718885" y="4396349"/>
            <a:ext cx="793055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직사각형 132">
                <a:extLst>
                  <a:ext uri="{FF2B5EF4-FFF2-40B4-BE49-F238E27FC236}">
                    <a16:creationId xmlns:a16="http://schemas.microsoft.com/office/drawing/2014/main" id="{82800006-C627-4655-85C8-57D4507D3C25}"/>
                  </a:ext>
                </a:extLst>
              </p:cNvPr>
              <p:cNvSpPr/>
              <p:nvPr/>
            </p:nvSpPr>
            <p:spPr>
              <a:xfrm>
                <a:off x="6498624" y="4161784"/>
                <a:ext cx="874108" cy="5160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ko-KR" sz="1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sSup>
                            <m:sSupPr>
                              <m:ctrlP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ko-KR" sz="1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lang="en-US" altLang="ko-KR" sz="1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p>
                          </m:sSup>
                        </m:den>
                      </m:f>
                    </m:oMath>
                  </m:oMathPara>
                </a14:m>
                <a:endParaRPr lang="ko-KR" altLang="en-US" sz="1400" b="1"/>
              </a:p>
            </p:txBody>
          </p:sp>
        </mc:Choice>
        <mc:Fallback xmlns="">
          <p:sp>
            <p:nvSpPr>
              <p:cNvPr id="133" name="직사각형 132">
                <a:extLst>
                  <a:ext uri="{FF2B5EF4-FFF2-40B4-BE49-F238E27FC236}">
                    <a16:creationId xmlns:a16="http://schemas.microsoft.com/office/drawing/2014/main" id="{82800006-C627-4655-85C8-57D4507D3C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8624" y="4161784"/>
                <a:ext cx="874108" cy="51603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4" name="직선 화살표 연결선 133">
            <a:extLst>
              <a:ext uri="{FF2B5EF4-FFF2-40B4-BE49-F238E27FC236}">
                <a16:creationId xmlns:a16="http://schemas.microsoft.com/office/drawing/2014/main" id="{07FB2A0D-4FE8-4458-925F-B26BA7C45678}"/>
              </a:ext>
            </a:extLst>
          </p:cNvPr>
          <p:cNvCxnSpPr>
            <a:cxnSpLocks/>
          </p:cNvCxnSpPr>
          <p:nvPr/>
        </p:nvCxnSpPr>
        <p:spPr>
          <a:xfrm>
            <a:off x="4643117" y="3711193"/>
            <a:ext cx="386754" cy="399887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E113E6D0-0681-4CE8-AC15-E5D4FE493941}"/>
                  </a:ext>
                </a:extLst>
              </p:cNvPr>
              <p:cNvSpPr txBox="1"/>
              <p:nvPr/>
            </p:nvSpPr>
            <p:spPr>
              <a:xfrm>
                <a:off x="4198737" y="3341831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E113E6D0-0681-4CE8-AC15-E5D4FE4939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8737" y="3341831"/>
                <a:ext cx="386575" cy="400110"/>
              </a:xfrm>
              <a:prstGeom prst="rect">
                <a:avLst/>
              </a:prstGeom>
              <a:blipFill>
                <a:blip r:embed="rId12"/>
                <a:stretch>
                  <a:fillRect r="-23810" b="-30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9" name="직선 화살표 연결선 138">
            <a:extLst>
              <a:ext uri="{FF2B5EF4-FFF2-40B4-BE49-F238E27FC236}">
                <a16:creationId xmlns:a16="http://schemas.microsoft.com/office/drawing/2014/main" id="{3696BAE8-709E-4421-A008-7C8A7B8C1E14}"/>
              </a:ext>
            </a:extLst>
          </p:cNvPr>
          <p:cNvCxnSpPr>
            <a:cxnSpLocks/>
          </p:cNvCxnSpPr>
          <p:nvPr/>
        </p:nvCxnSpPr>
        <p:spPr>
          <a:xfrm flipV="1">
            <a:off x="4714915" y="4714995"/>
            <a:ext cx="394732" cy="427167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2E01E0B2-F93A-4470-B5A0-F07B2C42BE6E}"/>
                  </a:ext>
                </a:extLst>
              </p:cNvPr>
              <p:cNvSpPr txBox="1"/>
              <p:nvPr/>
            </p:nvSpPr>
            <p:spPr>
              <a:xfrm>
                <a:off x="4376804" y="4998551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2E01E0B2-F93A-4470-B5A0-F07B2C42BE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6804" y="4998551"/>
                <a:ext cx="386575" cy="400110"/>
              </a:xfrm>
              <a:prstGeom prst="rect">
                <a:avLst/>
              </a:prstGeom>
              <a:blipFill>
                <a:blip r:embed="rId13"/>
                <a:stretch>
                  <a:fillRect r="-4762" b="-30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253E133B-14B1-4AF7-A84B-B6C84F38F508}"/>
                  </a:ext>
                </a:extLst>
              </p:cNvPr>
              <p:cNvSpPr txBox="1"/>
              <p:nvPr/>
            </p:nvSpPr>
            <p:spPr>
              <a:xfrm>
                <a:off x="4238242" y="4410247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253E133B-14B1-4AF7-A84B-B6C84F38F5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8242" y="4410247"/>
                <a:ext cx="386575" cy="400110"/>
              </a:xfrm>
              <a:prstGeom prst="rect">
                <a:avLst/>
              </a:prstGeom>
              <a:blipFill>
                <a:blip r:embed="rId14"/>
                <a:stretch>
                  <a:fillRect r="-7813" b="-30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FAD94D31-C465-4D26-B426-8A6BFEFED0D8}"/>
                  </a:ext>
                </a:extLst>
              </p:cNvPr>
              <p:cNvSpPr txBox="1"/>
              <p:nvPr/>
            </p:nvSpPr>
            <p:spPr>
              <a:xfrm>
                <a:off x="5981788" y="4388377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FAD94D31-C465-4D26-B426-8A6BFEFED0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1788" y="4388377"/>
                <a:ext cx="386575" cy="400110"/>
              </a:xfrm>
              <a:prstGeom prst="rect">
                <a:avLst/>
              </a:prstGeom>
              <a:blipFill>
                <a:blip r:embed="rId15"/>
                <a:stretch>
                  <a:fillRect r="-4688" b="-30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FA9C14A6-AC62-4587-BC80-921C97529930}"/>
                  </a:ext>
                </a:extLst>
              </p:cNvPr>
              <p:cNvSpPr txBox="1"/>
              <p:nvPr/>
            </p:nvSpPr>
            <p:spPr>
              <a:xfrm>
                <a:off x="7469239" y="4407567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FA9C14A6-AC62-4587-BC80-921C975299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9239" y="4407567"/>
                <a:ext cx="386575" cy="400110"/>
              </a:xfrm>
              <a:prstGeom prst="rect">
                <a:avLst/>
              </a:prstGeom>
              <a:blipFill>
                <a:blip r:embed="rId16"/>
                <a:stretch>
                  <a:fillRect r="-10938" b="-30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EB59C57-7456-46BB-BFE9-6F9B29CEB6E9}"/>
                  </a:ext>
                </a:extLst>
              </p:cNvPr>
              <p:cNvSpPr txBox="1"/>
              <p:nvPr/>
            </p:nvSpPr>
            <p:spPr>
              <a:xfrm>
                <a:off x="574489" y="1204271"/>
                <a:ext cx="443647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가중치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대하여 손실 함수를 미분한다</a:t>
                </a:r>
                <a:r>
                  <a:rPr lang="en-US" altLang="ko-KR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</a:t>
                </a:r>
                <a:endParaRPr lang="ko-KR" altLang="en-US" sz="2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EB59C57-7456-46BB-BFE9-6F9B29CEB6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489" y="1204271"/>
                <a:ext cx="4436471" cy="400110"/>
              </a:xfrm>
              <a:prstGeom prst="rect">
                <a:avLst/>
              </a:prstGeom>
              <a:blipFill>
                <a:blip r:embed="rId17"/>
                <a:stretch>
                  <a:fillRect l="-1374" t="-9231" r="-687" b="-2769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5BD3A56-2477-40AA-9701-DA9A0B1E8774}"/>
                  </a:ext>
                </a:extLst>
              </p:cNvPr>
              <p:cNvSpPr txBox="1"/>
              <p:nvPr/>
            </p:nvSpPr>
            <p:spPr>
              <a:xfrm>
                <a:off x="1169709" y="1788066"/>
                <a:ext cx="2426177" cy="7627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𝑳</m:t>
                          </m:r>
                        </m:num>
                        <m:den>
                          <m: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US" altLang="ko-KR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altLang="ko-KR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den>
                      </m:f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𝑳</m:t>
                          </m:r>
                        </m:num>
                        <m:den>
                          <m: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US" altLang="ko-KR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𝒁</m:t>
                              </m:r>
                            </m:e>
                            <m:sub>
                              <m:r>
                                <a:rPr lang="en-US" altLang="ko-KR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US" altLang="ko-KR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𝒁</m:t>
                              </m:r>
                            </m:e>
                            <m:sub>
                              <m:r>
                                <a:rPr lang="en-US" altLang="ko-KR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num>
                        <m:den>
                          <m: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US" altLang="ko-KR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altLang="ko-KR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ko-KR" altLang="en-US" sz="2400" b="1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5BD3A56-2477-40AA-9701-DA9A0B1E87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9709" y="1788066"/>
                <a:ext cx="2426177" cy="762709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BE0E9334-7EA9-4D89-B1CA-B781F31ABD1F}"/>
                  </a:ext>
                </a:extLst>
              </p:cNvPr>
              <p:cNvSpPr txBox="1"/>
              <p:nvPr/>
            </p:nvSpPr>
            <p:spPr>
              <a:xfrm>
                <a:off x="5347690" y="5108693"/>
                <a:ext cx="1846979" cy="6355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Z</m:t>
                              </m:r>
                            </m:e>
                            <m:sub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BE0E9334-7EA9-4D89-B1CA-B781F31ABD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7690" y="5108693"/>
                <a:ext cx="1846979" cy="635559"/>
              </a:xfrm>
              <a:prstGeom prst="rect">
                <a:avLst/>
              </a:prstGeom>
              <a:blipFill>
                <a:blip r:embed="rId19"/>
                <a:stretch>
                  <a:fillRect b="-96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연결선: 구부러짐 2">
            <a:extLst>
              <a:ext uri="{FF2B5EF4-FFF2-40B4-BE49-F238E27FC236}">
                <a16:creationId xmlns:a16="http://schemas.microsoft.com/office/drawing/2014/main" id="{76BF60F4-F14B-4714-98C2-1C1BE747636C}"/>
              </a:ext>
            </a:extLst>
          </p:cNvPr>
          <p:cNvCxnSpPr>
            <a:stCxn id="75" idx="1"/>
            <a:endCxn id="143" idx="2"/>
          </p:cNvCxnSpPr>
          <p:nvPr/>
        </p:nvCxnSpPr>
        <p:spPr>
          <a:xfrm rot="10800000">
            <a:off x="6175077" y="4788487"/>
            <a:ext cx="1485373" cy="519308"/>
          </a:xfrm>
          <a:prstGeom prst="curved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71E23AAB-8B8D-4ACF-AE03-EBF174A0727C}"/>
                  </a:ext>
                </a:extLst>
              </p:cNvPr>
              <p:cNvSpPr txBox="1"/>
              <p:nvPr/>
            </p:nvSpPr>
            <p:spPr>
              <a:xfrm>
                <a:off x="5100733" y="2946134"/>
                <a:ext cx="1242776" cy="6355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Z</m:t>
                              </m:r>
                            </m:e>
                            <m:sub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W</m:t>
                              </m:r>
                            </m:e>
                            <m:sub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71E23AAB-8B8D-4ACF-AE03-EBF174A072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0733" y="2946134"/>
                <a:ext cx="1242776" cy="635559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연결선: 구부러짐 53">
            <a:extLst>
              <a:ext uri="{FF2B5EF4-FFF2-40B4-BE49-F238E27FC236}">
                <a16:creationId xmlns:a16="http://schemas.microsoft.com/office/drawing/2014/main" id="{4004B142-BE08-4072-87B0-5E48CDB81497}"/>
              </a:ext>
            </a:extLst>
          </p:cNvPr>
          <p:cNvCxnSpPr>
            <a:cxnSpLocks/>
            <a:stCxn id="143" idx="0"/>
            <a:endCxn id="137" idx="3"/>
          </p:cNvCxnSpPr>
          <p:nvPr/>
        </p:nvCxnSpPr>
        <p:spPr>
          <a:xfrm rot="16200000" flipV="1">
            <a:off x="4956949" y="3170250"/>
            <a:ext cx="846491" cy="1589764"/>
          </a:xfrm>
          <a:prstGeom prst="curved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990CEB6D-9E2B-4B7C-949F-832A1825FBBF}"/>
                  </a:ext>
                </a:extLst>
              </p:cNvPr>
              <p:cNvSpPr txBox="1"/>
              <p:nvPr/>
            </p:nvSpPr>
            <p:spPr>
              <a:xfrm>
                <a:off x="5810189" y="1347615"/>
                <a:ext cx="2045625" cy="6355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𝐸𝑟𝑟</m:t>
                          </m:r>
                        </m:e>
                      </m:d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990CEB6D-9E2B-4B7C-949F-832A1825FB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0189" y="1347615"/>
                <a:ext cx="2045625" cy="635559"/>
              </a:xfrm>
              <a:prstGeom prst="rect">
                <a:avLst/>
              </a:prstGeom>
              <a:blipFill>
                <a:blip r:embed="rId21"/>
                <a:stretch>
                  <a:fillRect b="-96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EFB328C1-E25B-4E2A-B646-F9E94F3D462B}"/>
                  </a:ext>
                </a:extLst>
              </p:cNvPr>
              <p:cNvSpPr txBox="1"/>
              <p:nvPr/>
            </p:nvSpPr>
            <p:spPr>
              <a:xfrm>
                <a:off x="6498624" y="1919140"/>
                <a:ext cx="239693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2,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d>
                        <m:d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,1</m:t>
                          </m:r>
                        </m:e>
                      </m:d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⇒(2,1)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EFB328C1-E25B-4E2A-B646-F9E94F3D46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8624" y="1919140"/>
                <a:ext cx="2396938" cy="307777"/>
              </a:xfrm>
              <a:prstGeom prst="rect">
                <a:avLst/>
              </a:prstGeom>
              <a:blipFill>
                <a:blip r:embed="rId22"/>
                <a:stretch>
                  <a:fillRect t="-2000" r="-1781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2C97F8A5-8BF3-4BE5-94FC-26B1FF349148}"/>
                  </a:ext>
                </a:extLst>
              </p:cNvPr>
              <p:cNvSpPr txBox="1"/>
              <p:nvPr/>
            </p:nvSpPr>
            <p:spPr>
              <a:xfrm>
                <a:off x="4902516" y="4774011"/>
                <a:ext cx="81144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,1</m:t>
                          </m:r>
                        </m:e>
                      </m:d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2C97F8A5-8BF3-4BE5-94FC-26B1FF3491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2516" y="4774011"/>
                <a:ext cx="811441" cy="307777"/>
              </a:xfrm>
              <a:prstGeom prst="rect">
                <a:avLst/>
              </a:prstGeom>
              <a:blipFill>
                <a:blip r:embed="rId24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TextBox 65">
            <a:extLst>
              <a:ext uri="{FF2B5EF4-FFF2-40B4-BE49-F238E27FC236}">
                <a16:creationId xmlns:a16="http://schemas.microsoft.com/office/drawing/2014/main" id="{310A7E4A-8E15-4376-A740-98577E42426C}"/>
              </a:ext>
            </a:extLst>
          </p:cNvPr>
          <p:cNvSpPr txBox="1"/>
          <p:nvPr/>
        </p:nvSpPr>
        <p:spPr>
          <a:xfrm>
            <a:off x="5533368" y="5920056"/>
            <a:ext cx="4514056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b2_grad = np.sum(err,axis=0) / m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2563ABB1-410E-4890-92FF-B9A875806DDD}"/>
                  </a:ext>
                </a:extLst>
              </p:cNvPr>
              <p:cNvSpPr txBox="1"/>
              <p:nvPr/>
            </p:nvSpPr>
            <p:spPr>
              <a:xfrm>
                <a:off x="8805865" y="1900468"/>
                <a:ext cx="183556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b>
                          <m:r>
                            <a:rPr lang="en-US" altLang="ko-K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sSub>
                        <m:sSubPr>
                          <m:ctrlPr>
                            <a:rPr lang="en-US" altLang="ko-K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altLang="ko-K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altLang="ko-KR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altLang="ko-K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ko-KR" altLang="en-US" sz="1800" b="1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2563ABB1-410E-4890-92FF-B9A875806D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5865" y="1900468"/>
                <a:ext cx="1835561" cy="369332"/>
              </a:xfrm>
              <a:prstGeom prst="rect">
                <a:avLst/>
              </a:prstGeom>
              <a:blipFill>
                <a:blip r:embed="rId25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4688BBFF-FDAE-4C2D-A7AA-18706F57A82F}"/>
                  </a:ext>
                </a:extLst>
              </p:cNvPr>
              <p:cNvSpPr txBox="1"/>
              <p:nvPr/>
            </p:nvSpPr>
            <p:spPr>
              <a:xfrm>
                <a:off x="8332777" y="2213478"/>
                <a:ext cx="26551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𝒎</m:t>
                          </m:r>
                          <m:r>
                            <a:rPr lang="en-US" altLang="ko-K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e>
                      </m:d>
                      <m:d>
                        <m:dPr>
                          <m:ctrlPr>
                            <a:rPr lang="en-US" altLang="ko-K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altLang="ko-K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en-US" altLang="ko-KR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→(</m:t>
                      </m:r>
                      <m:r>
                        <a:rPr lang="en-US" altLang="ko-KR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𝒎</m:t>
                      </m:r>
                      <m:r>
                        <a:rPr lang="en-US" altLang="ko-KR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altLang="ko-KR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800" b="1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4688BBFF-FDAE-4C2D-A7AA-18706F57A8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2777" y="2213478"/>
                <a:ext cx="2655120" cy="369332"/>
              </a:xfrm>
              <a:prstGeom prst="rect">
                <a:avLst/>
              </a:prstGeom>
              <a:blipFill>
                <a:blip r:embed="rId26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직사각형 1">
            <a:extLst>
              <a:ext uri="{FF2B5EF4-FFF2-40B4-BE49-F238E27FC236}">
                <a16:creationId xmlns:a16="http://schemas.microsoft.com/office/drawing/2014/main" id="{EE9EC24B-AD59-467A-B4BB-10774FAC8725}"/>
              </a:ext>
            </a:extLst>
          </p:cNvPr>
          <p:cNvSpPr/>
          <p:nvPr/>
        </p:nvSpPr>
        <p:spPr>
          <a:xfrm>
            <a:off x="9290447" y="2682478"/>
            <a:ext cx="239316" cy="2393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D43A8C57-F4C8-46FA-AC16-FAE1E8524A10}"/>
              </a:ext>
            </a:extLst>
          </p:cNvPr>
          <p:cNvSpPr/>
          <p:nvPr/>
        </p:nvSpPr>
        <p:spPr>
          <a:xfrm>
            <a:off x="9290447" y="2913317"/>
            <a:ext cx="239316" cy="2393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626C26A5-337C-4A6C-BDE2-2C080D5F55D4}"/>
              </a:ext>
            </a:extLst>
          </p:cNvPr>
          <p:cNvSpPr/>
          <p:nvPr/>
        </p:nvSpPr>
        <p:spPr>
          <a:xfrm>
            <a:off x="9290447" y="3144156"/>
            <a:ext cx="239316" cy="2393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E451CEC0-63BF-4DE3-9176-635949677A95}"/>
              </a:ext>
            </a:extLst>
          </p:cNvPr>
          <p:cNvSpPr/>
          <p:nvPr/>
        </p:nvSpPr>
        <p:spPr>
          <a:xfrm>
            <a:off x="9290447" y="3374995"/>
            <a:ext cx="239316" cy="2393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CFBE6C52-E747-4A60-B4C7-627F5C78A498}"/>
              </a:ext>
            </a:extLst>
          </p:cNvPr>
          <p:cNvSpPr/>
          <p:nvPr/>
        </p:nvSpPr>
        <p:spPr>
          <a:xfrm>
            <a:off x="9290447" y="3605834"/>
            <a:ext cx="239316" cy="2393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497B60CA-CF8A-4EE4-BEFA-97024CEC6D0D}"/>
              </a:ext>
            </a:extLst>
          </p:cNvPr>
          <p:cNvSpPr/>
          <p:nvPr/>
        </p:nvSpPr>
        <p:spPr>
          <a:xfrm>
            <a:off x="9985418" y="3152633"/>
            <a:ext cx="239316" cy="2393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C9629C9D-2149-4A4E-9141-32B4AF0B1396}"/>
                  </a:ext>
                </a:extLst>
              </p:cNvPr>
              <p:cNvSpPr txBox="1"/>
              <p:nvPr/>
            </p:nvSpPr>
            <p:spPr>
              <a:xfrm>
                <a:off x="9587986" y="3059668"/>
                <a:ext cx="29526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1800" b="1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C9629C9D-2149-4A4E-9141-32B4AF0B13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87986" y="3059668"/>
                <a:ext cx="295262" cy="369332"/>
              </a:xfrm>
              <a:prstGeom prst="rect">
                <a:avLst/>
              </a:prstGeom>
              <a:blipFill>
                <a:blip r:embed="rId27"/>
                <a:stretch>
                  <a:fillRect r="-1458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" name="직사각형 80">
            <a:extLst>
              <a:ext uri="{FF2B5EF4-FFF2-40B4-BE49-F238E27FC236}">
                <a16:creationId xmlns:a16="http://schemas.microsoft.com/office/drawing/2014/main" id="{9C318C8E-5EAA-4F6F-A3AA-02EA9E9C5BDC}"/>
              </a:ext>
            </a:extLst>
          </p:cNvPr>
          <p:cNvSpPr/>
          <p:nvPr/>
        </p:nvSpPr>
        <p:spPr>
          <a:xfrm>
            <a:off x="9985418" y="2682478"/>
            <a:ext cx="239316" cy="2393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01FBA4E7-341F-4236-BF21-A452883CE06F}"/>
              </a:ext>
            </a:extLst>
          </p:cNvPr>
          <p:cNvSpPr/>
          <p:nvPr/>
        </p:nvSpPr>
        <p:spPr>
          <a:xfrm>
            <a:off x="9985418" y="2921794"/>
            <a:ext cx="239316" cy="2393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54A798FE-804C-478C-9007-04CB3E8D3180}"/>
              </a:ext>
            </a:extLst>
          </p:cNvPr>
          <p:cNvSpPr/>
          <p:nvPr/>
        </p:nvSpPr>
        <p:spPr>
          <a:xfrm>
            <a:off x="9985418" y="3384831"/>
            <a:ext cx="239316" cy="2393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093382D-DB55-468C-A0D2-477E606CEEFE}"/>
              </a:ext>
            </a:extLst>
          </p:cNvPr>
          <p:cNvSpPr/>
          <p:nvPr/>
        </p:nvSpPr>
        <p:spPr>
          <a:xfrm>
            <a:off x="9985418" y="3617029"/>
            <a:ext cx="239316" cy="2393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E7BCA9F9-8A0F-49BE-BCFD-EE291B8FEDD3}"/>
              </a:ext>
            </a:extLst>
          </p:cNvPr>
          <p:cNvSpPr/>
          <p:nvPr/>
        </p:nvSpPr>
        <p:spPr>
          <a:xfrm>
            <a:off x="10560731" y="3152633"/>
            <a:ext cx="239316" cy="2393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06C95D01-5BE7-4F96-B2E3-21E7650FF898}"/>
              </a:ext>
            </a:extLst>
          </p:cNvPr>
          <p:cNvSpPr/>
          <p:nvPr/>
        </p:nvSpPr>
        <p:spPr>
          <a:xfrm>
            <a:off x="10560731" y="2682478"/>
            <a:ext cx="239316" cy="2393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6505A915-4F6A-4F94-990C-629145E18393}"/>
              </a:ext>
            </a:extLst>
          </p:cNvPr>
          <p:cNvSpPr/>
          <p:nvPr/>
        </p:nvSpPr>
        <p:spPr>
          <a:xfrm>
            <a:off x="10560731" y="2921794"/>
            <a:ext cx="239316" cy="2393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9C156FC7-ADF3-480B-BDBB-4BBAF852FC54}"/>
              </a:ext>
            </a:extLst>
          </p:cNvPr>
          <p:cNvSpPr/>
          <p:nvPr/>
        </p:nvSpPr>
        <p:spPr>
          <a:xfrm>
            <a:off x="10560731" y="3384831"/>
            <a:ext cx="239316" cy="2393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D740A44A-DCFC-444F-83FB-5B22403BDD70}"/>
              </a:ext>
            </a:extLst>
          </p:cNvPr>
          <p:cNvSpPr/>
          <p:nvPr/>
        </p:nvSpPr>
        <p:spPr>
          <a:xfrm>
            <a:off x="10560731" y="3617029"/>
            <a:ext cx="239316" cy="2393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946B55DE-FADB-427D-B7DA-D33341803602}"/>
                  </a:ext>
                </a:extLst>
              </p:cNvPr>
              <p:cNvSpPr txBox="1"/>
              <p:nvPr/>
            </p:nvSpPr>
            <p:spPr>
              <a:xfrm>
                <a:off x="10219245" y="3079148"/>
                <a:ext cx="29526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ko-KR" altLang="en-US" sz="1800" b="1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946B55DE-FADB-427D-B7DA-D333418036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19245" y="3079148"/>
                <a:ext cx="295262" cy="369332"/>
              </a:xfrm>
              <a:prstGeom prst="rect">
                <a:avLst/>
              </a:prstGeom>
              <a:blipFill>
                <a:blip r:embed="rId28"/>
                <a:stretch>
                  <a:fillRect r="-61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화살표: 아래쪽 3">
            <a:extLst>
              <a:ext uri="{FF2B5EF4-FFF2-40B4-BE49-F238E27FC236}">
                <a16:creationId xmlns:a16="http://schemas.microsoft.com/office/drawing/2014/main" id="{4A514445-46E1-417C-9D82-DE09A276A204}"/>
              </a:ext>
            </a:extLst>
          </p:cNvPr>
          <p:cNvSpPr/>
          <p:nvPr/>
        </p:nvSpPr>
        <p:spPr>
          <a:xfrm>
            <a:off x="10894088" y="4261168"/>
            <a:ext cx="46224" cy="1170028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050DA630-9DEA-42A4-A0CA-7A1657261169}"/>
              </a:ext>
            </a:extLst>
          </p:cNvPr>
          <p:cNvSpPr/>
          <p:nvPr/>
        </p:nvSpPr>
        <p:spPr>
          <a:xfrm>
            <a:off x="10560731" y="4715015"/>
            <a:ext cx="239316" cy="2393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7984977C-2650-40BE-8D1F-28144AA11A19}"/>
              </a:ext>
            </a:extLst>
          </p:cNvPr>
          <p:cNvSpPr/>
          <p:nvPr/>
        </p:nvSpPr>
        <p:spPr>
          <a:xfrm>
            <a:off x="10560731" y="4244860"/>
            <a:ext cx="239316" cy="2393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EE002AE2-6F2C-420C-8D69-A308628B964E}"/>
              </a:ext>
            </a:extLst>
          </p:cNvPr>
          <p:cNvSpPr/>
          <p:nvPr/>
        </p:nvSpPr>
        <p:spPr>
          <a:xfrm>
            <a:off x="10560731" y="4484176"/>
            <a:ext cx="239316" cy="2393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EEA25823-3471-4BFA-91FA-9D7FAF3E4A56}"/>
              </a:ext>
            </a:extLst>
          </p:cNvPr>
          <p:cNvSpPr/>
          <p:nvPr/>
        </p:nvSpPr>
        <p:spPr>
          <a:xfrm>
            <a:off x="10560731" y="4947213"/>
            <a:ext cx="239316" cy="2393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68794814-BE1A-43C5-BCFF-6D58167E280C}"/>
              </a:ext>
            </a:extLst>
          </p:cNvPr>
          <p:cNvSpPr/>
          <p:nvPr/>
        </p:nvSpPr>
        <p:spPr>
          <a:xfrm>
            <a:off x="10560731" y="5179411"/>
            <a:ext cx="239316" cy="2393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화살표: 아래쪽 100">
            <a:extLst>
              <a:ext uri="{FF2B5EF4-FFF2-40B4-BE49-F238E27FC236}">
                <a16:creationId xmlns:a16="http://schemas.microsoft.com/office/drawing/2014/main" id="{8891C87B-0C03-4DC7-BD47-5837181FBC2E}"/>
              </a:ext>
            </a:extLst>
          </p:cNvPr>
          <p:cNvSpPr/>
          <p:nvPr/>
        </p:nvSpPr>
        <p:spPr>
          <a:xfrm>
            <a:off x="9883248" y="2678800"/>
            <a:ext cx="46224" cy="1170028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AD9323E7-F4E1-4577-9976-0BCBBAF2E3C4}"/>
              </a:ext>
            </a:extLst>
          </p:cNvPr>
          <p:cNvSpPr txBox="1"/>
          <p:nvPr/>
        </p:nvSpPr>
        <p:spPr>
          <a:xfrm>
            <a:off x="199687" y="6148346"/>
            <a:ext cx="61686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리피트 연산의 미분은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합연산 이다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.(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리피트의 방향과 합의 방향은 같아야 한다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.) 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D930016-253C-4D6A-BE23-BC879BA5A333}"/>
              </a:ext>
            </a:extLst>
          </p:cNvPr>
          <p:cNvSpPr/>
          <p:nvPr/>
        </p:nvSpPr>
        <p:spPr>
          <a:xfrm>
            <a:off x="4119227" y="5307795"/>
            <a:ext cx="347070" cy="3470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D0F2DCFD-5538-4065-AB85-8A0F061C89A3}"/>
              </a:ext>
            </a:extLst>
          </p:cNvPr>
          <p:cNvSpPr txBox="1"/>
          <p:nvPr/>
        </p:nvSpPr>
        <p:spPr>
          <a:xfrm>
            <a:off x="3742654" y="5676762"/>
            <a:ext cx="564257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742F5B3F-916F-4906-B083-A3C7CD6B28BE}"/>
                  </a:ext>
                </a:extLst>
              </p:cNvPr>
              <p:cNvSpPr txBox="1"/>
              <p:nvPr/>
            </p:nvSpPr>
            <p:spPr>
              <a:xfrm>
                <a:off x="8946486" y="3894221"/>
                <a:ext cx="81144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,1</m:t>
                          </m:r>
                        </m:e>
                      </m:d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742F5B3F-916F-4906-B083-A3C7CD6B28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6486" y="3894221"/>
                <a:ext cx="811441" cy="307777"/>
              </a:xfrm>
              <a:prstGeom prst="rect">
                <a:avLst/>
              </a:prstGeom>
              <a:blipFill>
                <a:blip r:embed="rId29"/>
                <a:stretch>
                  <a:fillRect b="-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2BFE61CF-764A-492B-8CE5-5A227B74618D}"/>
                  </a:ext>
                </a:extLst>
              </p:cNvPr>
              <p:cNvSpPr txBox="1"/>
              <p:nvPr/>
            </p:nvSpPr>
            <p:spPr>
              <a:xfrm>
                <a:off x="9660337" y="3894221"/>
                <a:ext cx="81144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,1</m:t>
                          </m:r>
                        </m:e>
                      </m:d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2BFE61CF-764A-492B-8CE5-5A227B7461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0337" y="3894221"/>
                <a:ext cx="811441" cy="307777"/>
              </a:xfrm>
              <a:prstGeom prst="rect">
                <a:avLst/>
              </a:prstGeom>
              <a:blipFill>
                <a:blip r:embed="rId30"/>
                <a:stretch>
                  <a:fillRect b="-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3521FF2B-A9EF-4FFB-BD41-B87286A4402F}"/>
              </a:ext>
            </a:extLst>
          </p:cNvPr>
          <p:cNvSpPr/>
          <p:nvPr/>
        </p:nvSpPr>
        <p:spPr>
          <a:xfrm>
            <a:off x="10560731" y="5588975"/>
            <a:ext cx="239316" cy="2393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4958E2B9-1396-4CE2-BA35-CA0702EC2CDF}"/>
                  </a:ext>
                </a:extLst>
              </p:cNvPr>
              <p:cNvSpPr txBox="1"/>
              <p:nvPr/>
            </p:nvSpPr>
            <p:spPr>
              <a:xfrm>
                <a:off x="21344" y="3926712"/>
                <a:ext cx="95410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,30</m:t>
                          </m:r>
                        </m:e>
                      </m:d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4958E2B9-1396-4CE2-BA35-CA0702EC2C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44" y="3926712"/>
                <a:ext cx="954107" cy="307777"/>
              </a:xfrm>
              <a:prstGeom prst="rect">
                <a:avLst/>
              </a:prstGeom>
              <a:blipFill>
                <a:blip r:embed="rId31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E8CBC8D3-254E-4C4E-ACDD-CDFE548A04CA}"/>
                  </a:ext>
                </a:extLst>
              </p:cNvPr>
              <p:cNvSpPr txBox="1"/>
              <p:nvPr/>
            </p:nvSpPr>
            <p:spPr>
              <a:xfrm>
                <a:off x="1294108" y="3209894"/>
                <a:ext cx="83484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30,2</m:t>
                          </m:r>
                        </m:e>
                      </m:d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E8CBC8D3-254E-4C4E-ACDD-CDFE548A04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4108" y="3209894"/>
                <a:ext cx="834844" cy="307777"/>
              </a:xfrm>
              <a:prstGeom prst="rect">
                <a:avLst/>
              </a:prstGeom>
              <a:blipFill>
                <a:blip r:embed="rId32"/>
                <a:stretch>
                  <a:fillRect b="-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C91F0A99-BB79-4C1B-AABF-82F2F151FA85}"/>
                  </a:ext>
                </a:extLst>
              </p:cNvPr>
              <p:cNvSpPr txBox="1"/>
              <p:nvPr/>
            </p:nvSpPr>
            <p:spPr>
              <a:xfrm>
                <a:off x="2516537" y="4028365"/>
                <a:ext cx="81144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,2</m:t>
                          </m:r>
                        </m:e>
                      </m:d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C91F0A99-BB79-4C1B-AABF-82F2F151FA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6537" y="4028365"/>
                <a:ext cx="811440" cy="307777"/>
              </a:xfrm>
              <a:prstGeom prst="rect">
                <a:avLst/>
              </a:prstGeom>
              <a:blipFill>
                <a:blip r:embed="rId33"/>
                <a:stretch>
                  <a:fillRect b="-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CC09AA9F-6731-4513-B534-2A4F9D7D57C0}"/>
                  </a:ext>
                </a:extLst>
              </p:cNvPr>
              <p:cNvSpPr txBox="1"/>
              <p:nvPr/>
            </p:nvSpPr>
            <p:spPr>
              <a:xfrm>
                <a:off x="1120778" y="5375110"/>
                <a:ext cx="59227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2,</m:t>
                          </m:r>
                        </m:e>
                      </m:d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CC09AA9F-6731-4513-B534-2A4F9D7D57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0778" y="5375110"/>
                <a:ext cx="592277" cy="307777"/>
              </a:xfrm>
              <a:prstGeom prst="rect">
                <a:avLst/>
              </a:prstGeom>
              <a:blipFill>
                <a:blip r:embed="rId34"/>
                <a:stretch>
                  <a:fillRect b="-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9406E940-424A-41C5-B67D-18CA222012C9}"/>
                  </a:ext>
                </a:extLst>
              </p:cNvPr>
              <p:cNvSpPr txBox="1"/>
              <p:nvPr/>
            </p:nvSpPr>
            <p:spPr>
              <a:xfrm>
                <a:off x="1807096" y="5186529"/>
                <a:ext cx="151676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altLang="ko-KR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,2</m:t>
                        </m:r>
                      </m:e>
                    </m:d>
                  </m:oMath>
                </a14:m>
                <a:r>
                  <a:rPr lang="en-US" altLang="ko-KR" sz="20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+(m,2)</a:t>
                </a:r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9406E940-424A-41C5-B67D-18CA222012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7096" y="5186529"/>
                <a:ext cx="1516762" cy="307777"/>
              </a:xfrm>
              <a:prstGeom prst="rect">
                <a:avLst/>
              </a:prstGeom>
              <a:blipFill>
                <a:blip r:embed="rId35"/>
                <a:stretch>
                  <a:fillRect t="-26000" r="-9237" b="-5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73338462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다층 신경망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backprop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이해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다층 신경망의 경사 하강법 구현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EB59C57-7456-46BB-BFE9-6F9B29CEB6E9}"/>
                  </a:ext>
                </a:extLst>
              </p:cNvPr>
              <p:cNvSpPr txBox="1"/>
              <p:nvPr/>
            </p:nvSpPr>
            <p:spPr>
              <a:xfrm>
                <a:off x="574489" y="1204271"/>
                <a:ext cx="443647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가중치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대하여 손실 함수를 미분한다</a:t>
                </a:r>
                <a:r>
                  <a:rPr lang="en-US" altLang="ko-KR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</a:t>
                </a:r>
                <a:endParaRPr lang="ko-KR" altLang="en-US" sz="2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EB59C57-7456-46BB-BFE9-6F9B29CEB6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489" y="1204271"/>
                <a:ext cx="4436471" cy="400110"/>
              </a:xfrm>
              <a:prstGeom prst="rect">
                <a:avLst/>
              </a:prstGeom>
              <a:blipFill>
                <a:blip r:embed="rId3"/>
                <a:stretch>
                  <a:fillRect l="-1374" t="-9231" r="-687" b="-2769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5BD3A56-2477-40AA-9701-DA9A0B1E8774}"/>
                  </a:ext>
                </a:extLst>
              </p:cNvPr>
              <p:cNvSpPr txBox="1"/>
              <p:nvPr/>
            </p:nvSpPr>
            <p:spPr>
              <a:xfrm>
                <a:off x="1311796" y="2090378"/>
                <a:ext cx="3658181" cy="1367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𝑳</m:t>
                          </m:r>
                        </m:num>
                        <m:den>
                          <m: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US" altLang="ko-KR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𝒁</m:t>
                              </m:r>
                            </m:e>
                            <m:sub>
                              <m:r>
                                <a:rPr lang="en-US" altLang="ko-KR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den>
                      </m:f>
                      <m:r>
                        <a:rPr lang="en-US" altLang="ko-KR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ko-KR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ko-KR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altLang="ko-KR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ko-KR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𝒀</m:t>
                      </m:r>
                      <m:r>
                        <a:rPr lang="en-US" altLang="ko-KR" sz="2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d>
                        <m:dPr>
                          <m:begChr m:val=""/>
                          <m:endChr m:val="}"/>
                          <m:ctrlPr>
                            <a:rPr lang="en-US" altLang="ko-KR" sz="2400" b="1" i="1" smtClean="0">
                              <a:solidFill>
                                <a:srgbClr val="3399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en-US" altLang="ko-KR" sz="2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ko-KR" sz="2400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ko-KR" sz="2400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  <m:r>
                                          <a:rPr lang="en-US" altLang="ko-KR" sz="2400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.7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ko-KR" sz="2400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0.3</m:t>
                                        </m:r>
                                      </m:e>
                                    </m:mr>
                                  </m:m>
                                </m:e>
                                <m:e>
                                  <m:r>
                                    <a:rPr lang="en-US" altLang="ko-KR" sz="2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  <m:e>
                                  <m:r>
                                    <a:rPr lang="en-US" altLang="ko-KR" sz="2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0.6</m:t>
                                  </m:r>
                                </m:e>
                              </m:eqArr>
                            </m:e>
                          </m:d>
                        </m:e>
                      </m:d>
                    </m:oMath>
                  </m:oMathPara>
                </a14:m>
                <a:endParaRPr lang="ko-KR" altLang="en-US" sz="2400" b="1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5BD3A56-2477-40AA-9701-DA9A0B1E87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1796" y="2090378"/>
                <a:ext cx="3658181" cy="13675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78E1BD2B-2093-4DD3-8D2F-D1B488BD7613}"/>
              </a:ext>
            </a:extLst>
          </p:cNvPr>
          <p:cNvSpPr txBox="1"/>
          <p:nvPr/>
        </p:nvSpPr>
        <p:spPr>
          <a:xfrm>
            <a:off x="5122127" y="2589489"/>
            <a:ext cx="570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</a:t>
            </a:r>
            <a:r>
              <a:rPr lang="ko-KR" altLang="en-US" sz="18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B0ECE1B6-C94A-4A3C-A658-389F37DF6F3A}"/>
                  </a:ext>
                </a:extLst>
              </p:cNvPr>
              <p:cNvSpPr txBox="1"/>
              <p:nvPr/>
            </p:nvSpPr>
            <p:spPr>
              <a:xfrm>
                <a:off x="1311796" y="4759237"/>
                <a:ext cx="3818288" cy="9592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1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𝛛</m:t>
                          </m:r>
                          <m:sSub>
                            <m:sSubPr>
                              <m:ctrlPr>
                                <a:rPr lang="en-US" altLang="ko-KR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1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𝐙</m:t>
                              </m:r>
                            </m:e>
                            <m:sub>
                              <m:r>
                                <a:rPr lang="en-US" altLang="ko-KR" sz="2400" b="1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num>
                        <m:den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𝛛</m:t>
                          </m:r>
                          <m:sSub>
                            <m:sSubPr>
                              <m:ctrlPr>
                                <a:rPr lang="en-US" altLang="ko-KR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1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𝐖</m:t>
                              </m:r>
                            </m:e>
                            <m:sub>
                              <m:r>
                                <a:rPr lang="en-US" altLang="ko-KR" sz="2400" b="1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den>
                      </m:f>
                      <m:r>
                        <a:rPr lang="en-US" altLang="ko-KR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"/>
                          <m:endChr m:val="}"/>
                          <m:ctrlPr>
                            <a:rPr lang="en-US" altLang="ko-KR" sz="2400" b="1" i="1" smtClean="0">
                              <a:solidFill>
                                <a:srgbClr val="3399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en-US" altLang="ko-KR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eqArr>
                                    <m:eqArrPr>
                                      <m:ctrlPr>
                                        <a:rPr lang="en-US" altLang="ko-KR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altLang="ko-KR" sz="2400" b="1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altLang="ko-KR" sz="2400" b="1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altLang="ko-KR" sz="2400" b="1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1.37</m:t>
                                            </m:r>
                                          </m:e>
                                          <m:e>
                                            <m:r>
                                              <a:rPr lang="en-US" altLang="ko-KR" sz="2400" b="1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0.96</m:t>
                                            </m:r>
                                          </m:e>
                                        </m:mr>
                                      </m:m>
                                    </m:e>
                                    <m:e>
                                      <m:r>
                                        <a:rPr lang="en-US" altLang="ko-KR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</m:eqArr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ko-KR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ko-KR" sz="2400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r>
                                          <a:rPr lang="en-US" altLang="ko-KR" sz="2400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.10</m:t>
                                        </m:r>
                                      </m:e>
                                      <m:e>
                                        <m:r>
                                          <a:rPr lang="en-US" altLang="ko-KR" sz="2400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−0.17</m:t>
                                        </m:r>
                                      </m:e>
                                    </m:mr>
                                  </m:m>
                                </m:e>
                              </m:eqArr>
                            </m:e>
                          </m:d>
                        </m:e>
                      </m:d>
                    </m:oMath>
                  </m:oMathPara>
                </a14:m>
                <a:endParaRPr lang="ko-KR" altLang="en-US" sz="2400" b="1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B0ECE1B6-C94A-4A3C-A658-389F37DF6F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1796" y="4759237"/>
                <a:ext cx="3818288" cy="95923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TextBox 44">
            <a:extLst>
              <a:ext uri="{FF2B5EF4-FFF2-40B4-BE49-F238E27FC236}">
                <a16:creationId xmlns:a16="http://schemas.microsoft.com/office/drawing/2014/main" id="{0FD28487-F172-40C2-9D05-FC2ABF311314}"/>
              </a:ext>
            </a:extLst>
          </p:cNvPr>
          <p:cNvSpPr txBox="1"/>
          <p:nvPr/>
        </p:nvSpPr>
        <p:spPr>
          <a:xfrm>
            <a:off x="5161498" y="5238855"/>
            <a:ext cx="570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</a:t>
            </a:r>
            <a:r>
              <a:rPr lang="ko-KR" altLang="en-US" sz="18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F5FBE43-E9BF-458F-8DEF-EA57E9E46DDE}"/>
              </a:ext>
            </a:extLst>
          </p:cNvPr>
          <p:cNvSpPr txBox="1"/>
          <p:nvPr/>
        </p:nvSpPr>
        <p:spPr>
          <a:xfrm>
            <a:off x="4100260" y="3899180"/>
            <a:ext cx="27606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첫 번째 뉴런의 활성화 출력</a:t>
            </a:r>
          </a:p>
        </p:txBody>
      </p:sp>
      <p:cxnSp>
        <p:nvCxnSpPr>
          <p:cNvPr id="5" name="연결선: 꺾임 4">
            <a:extLst>
              <a:ext uri="{FF2B5EF4-FFF2-40B4-BE49-F238E27FC236}">
                <a16:creationId xmlns:a16="http://schemas.microsoft.com/office/drawing/2014/main" id="{8CBB42F9-CFDB-4D4B-968D-366F5C8A34F5}"/>
              </a:ext>
            </a:extLst>
          </p:cNvPr>
          <p:cNvCxnSpPr>
            <a:stCxn id="46" idx="1"/>
          </p:cNvCxnSpPr>
          <p:nvPr/>
        </p:nvCxnSpPr>
        <p:spPr>
          <a:xfrm rot="10800000" flipV="1">
            <a:off x="3553522" y="4083845"/>
            <a:ext cx="546738" cy="675391"/>
          </a:xfrm>
          <a:prstGeom prst="bentConnector2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600C8142-7A5A-44E3-B03A-059FF77F3DEA}"/>
              </a:ext>
            </a:extLst>
          </p:cNvPr>
          <p:cNvSpPr txBox="1"/>
          <p:nvPr/>
        </p:nvSpPr>
        <p:spPr>
          <a:xfrm>
            <a:off x="1438835" y="5968568"/>
            <a:ext cx="27606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첫 번째 뉴런의 활성화 출력</a:t>
            </a:r>
          </a:p>
        </p:txBody>
      </p:sp>
      <p:cxnSp>
        <p:nvCxnSpPr>
          <p:cNvPr id="62" name="연결선: 꺾임 61">
            <a:extLst>
              <a:ext uri="{FF2B5EF4-FFF2-40B4-BE49-F238E27FC236}">
                <a16:creationId xmlns:a16="http://schemas.microsoft.com/office/drawing/2014/main" id="{BF9BBE96-6D12-4285-871B-1B19D3789DC2}"/>
              </a:ext>
            </a:extLst>
          </p:cNvPr>
          <p:cNvCxnSpPr>
            <a:cxnSpLocks/>
            <a:stCxn id="55" idx="3"/>
          </p:cNvCxnSpPr>
          <p:nvPr/>
        </p:nvCxnSpPr>
        <p:spPr>
          <a:xfrm flipV="1">
            <a:off x="4199527" y="5806068"/>
            <a:ext cx="324615" cy="347166"/>
          </a:xfrm>
          <a:prstGeom prst="bentConnector2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0479620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다층 신경망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backprop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이해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다층 신경망의 경사 하강법 구현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EB59C57-7456-46BB-BFE9-6F9B29CEB6E9}"/>
                  </a:ext>
                </a:extLst>
              </p:cNvPr>
              <p:cNvSpPr txBox="1"/>
              <p:nvPr/>
            </p:nvSpPr>
            <p:spPr>
              <a:xfrm>
                <a:off x="611659" y="1981678"/>
                <a:ext cx="8258351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행렬의 구성을 보면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ko-KR" altLang="en-US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의 크기는 </a:t>
                </a:r>
                <a:r>
                  <a:rPr lang="en-US" altLang="ko-KR" sz="20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(m,2)</a:t>
                </a:r>
                <a:r>
                  <a:rPr lang="ko-KR" altLang="en-US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이고 </a:t>
                </a:r>
                <a:r>
                  <a:rPr lang="en-US" altLang="ko-KR" sz="20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(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altLang="ko-KR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altLang="ko-KR" sz="20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) </a:t>
                </a:r>
                <a:r>
                  <a:rPr lang="ko-KR" altLang="en-US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의 크기는 </a:t>
                </a:r>
                <a:r>
                  <a:rPr lang="en-US" altLang="ko-KR" sz="20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(m,1)</a:t>
                </a:r>
                <a:r>
                  <a:rPr lang="ko-KR" altLang="en-US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이므로</a:t>
                </a:r>
                <a:endParaRPr lang="en-US" altLang="ko-KR" sz="2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ko-KR" altLang="en-US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을 전치하여 </a:t>
                </a:r>
                <a:r>
                  <a:rPr lang="en-US" altLang="ko-KR" sz="20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(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altLang="ko-KR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altLang="ko-KR" sz="20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) </a:t>
                </a:r>
                <a:r>
                  <a:rPr lang="ko-KR" altLang="en-US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와 곱해야 한다</a:t>
                </a:r>
                <a:r>
                  <a:rPr lang="en-US" altLang="ko-KR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</a:t>
                </a:r>
                <a:r>
                  <a:rPr lang="ko-KR" altLang="en-US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</a:t>
                </a: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EB59C57-7456-46BB-BFE9-6F9B29CEB6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659" y="1981678"/>
                <a:ext cx="8258351" cy="707886"/>
              </a:xfrm>
              <a:prstGeom prst="rect">
                <a:avLst/>
              </a:prstGeom>
              <a:blipFill>
                <a:blip r:embed="rId3"/>
                <a:stretch>
                  <a:fillRect l="-738" t="-6897" b="-146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5BD3A56-2477-40AA-9701-DA9A0B1E8774}"/>
                  </a:ext>
                </a:extLst>
              </p:cNvPr>
              <p:cNvSpPr txBox="1"/>
              <p:nvPr/>
            </p:nvSpPr>
            <p:spPr>
              <a:xfrm>
                <a:off x="292726" y="3047645"/>
                <a:ext cx="9572812" cy="13606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ko-KR" sz="2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altLang="ko-KR" sz="2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altLang="ko-KR" sz="2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ko-KR" sz="2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altLang="ko-KR" sz="2400" b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ko-KR" sz="2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ko-KR" sz="2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ko-KR" sz="24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ko-KR" sz="24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ko-KR" sz="24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1.37</m:t>
                                    </m:r>
                                  </m:e>
                                  <m:e>
                                    <m:r>
                                      <a:rPr lang="en-US" altLang="ko-KR" sz="24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⋯</m:t>
                                    </m:r>
                                  </m:e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2.10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ko-KR" sz="24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.96</m:t>
                                    </m:r>
                                  </m:e>
                                  <m:e>
                                    <m:r>
                                      <a:rPr lang="en-US" altLang="ko-KR" sz="24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⋯</m:t>
                                    </m:r>
                                  </m:e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−0.17</m:t>
                                    </m:r>
                                  </m:e>
                                </m:mr>
                              </m:m>
                            </m:e>
                          </m:eqAr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ko-KR" sz="24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.7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0.3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ko-KR" sz="24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⋯</m:t>
                                    </m:r>
                                  </m:e>
                                </m:mr>
                              </m:m>
                            </m:e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0.6</m:t>
                              </m:r>
                            </m:e>
                          </m:eqArr>
                        </m:e>
                      </m:d>
                      <m:r>
                        <a:rPr lang="en-US" altLang="ko-KR" sz="24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0.12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0.36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5BD3A56-2477-40AA-9701-DA9A0B1E87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726" y="3047645"/>
                <a:ext cx="9572812" cy="136062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TextBox 43">
            <a:extLst>
              <a:ext uri="{FF2B5EF4-FFF2-40B4-BE49-F238E27FC236}">
                <a16:creationId xmlns:a16="http://schemas.microsoft.com/office/drawing/2014/main" id="{69AA03AC-A147-415D-9DBB-1B32F6C5DEB7}"/>
              </a:ext>
            </a:extLst>
          </p:cNvPr>
          <p:cNvSpPr txBox="1"/>
          <p:nvPr/>
        </p:nvSpPr>
        <p:spPr>
          <a:xfrm>
            <a:off x="5972095" y="4305295"/>
            <a:ext cx="863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8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</a:t>
            </a:r>
            <a:r>
              <a:rPr lang="ko-KR" altLang="en-US" sz="18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</a:t>
            </a:r>
          </a:p>
        </p:txBody>
      </p:sp>
      <p:sp>
        <p:nvSpPr>
          <p:cNvPr id="45" name="오른쪽 중괄호 44">
            <a:extLst>
              <a:ext uri="{FF2B5EF4-FFF2-40B4-BE49-F238E27FC236}">
                <a16:creationId xmlns:a16="http://schemas.microsoft.com/office/drawing/2014/main" id="{4D1E0A7D-F7E6-457F-B6AC-D28C812A3A36}"/>
              </a:ext>
            </a:extLst>
          </p:cNvPr>
          <p:cNvSpPr/>
          <p:nvPr/>
        </p:nvSpPr>
        <p:spPr>
          <a:xfrm rot="5400000">
            <a:off x="6198109" y="3155213"/>
            <a:ext cx="200674" cy="2155904"/>
          </a:xfrm>
          <a:prstGeom prst="rightBrace">
            <a:avLst/>
          </a:prstGeom>
          <a:ln w="28575">
            <a:solidFill>
              <a:srgbClr val="339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3399FF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84D5489-0F95-4875-BE7C-955CDFD546DB}"/>
              </a:ext>
            </a:extLst>
          </p:cNvPr>
          <p:cNvSpPr txBox="1"/>
          <p:nvPr/>
        </p:nvSpPr>
        <p:spPr>
          <a:xfrm>
            <a:off x="8506719" y="2781292"/>
            <a:ext cx="17855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그레디언트의 총 합</a:t>
            </a: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F84A7673-070F-44E4-BFB1-A6CD66643A65}"/>
              </a:ext>
            </a:extLst>
          </p:cNvPr>
          <p:cNvCxnSpPr>
            <a:stCxn id="46" idx="2"/>
          </p:cNvCxnSpPr>
          <p:nvPr/>
        </p:nvCxnSpPr>
        <p:spPr>
          <a:xfrm flipH="1">
            <a:off x="9399513" y="3119846"/>
            <a:ext cx="1" cy="212078"/>
          </a:xfrm>
          <a:prstGeom prst="straightConnector1">
            <a:avLst/>
          </a:prstGeom>
          <a:ln w="28575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065A036D-DE79-44E5-839A-BD0DF83CDB56}"/>
              </a:ext>
            </a:extLst>
          </p:cNvPr>
          <p:cNvSpPr txBox="1"/>
          <p:nvPr/>
        </p:nvSpPr>
        <p:spPr>
          <a:xfrm>
            <a:off x="7329456" y="4644884"/>
            <a:ext cx="17855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타깃과 예측의 차이</a:t>
            </a: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9B4A033F-6232-4CFB-8E50-0B703E5F4572}"/>
              </a:ext>
            </a:extLst>
          </p:cNvPr>
          <p:cNvCxnSpPr>
            <a:cxnSpLocks/>
          </p:cNvCxnSpPr>
          <p:nvPr/>
        </p:nvCxnSpPr>
        <p:spPr>
          <a:xfrm flipH="1" flipV="1">
            <a:off x="8222250" y="4461427"/>
            <a:ext cx="1" cy="183457"/>
          </a:xfrm>
          <a:prstGeom prst="straightConnector1">
            <a:avLst/>
          </a:prstGeom>
          <a:ln w="28575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2D51C016-93E4-4B78-AA76-BD46C8892D6A}"/>
                  </a:ext>
                </a:extLst>
              </p:cNvPr>
              <p:cNvSpPr txBox="1"/>
              <p:nvPr/>
            </p:nvSpPr>
            <p:spPr>
              <a:xfrm>
                <a:off x="574489" y="1204271"/>
                <a:ext cx="443647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가중치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대하여 손실 함수를 미분한다</a:t>
                </a:r>
                <a:r>
                  <a:rPr lang="en-US" altLang="ko-KR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</a:t>
                </a:r>
                <a:endParaRPr lang="ko-KR" altLang="en-US" sz="2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2D51C016-93E4-4B78-AA76-BD46C8892D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489" y="1204271"/>
                <a:ext cx="4436471" cy="400110"/>
              </a:xfrm>
              <a:prstGeom prst="rect">
                <a:avLst/>
              </a:prstGeom>
              <a:blipFill>
                <a:blip r:embed="rId5"/>
                <a:stretch>
                  <a:fillRect l="-1374" t="-9231" r="-687" b="-2769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353F62F1-8E59-414E-9666-9873F553E025}"/>
              </a:ext>
            </a:extLst>
          </p:cNvPr>
          <p:cNvSpPr txBox="1"/>
          <p:nvPr/>
        </p:nvSpPr>
        <p:spPr>
          <a:xfrm>
            <a:off x="2792724" y="4277202"/>
            <a:ext cx="1534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8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(m, k)(m,1)</a:t>
            </a:r>
            <a:endParaRPr lang="ko-KR" altLang="en-US" sz="1800">
              <a:solidFill>
                <a:srgbClr val="3399FF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BFE6CC9-8A1B-4AA5-9930-B89AB3F3A29C}"/>
              </a:ext>
            </a:extLst>
          </p:cNvPr>
          <p:cNvSpPr txBox="1"/>
          <p:nvPr/>
        </p:nvSpPr>
        <p:spPr>
          <a:xfrm>
            <a:off x="2792724" y="4687497"/>
            <a:ext cx="2626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8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(k, m)(m,1) =&gt; (k, 1 )</a:t>
            </a:r>
            <a:endParaRPr lang="ko-KR" altLang="en-US" sz="1800">
              <a:solidFill>
                <a:srgbClr val="3399FF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94348525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타원 60">
            <a:extLst>
              <a:ext uri="{FF2B5EF4-FFF2-40B4-BE49-F238E27FC236}">
                <a16:creationId xmlns:a16="http://schemas.microsoft.com/office/drawing/2014/main" id="{EBBC7F3D-6C27-4D01-A877-C53A8305FA21}"/>
              </a:ext>
            </a:extLst>
          </p:cNvPr>
          <p:cNvSpPr/>
          <p:nvPr/>
        </p:nvSpPr>
        <p:spPr>
          <a:xfrm>
            <a:off x="3312625" y="4144050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/>
              <a:cs typeface="+mn-cs"/>
            </a:endParaRPr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FB81E584-17DD-44C2-9B53-1D6C66BF8EF9}"/>
              </a:ext>
            </a:extLst>
          </p:cNvPr>
          <p:cNvSpPr/>
          <p:nvPr/>
        </p:nvSpPr>
        <p:spPr>
          <a:xfrm>
            <a:off x="1657488" y="4144050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/>
              <a:cs typeface="+mn-cs"/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22875AE1-8EFC-4F66-8FCD-7408BC41E70E}"/>
              </a:ext>
            </a:extLst>
          </p:cNvPr>
          <p:cNvSpPr/>
          <p:nvPr/>
        </p:nvSpPr>
        <p:spPr>
          <a:xfrm>
            <a:off x="4912282" y="4144050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/>
              <a:cs typeface="+mn-cs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다층 신경망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backprop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이해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다층 신경망의 경사 하강법 구현</a:t>
            </a: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A6E6EE73-C71D-432C-AB0D-33063DDD8F65}"/>
              </a:ext>
            </a:extLst>
          </p:cNvPr>
          <p:cNvCxnSpPr>
            <a:cxnSpLocks/>
            <a:stCxn id="52" idx="3"/>
          </p:cNvCxnSpPr>
          <p:nvPr/>
        </p:nvCxnSpPr>
        <p:spPr>
          <a:xfrm flipV="1">
            <a:off x="1042769" y="4570807"/>
            <a:ext cx="611206" cy="1282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6E3DECBD-3BA2-4C73-A14D-4131CC63A35E}"/>
              </a:ext>
            </a:extLst>
          </p:cNvPr>
          <p:cNvCxnSpPr>
            <a:cxnSpLocks/>
            <a:endCxn id="98" idx="1"/>
          </p:cNvCxnSpPr>
          <p:nvPr/>
        </p:nvCxnSpPr>
        <p:spPr>
          <a:xfrm>
            <a:off x="1388858" y="3862287"/>
            <a:ext cx="386754" cy="399887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345A5DE-B81D-49A6-ADA3-745BAE47FBC8}"/>
              </a:ext>
            </a:extLst>
          </p:cNvPr>
          <p:cNvCxnSpPr>
            <a:cxnSpLocks/>
            <a:endCxn id="98" idx="3"/>
          </p:cNvCxnSpPr>
          <p:nvPr/>
        </p:nvCxnSpPr>
        <p:spPr>
          <a:xfrm flipV="1">
            <a:off x="1380880" y="4832528"/>
            <a:ext cx="394732" cy="427167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352E644A-F660-4664-B2D1-364E536456A1}"/>
                  </a:ext>
                </a:extLst>
              </p:cNvPr>
              <p:cNvSpPr txBox="1"/>
              <p:nvPr/>
            </p:nvSpPr>
            <p:spPr>
              <a:xfrm>
                <a:off x="989082" y="3492833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W</m:t>
                          </m:r>
                        </m:e>
                        <m:sub>
                          <m:r>
                            <a:rPr kumimoji="1" lang="en-US" altLang="ko-KR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ko-KR" alt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352E644A-F660-4664-B2D1-364E536456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9082" y="3492833"/>
                <a:ext cx="386575" cy="400110"/>
              </a:xfrm>
              <a:prstGeom prst="rect">
                <a:avLst/>
              </a:prstGeom>
              <a:blipFill>
                <a:blip r:embed="rId3"/>
                <a:stretch>
                  <a:fillRect r="-20313" b="-15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TextBox 51">
            <a:extLst>
              <a:ext uri="{FF2B5EF4-FFF2-40B4-BE49-F238E27FC236}">
                <a16:creationId xmlns:a16="http://schemas.microsoft.com/office/drawing/2014/main" id="{780664E7-87F6-4E92-9735-1A5A60C33D38}"/>
              </a:ext>
            </a:extLst>
          </p:cNvPr>
          <p:cNvSpPr txBox="1"/>
          <p:nvPr/>
        </p:nvSpPr>
        <p:spPr>
          <a:xfrm>
            <a:off x="656194" y="4372034"/>
            <a:ext cx="3865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 Math" panose="02040503050406030204" pitchFamily="18" charset="0"/>
                <a:ea typeface="굴림" pitchFamily="50" charset="-127"/>
                <a:cs typeface="+mn-cs"/>
              </a:rPr>
              <a:t>X</a:t>
            </a:r>
            <a:endParaRPr kumimoji="1" lang="ko-KR" alt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mbria Math" panose="02040503050406030204" pitchFamily="18" charset="0"/>
              <a:ea typeface="굴림" pitchFamily="50" charset="-127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99944B82-1647-4914-8E04-222997350FA3}"/>
                  </a:ext>
                </a:extLst>
              </p:cNvPr>
              <p:cNvSpPr txBox="1"/>
              <p:nvPr/>
            </p:nvSpPr>
            <p:spPr>
              <a:xfrm>
                <a:off x="1042769" y="5116084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b</m:t>
                          </m:r>
                        </m:e>
                        <m:sub>
                          <m:r>
                            <a:rPr kumimoji="1" lang="en-US" altLang="ko-KR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ko-KR" alt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99944B82-1647-4914-8E04-222997350F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2769" y="5116084"/>
                <a:ext cx="386575" cy="400110"/>
              </a:xfrm>
              <a:prstGeom prst="rect">
                <a:avLst/>
              </a:prstGeom>
              <a:blipFill>
                <a:blip r:embed="rId4"/>
                <a:stretch>
                  <a:fillRect r="-3175" b="-30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2148893F-59A3-45DB-8579-C4448D5F015D}"/>
              </a:ext>
            </a:extLst>
          </p:cNvPr>
          <p:cNvCxnSpPr>
            <a:cxnSpLocks/>
            <a:stCxn id="98" idx="6"/>
            <a:endCxn id="61" idx="2"/>
          </p:cNvCxnSpPr>
          <p:nvPr/>
        </p:nvCxnSpPr>
        <p:spPr>
          <a:xfrm>
            <a:off x="2464090" y="4547351"/>
            <a:ext cx="848535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5F69D3F1-BDF3-4FD1-BCCA-3383D0A3EE2A}"/>
                  </a:ext>
                </a:extLst>
              </p:cNvPr>
              <p:cNvSpPr txBox="1"/>
              <p:nvPr/>
            </p:nvSpPr>
            <p:spPr>
              <a:xfrm>
                <a:off x="2709180" y="4571513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Z</m:t>
                          </m:r>
                        </m:e>
                        <m:sub>
                          <m:r>
                            <a:rPr kumimoji="1" lang="en-US" altLang="ko-KR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ko-KR" alt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5F69D3F1-BDF3-4FD1-BCCA-3383D0A3EE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9180" y="4571513"/>
                <a:ext cx="386575" cy="400110"/>
              </a:xfrm>
              <a:prstGeom prst="rect">
                <a:avLst/>
              </a:prstGeom>
              <a:blipFill>
                <a:blip r:embed="rId5"/>
                <a:stretch>
                  <a:fillRect r="-1563" b="-15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타원 57">
            <a:extLst>
              <a:ext uri="{FF2B5EF4-FFF2-40B4-BE49-F238E27FC236}">
                <a16:creationId xmlns:a16="http://schemas.microsoft.com/office/drawing/2014/main" id="{6598001B-7771-4B4B-B73C-51122852F1DF}"/>
              </a:ext>
            </a:extLst>
          </p:cNvPr>
          <p:cNvSpPr/>
          <p:nvPr/>
        </p:nvSpPr>
        <p:spPr>
          <a:xfrm>
            <a:off x="8141813" y="4144050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0C2C141-57C1-4BE4-A1CE-B15C30D3B81A}"/>
                  </a:ext>
                </a:extLst>
              </p:cNvPr>
              <p:cNvSpPr txBox="1"/>
              <p:nvPr/>
            </p:nvSpPr>
            <p:spPr>
              <a:xfrm>
                <a:off x="9660337" y="4316518"/>
                <a:ext cx="3865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kumimoji="1" lang="en-US" altLang="ko-KR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accPr>
                        <m:e>
                          <m:r>
                            <a:rPr kumimoji="1" lang="en-US" altLang="ko-KR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kumimoji="1" lang="ko-KR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0C2C141-57C1-4BE4-A1CE-B15C30D3B8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0337" y="4316518"/>
                <a:ext cx="386575" cy="461665"/>
              </a:xfrm>
              <a:prstGeom prst="rect">
                <a:avLst/>
              </a:prstGeom>
              <a:blipFill>
                <a:blip r:embed="rId6"/>
                <a:stretch>
                  <a:fillRect l="-1587" t="-3947" r="-19048"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5A0D5704-62A1-49A3-936C-060DCB863FA9}"/>
              </a:ext>
            </a:extLst>
          </p:cNvPr>
          <p:cNvCxnSpPr>
            <a:cxnSpLocks/>
            <a:stCxn id="58" idx="6"/>
            <a:endCxn id="59" idx="1"/>
          </p:cNvCxnSpPr>
          <p:nvPr/>
        </p:nvCxnSpPr>
        <p:spPr>
          <a:xfrm>
            <a:off x="8948415" y="4547351"/>
            <a:ext cx="711922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D65DAA4B-2150-46A4-8FEE-AAED447C2049}"/>
              </a:ext>
            </a:extLst>
          </p:cNvPr>
          <p:cNvCxnSpPr>
            <a:cxnSpLocks/>
            <a:stCxn id="122" idx="6"/>
            <a:endCxn id="58" idx="2"/>
          </p:cNvCxnSpPr>
          <p:nvPr/>
        </p:nvCxnSpPr>
        <p:spPr>
          <a:xfrm flipV="1">
            <a:off x="7318542" y="4547351"/>
            <a:ext cx="823271" cy="407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연결선: 꺾임 66">
            <a:extLst>
              <a:ext uri="{FF2B5EF4-FFF2-40B4-BE49-F238E27FC236}">
                <a16:creationId xmlns:a16="http://schemas.microsoft.com/office/drawing/2014/main" id="{5EEAE3D7-76A3-4045-8F2D-4EEB34FD0556}"/>
              </a:ext>
            </a:extLst>
          </p:cNvPr>
          <p:cNvCxnSpPr>
            <a:cxnSpLocks/>
          </p:cNvCxnSpPr>
          <p:nvPr/>
        </p:nvCxnSpPr>
        <p:spPr>
          <a:xfrm rot="16200000" flipV="1">
            <a:off x="6925276" y="3615749"/>
            <a:ext cx="651386" cy="823116"/>
          </a:xfrm>
          <a:prstGeom prst="bentConnector2">
            <a:avLst/>
          </a:prstGeom>
          <a:ln w="381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B463EF38-10FA-400C-8E8E-C38FC08E4E70}"/>
              </a:ext>
            </a:extLst>
          </p:cNvPr>
          <p:cNvSpPr txBox="1"/>
          <p:nvPr/>
        </p:nvSpPr>
        <p:spPr>
          <a:xfrm>
            <a:off x="6743533" y="3225788"/>
            <a:ext cx="14205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역방향 계산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B0347D10-DF83-4048-8C08-63FE119B16CD}"/>
                  </a:ext>
                </a:extLst>
              </p:cNvPr>
              <p:cNvSpPr/>
              <p:nvPr/>
            </p:nvSpPr>
            <p:spPr>
              <a:xfrm>
                <a:off x="3305600" y="4333399"/>
                <a:ext cx="874108" cy="5160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ko-KR" sz="1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1" lang="en-US" altLang="ko-KR" sz="1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𝟏</m:t>
                          </m:r>
                        </m:num>
                        <m:den>
                          <m:r>
                            <a:rPr kumimoji="1" lang="en-US" altLang="ko-KR" sz="1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𝟏</m:t>
                          </m:r>
                          <m:sSup>
                            <m:sSupPr>
                              <m:ctrlPr>
                                <a:rPr kumimoji="1" lang="en-US" altLang="ko-KR" sz="14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1" lang="en-US" altLang="ko-KR" sz="14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+</m:t>
                              </m:r>
                              <m:r>
                                <a:rPr kumimoji="1" lang="en-US" altLang="ko-KR" sz="14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𝒆</m:t>
                              </m:r>
                            </m:e>
                            <m:sup>
                              <m:r>
                                <a:rPr kumimoji="1" lang="en-US" altLang="ko-KR" sz="14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kumimoji="1" lang="en-US" altLang="ko-KR" sz="1400" b="1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kumimoji="1" lang="en-US" altLang="ko-KR" sz="1400" b="1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kumimoji="1" lang="en-US" altLang="ko-KR" sz="1400" b="1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1</m:t>
                                  </m:r>
                                </m:sub>
                              </m:sSub>
                            </m:sup>
                          </m:sSup>
                        </m:den>
                      </m:f>
                    </m:oMath>
                  </m:oMathPara>
                </a14:m>
                <a:endParaRPr kumimoji="1" lang="ko-KR" altLang="en-US" sz="14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ndara" pitchFamily="34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B0347D10-DF83-4048-8C08-63FE119B16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5600" y="4333399"/>
                <a:ext cx="874108" cy="51603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3E804D67-FE73-4822-B8E9-5CC0C68B7BDE}"/>
                  </a:ext>
                </a:extLst>
              </p:cNvPr>
              <p:cNvSpPr txBox="1"/>
              <p:nvPr/>
            </p:nvSpPr>
            <p:spPr>
              <a:xfrm>
                <a:off x="8162654" y="4334264"/>
                <a:ext cx="81682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1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1" lang="en-US" altLang="ko-KR" sz="1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𝑨</m:t>
                          </m:r>
                        </m:e>
                        <m:sub>
                          <m:r>
                            <a:rPr kumimoji="1" lang="en-US" altLang="ko-KR" sz="1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b>
                      </m:sSub>
                      <m:r>
                        <a:rPr kumimoji="1" lang="en-US" altLang="ko-KR" sz="14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≥</m:t>
                      </m:r>
                      <m:r>
                        <a:rPr kumimoji="1" lang="en-US" altLang="ko-KR" sz="14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𝟎</m:t>
                      </m:r>
                      <m:r>
                        <a:rPr kumimoji="1" lang="en-US" altLang="ko-KR" sz="14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.</m:t>
                      </m:r>
                      <m:r>
                        <a:rPr kumimoji="1" lang="en-US" altLang="ko-KR" sz="14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𝟓</m:t>
                      </m:r>
                    </m:oMath>
                  </m:oMathPara>
                </a14:m>
                <a:endParaRPr kumimoji="1" lang="en-US" altLang="ko-KR" sz="1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Cambria Math" panose="02040503050406030204" pitchFamily="18" charset="0"/>
                  <a:cs typeface="+mn-cs"/>
                </a:endParaRPr>
              </a:p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1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1" lang="en-US" altLang="ko-KR" sz="1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𝑨</m:t>
                          </m:r>
                        </m:e>
                        <m:sub>
                          <m:r>
                            <a:rPr kumimoji="1" lang="en-US" altLang="ko-KR" sz="1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b>
                      </m:sSub>
                      <m:r>
                        <a:rPr kumimoji="1" lang="en-US" altLang="ko-KR" sz="14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&lt;</m:t>
                      </m:r>
                      <m:r>
                        <a:rPr kumimoji="1" lang="en-US" altLang="ko-KR" sz="14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𝟎</m:t>
                      </m:r>
                      <m:r>
                        <a:rPr kumimoji="1" lang="en-US" altLang="ko-KR" sz="14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.</m:t>
                      </m:r>
                      <m:r>
                        <a:rPr kumimoji="1" lang="en-US" altLang="ko-KR" sz="14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𝟓</m:t>
                      </m:r>
                    </m:oMath>
                  </m:oMathPara>
                </a14:m>
                <a:endParaRPr kumimoji="1" lang="en-US" altLang="ko-KR" sz="1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Cambria Math" panose="02040503050406030204" pitchFamily="18" charset="0"/>
                  <a:cs typeface="+mn-cs"/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3E804D67-FE73-4822-B8E9-5CC0C68B7B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2654" y="4334264"/>
                <a:ext cx="816827" cy="430887"/>
              </a:xfrm>
              <a:prstGeom prst="rect">
                <a:avLst/>
              </a:prstGeom>
              <a:blipFill>
                <a:blip r:embed="rId8"/>
                <a:stretch>
                  <a:fillRect l="-746" r="-1493" b="-704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TextBox 74">
            <a:extLst>
              <a:ext uri="{FF2B5EF4-FFF2-40B4-BE49-F238E27FC236}">
                <a16:creationId xmlns:a16="http://schemas.microsoft.com/office/drawing/2014/main" id="{6DBE4B31-B991-47AE-B40C-AC522C15B958}"/>
              </a:ext>
            </a:extLst>
          </p:cNvPr>
          <p:cNvSpPr txBox="1"/>
          <p:nvPr/>
        </p:nvSpPr>
        <p:spPr>
          <a:xfrm>
            <a:off x="7660449" y="5289520"/>
            <a:ext cx="11031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손실함수 </a:t>
            </a:r>
            <a:r>
              <a:rPr kumimoji="1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L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CFE1F2CF-AF42-4E6F-8363-263E27B2EE3C}"/>
                  </a:ext>
                </a:extLst>
              </p:cNvPr>
              <p:cNvSpPr txBox="1"/>
              <p:nvPr/>
            </p:nvSpPr>
            <p:spPr>
              <a:xfrm>
                <a:off x="1595738" y="4385491"/>
                <a:ext cx="96893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1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1" lang="en-US" altLang="ko-KR" sz="1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𝑿</m:t>
                        </m:r>
                        <m:r>
                          <a:rPr kumimoji="1" lang="en-US" altLang="ko-KR" sz="1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𝑾</m:t>
                        </m:r>
                      </m:e>
                      <m:sub>
                        <m:r>
                          <a:rPr kumimoji="1" lang="en-US" altLang="ko-KR" sz="1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𝟏</m:t>
                        </m:r>
                      </m:sub>
                    </m:sSub>
                  </m:oMath>
                </a14:m>
                <a:r>
                  <a:rPr kumimoji="1" lang="en-US" altLang="ko-KR" sz="14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굴림" pitchFamily="50" charset="-127"/>
                    <a:cs typeface="+mn-cs"/>
                  </a:rPr>
                  <a:t>+</a:t>
                </a:r>
                <a:r>
                  <a:rPr kumimoji="1" lang="en-US" altLang="ko-KR" sz="14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ndara" pitchFamily="34" charset="0"/>
                    <a:ea typeface="굴림" pitchFamily="50" charset="-127"/>
                    <a:cs typeface="+mn-cs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1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1" lang="en-US" altLang="ko-KR" sz="1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𝒃</m:t>
                        </m:r>
                      </m:e>
                      <m:sub>
                        <m:r>
                          <a:rPr kumimoji="1" lang="en-US" altLang="ko-KR" sz="1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𝟏</m:t>
                        </m:r>
                      </m:sub>
                    </m:sSub>
                  </m:oMath>
                </a14:m>
                <a:endParaRPr kumimoji="1" lang="ko-KR" altLang="en-US" sz="1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CFE1F2CF-AF42-4E6F-8363-263E27B2EE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5738" y="4385491"/>
                <a:ext cx="968937" cy="307777"/>
              </a:xfrm>
              <a:prstGeom prst="rect">
                <a:avLst/>
              </a:prstGeom>
              <a:blipFill>
                <a:blip r:embed="rId9"/>
                <a:stretch>
                  <a:fillRect t="-3922" b="-176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AB241870-BA2A-4386-9D52-DB81A2CF0863}"/>
                  </a:ext>
                </a:extLst>
              </p:cNvPr>
              <p:cNvSpPr txBox="1"/>
              <p:nvPr/>
            </p:nvSpPr>
            <p:spPr>
              <a:xfrm>
                <a:off x="4816070" y="4391011"/>
                <a:ext cx="102805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1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1" lang="en-US" altLang="ko-KR" sz="1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𝑨</m:t>
                        </m:r>
                      </m:e>
                      <m:sub>
                        <m:r>
                          <a:rPr kumimoji="1" lang="en-US" altLang="ko-KR" sz="1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𝟏</m:t>
                        </m:r>
                      </m:sub>
                    </m:sSub>
                    <m:sSub>
                      <m:sSubPr>
                        <m:ctrlPr>
                          <a:rPr kumimoji="1" lang="en-US" altLang="ko-KR" sz="1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1" lang="en-US" altLang="ko-KR" sz="1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𝑾</m:t>
                        </m:r>
                      </m:e>
                      <m:sub>
                        <m:r>
                          <a:rPr kumimoji="1" lang="en-US" altLang="ko-KR" sz="1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𝟐</m:t>
                        </m:r>
                      </m:sub>
                    </m:sSub>
                  </m:oMath>
                </a14:m>
                <a:r>
                  <a:rPr kumimoji="1" lang="en-US" altLang="ko-KR" sz="14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굴림" pitchFamily="50" charset="-127"/>
                    <a:cs typeface="+mn-cs"/>
                  </a:rPr>
                  <a:t>+</a:t>
                </a:r>
                <a:r>
                  <a:rPr kumimoji="1" lang="en-US" altLang="ko-KR" sz="14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ndara" pitchFamily="34" charset="0"/>
                    <a:ea typeface="굴림" pitchFamily="50" charset="-127"/>
                    <a:cs typeface="+mn-cs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1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1" lang="en-US" altLang="ko-KR" sz="1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𝒃</m:t>
                        </m:r>
                      </m:e>
                      <m:sub>
                        <m:r>
                          <a:rPr kumimoji="1" lang="en-US" altLang="ko-KR" sz="1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𝟐</m:t>
                        </m:r>
                      </m:sub>
                    </m:sSub>
                  </m:oMath>
                </a14:m>
                <a:endParaRPr kumimoji="1" lang="ko-KR" altLang="en-US" sz="1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AB241870-BA2A-4386-9D52-DB81A2CF08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6070" y="4391011"/>
                <a:ext cx="1028057" cy="307777"/>
              </a:xfrm>
              <a:prstGeom prst="rect">
                <a:avLst/>
              </a:prstGeom>
              <a:blipFill>
                <a:blip r:embed="rId10"/>
                <a:stretch>
                  <a:fillRect t="-3922" b="-176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9288C3F1-D4A6-4DED-841D-8B285B8BEBAD}"/>
              </a:ext>
            </a:extLst>
          </p:cNvPr>
          <p:cNvCxnSpPr>
            <a:cxnSpLocks/>
            <a:stCxn id="61" idx="6"/>
            <a:endCxn id="99" idx="2"/>
          </p:cNvCxnSpPr>
          <p:nvPr/>
        </p:nvCxnSpPr>
        <p:spPr>
          <a:xfrm>
            <a:off x="4119227" y="4547351"/>
            <a:ext cx="793055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타원 121">
            <a:extLst>
              <a:ext uri="{FF2B5EF4-FFF2-40B4-BE49-F238E27FC236}">
                <a16:creationId xmlns:a16="http://schemas.microsoft.com/office/drawing/2014/main" id="{6A610944-F10A-4554-8F76-9FA0964D5BFF}"/>
              </a:ext>
            </a:extLst>
          </p:cNvPr>
          <p:cNvSpPr/>
          <p:nvPr/>
        </p:nvSpPr>
        <p:spPr>
          <a:xfrm>
            <a:off x="6511940" y="4144457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/>
              <a:cs typeface="+mn-cs"/>
            </a:endParaRPr>
          </a:p>
        </p:txBody>
      </p: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DCF20023-2382-4BC5-9045-02EE1C51E794}"/>
              </a:ext>
            </a:extLst>
          </p:cNvPr>
          <p:cNvCxnSpPr>
            <a:cxnSpLocks/>
          </p:cNvCxnSpPr>
          <p:nvPr/>
        </p:nvCxnSpPr>
        <p:spPr>
          <a:xfrm>
            <a:off x="5718885" y="4547351"/>
            <a:ext cx="793055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직사각형 132">
                <a:extLst>
                  <a:ext uri="{FF2B5EF4-FFF2-40B4-BE49-F238E27FC236}">
                    <a16:creationId xmlns:a16="http://schemas.microsoft.com/office/drawing/2014/main" id="{82800006-C627-4655-85C8-57D4507D3C25}"/>
                  </a:ext>
                </a:extLst>
              </p:cNvPr>
              <p:cNvSpPr/>
              <p:nvPr/>
            </p:nvSpPr>
            <p:spPr>
              <a:xfrm>
                <a:off x="6498624" y="4312786"/>
                <a:ext cx="874108" cy="5160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ko-KR" sz="1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1" lang="en-US" altLang="ko-KR" sz="1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𝟏</m:t>
                          </m:r>
                        </m:num>
                        <m:den>
                          <m:r>
                            <a:rPr kumimoji="1" lang="en-US" altLang="ko-KR" sz="1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𝟏</m:t>
                          </m:r>
                          <m:sSup>
                            <m:sSupPr>
                              <m:ctrlPr>
                                <a:rPr kumimoji="1" lang="en-US" altLang="ko-KR" sz="14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1" lang="en-US" altLang="ko-KR" sz="14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+</m:t>
                              </m:r>
                              <m:r>
                                <a:rPr kumimoji="1" lang="en-US" altLang="ko-KR" sz="14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𝒆</m:t>
                              </m:r>
                            </m:e>
                            <m:sup>
                              <m:r>
                                <a:rPr kumimoji="1" lang="en-US" altLang="ko-KR" sz="14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kumimoji="1" lang="en-US" altLang="ko-KR" sz="1400" b="1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kumimoji="1" lang="en-US" altLang="ko-KR" sz="1400" b="1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kumimoji="1" lang="en-US" altLang="ko-KR" sz="1400" b="1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2</m:t>
                                  </m:r>
                                </m:sub>
                              </m:sSub>
                            </m:sup>
                          </m:sSup>
                        </m:den>
                      </m:f>
                    </m:oMath>
                  </m:oMathPara>
                </a14:m>
                <a:endParaRPr kumimoji="1" lang="ko-KR" altLang="en-US" sz="14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ndara" pitchFamily="34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133" name="직사각형 132">
                <a:extLst>
                  <a:ext uri="{FF2B5EF4-FFF2-40B4-BE49-F238E27FC236}">
                    <a16:creationId xmlns:a16="http://schemas.microsoft.com/office/drawing/2014/main" id="{82800006-C627-4655-85C8-57D4507D3C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8624" y="4312786"/>
                <a:ext cx="874108" cy="51603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4" name="직선 화살표 연결선 133">
            <a:extLst>
              <a:ext uri="{FF2B5EF4-FFF2-40B4-BE49-F238E27FC236}">
                <a16:creationId xmlns:a16="http://schemas.microsoft.com/office/drawing/2014/main" id="{07FB2A0D-4FE8-4458-925F-B26BA7C45678}"/>
              </a:ext>
            </a:extLst>
          </p:cNvPr>
          <p:cNvCxnSpPr>
            <a:cxnSpLocks/>
          </p:cNvCxnSpPr>
          <p:nvPr/>
        </p:nvCxnSpPr>
        <p:spPr>
          <a:xfrm>
            <a:off x="4643117" y="3862195"/>
            <a:ext cx="386754" cy="399887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E113E6D0-0681-4CE8-AC15-E5D4FE493941}"/>
                  </a:ext>
                </a:extLst>
              </p:cNvPr>
              <p:cNvSpPr txBox="1"/>
              <p:nvPr/>
            </p:nvSpPr>
            <p:spPr>
              <a:xfrm>
                <a:off x="4198737" y="3492833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W</m:t>
                          </m:r>
                        </m:e>
                        <m:sub>
                          <m:r>
                            <a:rPr kumimoji="1" lang="en-US" altLang="ko-KR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ko-KR" alt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E113E6D0-0681-4CE8-AC15-E5D4FE4939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8737" y="3492833"/>
                <a:ext cx="386575" cy="400110"/>
              </a:xfrm>
              <a:prstGeom prst="rect">
                <a:avLst/>
              </a:prstGeom>
              <a:blipFill>
                <a:blip r:embed="rId12"/>
                <a:stretch>
                  <a:fillRect r="-23810" b="-30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9" name="직선 화살표 연결선 138">
            <a:extLst>
              <a:ext uri="{FF2B5EF4-FFF2-40B4-BE49-F238E27FC236}">
                <a16:creationId xmlns:a16="http://schemas.microsoft.com/office/drawing/2014/main" id="{3696BAE8-709E-4421-A008-7C8A7B8C1E14}"/>
              </a:ext>
            </a:extLst>
          </p:cNvPr>
          <p:cNvCxnSpPr>
            <a:cxnSpLocks/>
          </p:cNvCxnSpPr>
          <p:nvPr/>
        </p:nvCxnSpPr>
        <p:spPr>
          <a:xfrm flipV="1">
            <a:off x="4714915" y="4865997"/>
            <a:ext cx="394732" cy="427167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2E01E0B2-F93A-4470-B5A0-F07B2C42BE6E}"/>
                  </a:ext>
                </a:extLst>
              </p:cNvPr>
              <p:cNvSpPr txBox="1"/>
              <p:nvPr/>
            </p:nvSpPr>
            <p:spPr>
              <a:xfrm>
                <a:off x="4376804" y="5149553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b</m:t>
                          </m:r>
                        </m:e>
                        <m:sub>
                          <m:r>
                            <a:rPr kumimoji="1" lang="en-US" altLang="ko-KR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ko-KR" alt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2E01E0B2-F93A-4470-B5A0-F07B2C42BE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6804" y="5149553"/>
                <a:ext cx="386575" cy="400110"/>
              </a:xfrm>
              <a:prstGeom prst="rect">
                <a:avLst/>
              </a:prstGeom>
              <a:blipFill>
                <a:blip r:embed="rId13"/>
                <a:stretch>
                  <a:fillRect r="-4762" b="-46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253E133B-14B1-4AF7-A84B-B6C84F38F508}"/>
                  </a:ext>
                </a:extLst>
              </p:cNvPr>
              <p:cNvSpPr txBox="1"/>
              <p:nvPr/>
            </p:nvSpPr>
            <p:spPr>
              <a:xfrm>
                <a:off x="4299950" y="4571513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A</m:t>
                          </m:r>
                        </m:e>
                        <m:sub>
                          <m:r>
                            <a:rPr kumimoji="1" lang="en-US" altLang="ko-KR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ko-KR" alt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253E133B-14B1-4AF7-A84B-B6C84F38F5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9950" y="4571513"/>
                <a:ext cx="386575" cy="400110"/>
              </a:xfrm>
              <a:prstGeom prst="rect">
                <a:avLst/>
              </a:prstGeom>
              <a:blipFill>
                <a:blip r:embed="rId14"/>
                <a:stretch>
                  <a:fillRect r="-7813" b="-15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FAD94D31-C465-4D26-B426-8A6BFEFED0D8}"/>
                  </a:ext>
                </a:extLst>
              </p:cNvPr>
              <p:cNvSpPr txBox="1"/>
              <p:nvPr/>
            </p:nvSpPr>
            <p:spPr>
              <a:xfrm>
                <a:off x="5981788" y="4539379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Z</m:t>
                          </m:r>
                        </m:e>
                        <m:sub>
                          <m:r>
                            <a:rPr kumimoji="1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ko-KR" alt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FAD94D31-C465-4D26-B426-8A6BFEFED0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1788" y="4539379"/>
                <a:ext cx="386575" cy="400110"/>
              </a:xfrm>
              <a:prstGeom prst="rect">
                <a:avLst/>
              </a:prstGeom>
              <a:blipFill>
                <a:blip r:embed="rId15"/>
                <a:stretch>
                  <a:fillRect r="-4688" b="-46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FA9C14A6-AC62-4587-BC80-921C97529930}"/>
                  </a:ext>
                </a:extLst>
              </p:cNvPr>
              <p:cNvSpPr txBox="1"/>
              <p:nvPr/>
            </p:nvSpPr>
            <p:spPr>
              <a:xfrm>
                <a:off x="7540069" y="4535423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A</m:t>
                          </m:r>
                        </m:e>
                        <m:sub>
                          <m:r>
                            <a:rPr kumimoji="1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ko-KR" alt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FA9C14A6-AC62-4587-BC80-921C975299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0069" y="4535423"/>
                <a:ext cx="386575" cy="400110"/>
              </a:xfrm>
              <a:prstGeom prst="rect">
                <a:avLst/>
              </a:prstGeom>
              <a:blipFill>
                <a:blip r:embed="rId16"/>
                <a:stretch>
                  <a:fillRect r="-11111" b="-30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EB59C57-7456-46BB-BFE9-6F9B29CEB6E9}"/>
                  </a:ext>
                </a:extLst>
              </p:cNvPr>
              <p:cNvSpPr txBox="1"/>
              <p:nvPr/>
            </p:nvSpPr>
            <p:spPr>
              <a:xfrm>
                <a:off x="574489" y="1204271"/>
                <a:ext cx="415793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/>
                <a:r>
                  <a:rPr kumimoji="1" lang="ko-KR" alt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고도 M" panose="02000503000000020004" pitchFamily="2" charset="-127"/>
                    <a:ea typeface="고도 M" panose="02000503000000020004" pitchFamily="2" charset="-127"/>
                    <a:cs typeface="+mn-cs"/>
                  </a:rPr>
                  <a:t>절편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altLang="ko-KR" sz="20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ko-KR" sz="20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ko-KR" alt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고도 M" panose="02000503000000020004" pitchFamily="2" charset="-127"/>
                    <a:ea typeface="고도 M" panose="02000503000000020004" pitchFamily="2" charset="-127"/>
                    <a:cs typeface="+mn-cs"/>
                  </a:rPr>
                  <a:t>대하여 손실 함수를 미분한다</a:t>
                </a:r>
                <a:r>
                  <a:rPr kumimoji="1" lang="en-US" altLang="ko-KR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고도 M" panose="02000503000000020004" pitchFamily="2" charset="-127"/>
                    <a:ea typeface="고도 M" panose="02000503000000020004" pitchFamily="2" charset="-127"/>
                    <a:cs typeface="+mn-cs"/>
                  </a:rPr>
                  <a:t>.</a:t>
                </a:r>
                <a:endParaRPr kumimoji="1" lang="ko-KR" alt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고도 M" panose="02000503000000020004" pitchFamily="2" charset="-127"/>
                  <a:ea typeface="고도 M" panose="02000503000000020004" pitchFamily="2" charset="-127"/>
                  <a:cs typeface="+mn-cs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EB59C57-7456-46BB-BFE9-6F9B29CEB6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489" y="1204271"/>
                <a:ext cx="4157933" cy="400110"/>
              </a:xfrm>
              <a:prstGeom prst="rect">
                <a:avLst/>
              </a:prstGeom>
              <a:blipFill>
                <a:blip r:embed="rId17"/>
                <a:stretch>
                  <a:fillRect l="-1466" t="-9231" r="-733" b="-2769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5BD3A56-2477-40AA-9701-DA9A0B1E8774}"/>
                  </a:ext>
                </a:extLst>
              </p:cNvPr>
              <p:cNvSpPr txBox="1"/>
              <p:nvPr/>
            </p:nvSpPr>
            <p:spPr>
              <a:xfrm>
                <a:off x="1348372" y="2090378"/>
                <a:ext cx="2201757" cy="7627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ko-KR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ko-KR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kumimoji="1" lang="en-US" altLang="ko-KR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𝑳</m:t>
                          </m:r>
                        </m:num>
                        <m:den>
                          <m:r>
                            <a:rPr kumimoji="1" lang="en-US" altLang="ko-KR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kumimoji="1" lang="en-US" altLang="ko-KR" sz="24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4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kumimoji="1" lang="en-US" altLang="ko-KR" sz="24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den>
                      </m:f>
                      <m:r>
                        <a:rPr kumimoji="1" lang="en-US" altLang="ko-KR" sz="24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ko-KR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ko-KR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kumimoji="1" lang="en-US" altLang="ko-KR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𝑳</m:t>
                          </m:r>
                        </m:num>
                        <m:den>
                          <m:r>
                            <a:rPr kumimoji="1" lang="en-US" altLang="ko-KR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kumimoji="1" lang="en-US" altLang="ko-KR" sz="24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4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𝒁</m:t>
                              </m:r>
                            </m:e>
                            <m:sub>
                              <m:r>
                                <a:rPr kumimoji="1" lang="en-US" altLang="ko-KR" sz="24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kumimoji="1" lang="en-US" altLang="ko-KR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ko-KR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kumimoji="1" lang="en-US" altLang="ko-KR" sz="24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4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𝒁</m:t>
                              </m:r>
                            </m:e>
                            <m:sub>
                              <m:r>
                                <a:rPr kumimoji="1" lang="en-US" altLang="ko-KR" sz="24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num>
                        <m:den>
                          <m:r>
                            <a:rPr kumimoji="1" lang="en-US" altLang="ko-KR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kumimoji="1" lang="en-US" altLang="ko-KR" sz="24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kumimoji="1" lang="en-US" altLang="ko-KR" sz="24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kumimoji="1" lang="ko-KR" altLang="en-US" sz="2400" b="1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5BD3A56-2477-40AA-9701-DA9A0B1E87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8372" y="2090378"/>
                <a:ext cx="2201757" cy="762709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BE0E9334-7EA9-4D89-B1CA-B781F31ABD1F}"/>
                  </a:ext>
                </a:extLst>
              </p:cNvPr>
              <p:cNvSpPr txBox="1"/>
              <p:nvPr/>
            </p:nvSpPr>
            <p:spPr>
              <a:xfrm>
                <a:off x="6207979" y="5428393"/>
                <a:ext cx="1846980" cy="6355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1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r>
                            <a:rPr kumimoji="1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𝐿</m:t>
                          </m:r>
                        </m:num>
                        <m:den>
                          <m:r>
                            <a:rPr kumimoji="1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ko-KR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ko-KR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Z</m:t>
                              </m:r>
                            </m:e>
                            <m:sub>
                              <m:r>
                                <a:rPr kumimoji="1" lang="en-US" altLang="ko-KR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kumimoji="1" lang="en-US" altLang="ko-KR" sz="20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d>
                        <m:dPr>
                          <m:ctrlPr>
                            <a:rPr kumimoji="1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ko-KR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A</m:t>
                              </m:r>
                            </m:e>
                            <m:sub>
                              <m:r>
                                <a:rPr kumimoji="1" lang="en-US" altLang="ko-KR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b>
                          </m:sSub>
                          <m:r>
                            <a:rPr kumimoji="1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</m:t>
                          </m:r>
                          <m:r>
                            <a:rPr kumimoji="1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𝑌</m:t>
                          </m:r>
                        </m:e>
                      </m:d>
                    </m:oMath>
                  </m:oMathPara>
                </a14:m>
                <a:endParaRPr kumimoji="1" lang="ko-KR" alt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BE0E9334-7EA9-4D89-B1CA-B781F31ABD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7979" y="5428393"/>
                <a:ext cx="1846980" cy="635559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연결선: 구부러짐 2">
            <a:extLst>
              <a:ext uri="{FF2B5EF4-FFF2-40B4-BE49-F238E27FC236}">
                <a16:creationId xmlns:a16="http://schemas.microsoft.com/office/drawing/2014/main" id="{76BF60F4-F14B-4714-98C2-1C1BE747636C}"/>
              </a:ext>
            </a:extLst>
          </p:cNvPr>
          <p:cNvCxnSpPr>
            <a:stCxn id="75" idx="1"/>
            <a:endCxn id="143" idx="2"/>
          </p:cNvCxnSpPr>
          <p:nvPr/>
        </p:nvCxnSpPr>
        <p:spPr>
          <a:xfrm rot="10800000">
            <a:off x="6175077" y="4939489"/>
            <a:ext cx="1485373" cy="519308"/>
          </a:xfrm>
          <a:prstGeom prst="curved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연결선: 구부러짐 53">
            <a:extLst>
              <a:ext uri="{FF2B5EF4-FFF2-40B4-BE49-F238E27FC236}">
                <a16:creationId xmlns:a16="http://schemas.microsoft.com/office/drawing/2014/main" id="{4004B142-BE08-4072-87B0-5E48CDB81497}"/>
              </a:ext>
            </a:extLst>
          </p:cNvPr>
          <p:cNvCxnSpPr>
            <a:cxnSpLocks/>
            <a:stCxn id="143" idx="2"/>
            <a:endCxn id="140" idx="3"/>
          </p:cNvCxnSpPr>
          <p:nvPr/>
        </p:nvCxnSpPr>
        <p:spPr>
          <a:xfrm rot="5400000">
            <a:off x="5264169" y="4438700"/>
            <a:ext cx="410119" cy="1411697"/>
          </a:xfrm>
          <a:prstGeom prst="curved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3FAB36F6-3F59-42BD-93C3-FDF7FAE57AE8}"/>
                  </a:ext>
                </a:extLst>
              </p:cNvPr>
              <p:cNvSpPr txBox="1"/>
              <p:nvPr/>
            </p:nvSpPr>
            <p:spPr>
              <a:xfrm>
                <a:off x="4836494" y="5458797"/>
                <a:ext cx="1028487" cy="6355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1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Z</m:t>
                              </m:r>
                            </m:e>
                            <m:sub>
                              <m:r>
                                <a:rPr lang="en-US" altLang="ko-KR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kumimoji="1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ko-KR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</m:e>
                            <m:sub>
                              <m:r>
                                <a:rPr kumimoji="1" lang="en-US" altLang="ko-KR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kumimoji="1" lang="en-US" altLang="ko-KR" sz="20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r>
                        <a:rPr lang="en-US" altLang="ko-KR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kumimoji="1" lang="ko-KR" alt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3FAB36F6-3F59-42BD-93C3-FDF7FAE57A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6494" y="5458797"/>
                <a:ext cx="1028487" cy="635559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44728221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다층 신경망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backprop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이해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다층 신경망의 경사 하강법 구현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EB59C57-7456-46BB-BFE9-6F9B29CEB6E9}"/>
                  </a:ext>
                </a:extLst>
              </p:cNvPr>
              <p:cNvSpPr txBox="1"/>
              <p:nvPr/>
            </p:nvSpPr>
            <p:spPr>
              <a:xfrm>
                <a:off x="574489" y="1204271"/>
                <a:ext cx="443050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ko-KR" alt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고도 M" panose="02000503000000020004" pitchFamily="2" charset="-127"/>
                    <a:ea typeface="고도 M" panose="02000503000000020004" pitchFamily="2" charset="-127"/>
                    <a:cs typeface="+mn-cs"/>
                  </a:rPr>
                  <a:t>가중치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1" lang="en-US" altLang="ko-KR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𝑊</m:t>
                        </m:r>
                      </m:e>
                      <m:sub>
                        <m:r>
                          <a:rPr lang="en-US" altLang="ko-KR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en-US" altLang="ko-KR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 </m:t>
                    </m:r>
                  </m:oMath>
                </a14:m>
                <a:r>
                  <a:rPr kumimoji="1" lang="ko-KR" alt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고도 M" panose="02000503000000020004" pitchFamily="2" charset="-127"/>
                    <a:ea typeface="고도 M" panose="02000503000000020004" pitchFamily="2" charset="-127"/>
                    <a:cs typeface="+mn-cs"/>
                  </a:rPr>
                  <a:t>대하여 손실 함수를 미분한다</a:t>
                </a:r>
                <a:r>
                  <a:rPr kumimoji="1" lang="en-US" altLang="ko-KR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고도 M" panose="02000503000000020004" pitchFamily="2" charset="-127"/>
                    <a:ea typeface="고도 M" panose="02000503000000020004" pitchFamily="2" charset="-127"/>
                    <a:cs typeface="+mn-cs"/>
                  </a:rPr>
                  <a:t>.</a:t>
                </a:r>
                <a:endParaRPr kumimoji="1" lang="ko-KR" alt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고도 M" panose="02000503000000020004" pitchFamily="2" charset="-127"/>
                  <a:ea typeface="고도 M" panose="02000503000000020004" pitchFamily="2" charset="-127"/>
                  <a:cs typeface="+mn-cs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EB59C57-7456-46BB-BFE9-6F9B29CEB6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489" y="1204271"/>
                <a:ext cx="4430508" cy="400110"/>
              </a:xfrm>
              <a:prstGeom prst="rect">
                <a:avLst/>
              </a:prstGeom>
              <a:blipFill>
                <a:blip r:embed="rId17"/>
                <a:stretch>
                  <a:fillRect l="-1376" t="-9231" r="-688" b="-2769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5BD3A56-2477-40AA-9701-DA9A0B1E8774}"/>
                  </a:ext>
                </a:extLst>
              </p:cNvPr>
              <p:cNvSpPr txBox="1"/>
              <p:nvPr/>
            </p:nvSpPr>
            <p:spPr>
              <a:xfrm>
                <a:off x="748735" y="2009375"/>
                <a:ext cx="8992526" cy="68082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lvl="0"/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ko-KR" sz="2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ko-KR" sz="2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r>
                          <a:rPr kumimoji="1" lang="en-US" altLang="ko-KR" sz="2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𝑳</m:t>
                        </m:r>
                      </m:num>
                      <m:den>
                        <m:r>
                          <a:rPr kumimoji="1" lang="en-US" altLang="ko-KR" sz="2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sSub>
                          <m:sSubPr>
                            <m:ctrlPr>
                              <a:rPr kumimoji="1" lang="en-US" altLang="ko-KR" sz="28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sz="2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altLang="ko-KR" sz="28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den>
                    </m:f>
                    <m:r>
                      <a:rPr kumimoji="1" lang="en-US" altLang="ko-KR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ko-KR" sz="2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ko-KR" sz="2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r>
                          <a:rPr kumimoji="1" lang="en-US" altLang="ko-KR" sz="2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𝑳</m:t>
                        </m:r>
                      </m:num>
                      <m:den>
                        <m:r>
                          <a:rPr kumimoji="1" lang="en-US" altLang="ko-KR" sz="2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sSub>
                          <m:sSubPr>
                            <m:ctrlPr>
                              <a:rPr kumimoji="1" lang="en-US" altLang="ko-KR" sz="2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sz="28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𝒁</m:t>
                            </m:r>
                          </m:e>
                          <m:sub>
                            <m:r>
                              <a:rPr kumimoji="1" lang="en-US" altLang="ko-KR" sz="2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den>
                    </m:f>
                    <m:f>
                      <m:fPr>
                        <m:ctrlPr>
                          <a:rPr kumimoji="1" lang="en-US" altLang="ko-KR" sz="2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ko-KR" sz="2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sSub>
                          <m:sSubPr>
                            <m:ctrlPr>
                              <a:rPr kumimoji="1" lang="en-US" altLang="ko-KR" sz="2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sz="28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𝒁</m:t>
                            </m:r>
                          </m:e>
                          <m:sub>
                            <m:r>
                              <a:rPr kumimoji="1" lang="en-US" altLang="ko-KR" sz="2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num>
                      <m:den>
                        <m:r>
                          <a:rPr kumimoji="1" lang="en-US" altLang="ko-KR" sz="2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sSub>
                          <m:sSubPr>
                            <m:ctrlPr>
                              <a:rPr kumimoji="1" lang="en-US" altLang="ko-KR" sz="28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𝑨</m:t>
                            </m:r>
                          </m:e>
                          <m:sub>
                            <m:r>
                              <a:rPr lang="en-US" altLang="ko-KR" sz="28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den>
                    </m:f>
                    <m:f>
                      <m:fPr>
                        <m:ctrlPr>
                          <a:rPr lang="en-US" altLang="ko-KR" sz="2800" b="1" i="1" smtClean="0">
                            <a:solidFill>
                              <a:srgbClr val="3399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b="1" i="1">
                            <a:solidFill>
                              <a:srgbClr val="3399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sSub>
                          <m:sSubPr>
                            <m:ctrlPr>
                              <a:rPr lang="en-US" altLang="ko-KR" sz="2800" b="1" i="1" smtClean="0">
                                <a:solidFill>
                                  <a:srgbClr val="3399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b="1" i="1">
                                <a:solidFill>
                                  <a:srgbClr val="3399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𝑨</m:t>
                            </m:r>
                          </m:e>
                          <m:sub>
                            <m:r>
                              <a:rPr lang="en-US" altLang="ko-KR" sz="2800" b="1" i="1" smtClean="0">
                                <a:solidFill>
                                  <a:srgbClr val="3399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num>
                      <m:den>
                        <m:r>
                          <a:rPr lang="en-US" altLang="ko-KR" sz="2800" b="1" i="1">
                            <a:solidFill>
                              <a:srgbClr val="3399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sSub>
                          <m:sSubPr>
                            <m:ctrlPr>
                              <a:rPr lang="en-US" altLang="ko-KR" sz="2800" b="1" i="1">
                                <a:solidFill>
                                  <a:srgbClr val="3399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b="1" i="1" smtClean="0">
                                <a:solidFill>
                                  <a:srgbClr val="3399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𝒁</m:t>
                            </m:r>
                          </m:e>
                          <m:sub>
                            <m:r>
                              <a:rPr lang="en-US" altLang="ko-KR" sz="2800" b="1" i="1">
                                <a:solidFill>
                                  <a:srgbClr val="3399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altLang="ko-KR" sz="2800" b="1" i="1">
                    <a:solidFill>
                      <a:srgbClr val="3399FF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sSub>
                          <m:sSubPr>
                            <m:ctrlPr>
                              <a:rPr lang="en-US" altLang="ko-KR" sz="28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𝒁</m:t>
                            </m:r>
                          </m:e>
                          <m:sub>
                            <m:r>
                              <a:rPr lang="en-US" altLang="ko-KR" sz="2800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num>
                      <m:den>
                        <m:r>
                          <a:rPr lang="en-US" altLang="ko-KR" sz="28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sSub>
                          <m:sSubPr>
                            <m:ctrlPr>
                              <a:rPr lang="en-US" altLang="ko-KR" sz="28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altLang="ko-KR" sz="28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den>
                    </m:f>
                    <m:r>
                      <a:rPr lang="en-US" altLang="ko-KR" sz="28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ko-KR" sz="2800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d>
                      <m:dPr>
                        <m:ctrlPr>
                          <a:rPr lang="en-US" altLang="ko-KR" sz="28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ko-KR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</m:e>
                    </m:d>
                  </m:oMath>
                </a14:m>
                <a:r>
                  <a:rPr lang="en-US" altLang="ko-KR" sz="2800" i="1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8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ko-KR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altLang="ko-KR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en-US" altLang="ko-KR" sz="2800" i="1" smtClean="0">
                        <a:solidFill>
                          <a:srgbClr val="3399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⨀</m:t>
                    </m:r>
                    <m:sSub>
                      <m:sSubPr>
                        <m:ctrlPr>
                          <a:rPr lang="en-US" altLang="ko-KR" sz="2800" i="1">
                            <a:solidFill>
                              <a:srgbClr val="3399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800" i="1">
                            <a:solidFill>
                              <a:srgbClr val="3399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ko-KR" sz="2800" i="1">
                            <a:solidFill>
                              <a:srgbClr val="3399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sz="2800" i="1">
                        <a:solidFill>
                          <a:srgbClr val="3399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⨀(</m:t>
                    </m:r>
                    <m:r>
                      <m:rPr>
                        <m:nor/>
                      </m:rPr>
                      <a:rPr lang="en-US" altLang="ko-KR" sz="2800" i="1">
                        <a:solidFill>
                          <a:srgbClr val="3399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1− </m:t>
                    </m:r>
                    <m:sSub>
                      <m:sSubPr>
                        <m:ctrlPr>
                          <a:rPr lang="en-US" altLang="ko-KR" sz="2800" i="1">
                            <a:solidFill>
                              <a:srgbClr val="3399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800" i="1">
                            <a:solidFill>
                              <a:srgbClr val="3399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ko-KR" sz="2800" i="1">
                            <a:solidFill>
                              <a:srgbClr val="3399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sz="2800" i="1">
                        <a:solidFill>
                          <a:srgbClr val="3399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en-US" altLang="ko-KR" sz="2800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ko-KR" altLang="en-US" sz="2800" b="1" i="1" u="none" strike="noStrike" kern="1200" cap="none" spc="0" normalizeH="0" baseline="0" noProof="0">
                  <a:ln>
                    <a:noFill/>
                  </a:ln>
                  <a:solidFill>
                    <a:srgbClr val="3399FF"/>
                  </a:solidFill>
                  <a:effectLst/>
                  <a:uLnTx/>
                  <a:uFillTx/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5BD3A56-2477-40AA-9701-DA9A0B1E87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735" y="2009375"/>
                <a:ext cx="8992526" cy="680827"/>
              </a:xfrm>
              <a:prstGeom prst="rect">
                <a:avLst/>
              </a:prstGeom>
              <a:blipFill>
                <a:blip r:embed="rId18"/>
                <a:stretch>
                  <a:fillRect l="-6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타원 60">
            <a:extLst>
              <a:ext uri="{FF2B5EF4-FFF2-40B4-BE49-F238E27FC236}">
                <a16:creationId xmlns:a16="http://schemas.microsoft.com/office/drawing/2014/main" id="{EBBC7F3D-6C27-4D01-A877-C53A8305FA21}"/>
              </a:ext>
            </a:extLst>
          </p:cNvPr>
          <p:cNvSpPr/>
          <p:nvPr/>
        </p:nvSpPr>
        <p:spPr>
          <a:xfrm>
            <a:off x="3312625" y="4144050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/>
              <a:cs typeface="+mn-cs"/>
            </a:endParaRPr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FB81E584-17DD-44C2-9B53-1D6C66BF8EF9}"/>
              </a:ext>
            </a:extLst>
          </p:cNvPr>
          <p:cNvSpPr/>
          <p:nvPr/>
        </p:nvSpPr>
        <p:spPr>
          <a:xfrm>
            <a:off x="1657488" y="4144050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/>
              <a:cs typeface="+mn-cs"/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22875AE1-8EFC-4F66-8FCD-7408BC41E70E}"/>
              </a:ext>
            </a:extLst>
          </p:cNvPr>
          <p:cNvSpPr/>
          <p:nvPr/>
        </p:nvSpPr>
        <p:spPr>
          <a:xfrm>
            <a:off x="4912282" y="4144050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/>
              <a:cs typeface="+mn-cs"/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A6E6EE73-C71D-432C-AB0D-33063DDD8F65}"/>
              </a:ext>
            </a:extLst>
          </p:cNvPr>
          <p:cNvCxnSpPr>
            <a:cxnSpLocks/>
            <a:stCxn id="52" idx="3"/>
          </p:cNvCxnSpPr>
          <p:nvPr/>
        </p:nvCxnSpPr>
        <p:spPr>
          <a:xfrm flipV="1">
            <a:off x="1042769" y="4570807"/>
            <a:ext cx="611206" cy="1282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6E3DECBD-3BA2-4C73-A14D-4131CC63A35E}"/>
              </a:ext>
            </a:extLst>
          </p:cNvPr>
          <p:cNvCxnSpPr>
            <a:cxnSpLocks/>
            <a:endCxn id="98" idx="1"/>
          </p:cNvCxnSpPr>
          <p:nvPr/>
        </p:nvCxnSpPr>
        <p:spPr>
          <a:xfrm>
            <a:off x="1388858" y="3862287"/>
            <a:ext cx="386754" cy="399887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345A5DE-B81D-49A6-ADA3-745BAE47FBC8}"/>
              </a:ext>
            </a:extLst>
          </p:cNvPr>
          <p:cNvCxnSpPr>
            <a:cxnSpLocks/>
            <a:endCxn id="98" idx="3"/>
          </p:cNvCxnSpPr>
          <p:nvPr/>
        </p:nvCxnSpPr>
        <p:spPr>
          <a:xfrm flipV="1">
            <a:off x="1380880" y="4832528"/>
            <a:ext cx="394732" cy="427167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352E644A-F660-4664-B2D1-364E536456A1}"/>
                  </a:ext>
                </a:extLst>
              </p:cNvPr>
              <p:cNvSpPr txBox="1"/>
              <p:nvPr/>
            </p:nvSpPr>
            <p:spPr>
              <a:xfrm>
                <a:off x="989082" y="3492833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W</m:t>
                          </m:r>
                        </m:e>
                        <m:sub>
                          <m:r>
                            <a:rPr kumimoji="1" lang="en-US" altLang="ko-KR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ko-KR" alt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352E644A-F660-4664-B2D1-364E536456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9082" y="3492833"/>
                <a:ext cx="386575" cy="400110"/>
              </a:xfrm>
              <a:prstGeom prst="rect">
                <a:avLst/>
              </a:prstGeom>
              <a:blipFill>
                <a:blip r:embed="rId19"/>
                <a:stretch>
                  <a:fillRect r="-20313" b="-15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TextBox 51">
            <a:extLst>
              <a:ext uri="{FF2B5EF4-FFF2-40B4-BE49-F238E27FC236}">
                <a16:creationId xmlns:a16="http://schemas.microsoft.com/office/drawing/2014/main" id="{780664E7-87F6-4E92-9735-1A5A60C33D38}"/>
              </a:ext>
            </a:extLst>
          </p:cNvPr>
          <p:cNvSpPr txBox="1"/>
          <p:nvPr/>
        </p:nvSpPr>
        <p:spPr>
          <a:xfrm>
            <a:off x="656194" y="4372034"/>
            <a:ext cx="3865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 Math" panose="02040503050406030204" pitchFamily="18" charset="0"/>
                <a:ea typeface="굴림" pitchFamily="50" charset="-127"/>
                <a:cs typeface="+mn-cs"/>
              </a:rPr>
              <a:t>X</a:t>
            </a:r>
            <a:endParaRPr kumimoji="1" lang="ko-KR" alt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mbria Math" panose="02040503050406030204" pitchFamily="18" charset="0"/>
              <a:ea typeface="굴림" pitchFamily="50" charset="-127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99944B82-1647-4914-8E04-222997350FA3}"/>
                  </a:ext>
                </a:extLst>
              </p:cNvPr>
              <p:cNvSpPr txBox="1"/>
              <p:nvPr/>
            </p:nvSpPr>
            <p:spPr>
              <a:xfrm>
                <a:off x="1042769" y="5116084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b</m:t>
                          </m:r>
                        </m:e>
                        <m:sub>
                          <m:r>
                            <a:rPr kumimoji="1" lang="en-US" altLang="ko-KR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ko-KR" alt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99944B82-1647-4914-8E04-222997350F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2769" y="5116084"/>
                <a:ext cx="386575" cy="400110"/>
              </a:xfrm>
              <a:prstGeom prst="rect">
                <a:avLst/>
              </a:prstGeom>
              <a:blipFill>
                <a:blip r:embed="rId20"/>
                <a:stretch>
                  <a:fillRect r="-3175" b="-30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2148893F-59A3-45DB-8579-C4448D5F015D}"/>
              </a:ext>
            </a:extLst>
          </p:cNvPr>
          <p:cNvCxnSpPr>
            <a:cxnSpLocks/>
            <a:stCxn id="98" idx="6"/>
            <a:endCxn id="61" idx="2"/>
          </p:cNvCxnSpPr>
          <p:nvPr/>
        </p:nvCxnSpPr>
        <p:spPr>
          <a:xfrm>
            <a:off x="2464090" y="4547351"/>
            <a:ext cx="848535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5F69D3F1-BDF3-4FD1-BCCA-3383D0A3EE2A}"/>
                  </a:ext>
                </a:extLst>
              </p:cNvPr>
              <p:cNvSpPr txBox="1"/>
              <p:nvPr/>
            </p:nvSpPr>
            <p:spPr>
              <a:xfrm>
                <a:off x="2709180" y="4571513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Z</m:t>
                          </m:r>
                        </m:e>
                        <m:sub>
                          <m:r>
                            <a:rPr kumimoji="1" lang="en-US" altLang="ko-KR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ko-KR" alt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5F69D3F1-BDF3-4FD1-BCCA-3383D0A3EE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9180" y="4571513"/>
                <a:ext cx="386575" cy="400110"/>
              </a:xfrm>
              <a:prstGeom prst="rect">
                <a:avLst/>
              </a:prstGeom>
              <a:blipFill>
                <a:blip r:embed="rId21"/>
                <a:stretch>
                  <a:fillRect r="-1563" b="-15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타원 57">
            <a:extLst>
              <a:ext uri="{FF2B5EF4-FFF2-40B4-BE49-F238E27FC236}">
                <a16:creationId xmlns:a16="http://schemas.microsoft.com/office/drawing/2014/main" id="{6598001B-7771-4B4B-B73C-51122852F1DF}"/>
              </a:ext>
            </a:extLst>
          </p:cNvPr>
          <p:cNvSpPr/>
          <p:nvPr/>
        </p:nvSpPr>
        <p:spPr>
          <a:xfrm>
            <a:off x="8141813" y="4144050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0C2C141-57C1-4BE4-A1CE-B15C30D3B81A}"/>
                  </a:ext>
                </a:extLst>
              </p:cNvPr>
              <p:cNvSpPr txBox="1"/>
              <p:nvPr/>
            </p:nvSpPr>
            <p:spPr>
              <a:xfrm>
                <a:off x="9660337" y="4316518"/>
                <a:ext cx="3865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kumimoji="1" lang="en-US" altLang="ko-KR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accPr>
                        <m:e>
                          <m:r>
                            <a:rPr kumimoji="1" lang="en-US" altLang="ko-KR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kumimoji="1" lang="ko-KR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0C2C141-57C1-4BE4-A1CE-B15C30D3B8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0337" y="4316518"/>
                <a:ext cx="386575" cy="461665"/>
              </a:xfrm>
              <a:prstGeom prst="rect">
                <a:avLst/>
              </a:prstGeom>
              <a:blipFill>
                <a:blip r:embed="rId22"/>
                <a:stretch>
                  <a:fillRect l="-1587" t="-3947" r="-19048"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5A0D5704-62A1-49A3-936C-060DCB863FA9}"/>
              </a:ext>
            </a:extLst>
          </p:cNvPr>
          <p:cNvCxnSpPr>
            <a:cxnSpLocks/>
            <a:stCxn id="58" idx="6"/>
            <a:endCxn id="59" idx="1"/>
          </p:cNvCxnSpPr>
          <p:nvPr/>
        </p:nvCxnSpPr>
        <p:spPr>
          <a:xfrm>
            <a:off x="8948415" y="4547351"/>
            <a:ext cx="711922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D65DAA4B-2150-46A4-8FEE-AAED447C2049}"/>
              </a:ext>
            </a:extLst>
          </p:cNvPr>
          <p:cNvCxnSpPr>
            <a:cxnSpLocks/>
            <a:stCxn id="122" idx="6"/>
            <a:endCxn id="58" idx="2"/>
          </p:cNvCxnSpPr>
          <p:nvPr/>
        </p:nvCxnSpPr>
        <p:spPr>
          <a:xfrm flipV="1">
            <a:off x="7318542" y="4547351"/>
            <a:ext cx="823271" cy="407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연결선: 꺾임 66">
            <a:extLst>
              <a:ext uri="{FF2B5EF4-FFF2-40B4-BE49-F238E27FC236}">
                <a16:creationId xmlns:a16="http://schemas.microsoft.com/office/drawing/2014/main" id="{5EEAE3D7-76A3-4045-8F2D-4EEB34FD0556}"/>
              </a:ext>
            </a:extLst>
          </p:cNvPr>
          <p:cNvCxnSpPr>
            <a:cxnSpLocks/>
          </p:cNvCxnSpPr>
          <p:nvPr/>
        </p:nvCxnSpPr>
        <p:spPr>
          <a:xfrm rot="16200000" flipV="1">
            <a:off x="6925276" y="3615749"/>
            <a:ext cx="651386" cy="823116"/>
          </a:xfrm>
          <a:prstGeom prst="bentConnector2">
            <a:avLst/>
          </a:prstGeom>
          <a:ln w="381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B463EF38-10FA-400C-8E8E-C38FC08E4E70}"/>
              </a:ext>
            </a:extLst>
          </p:cNvPr>
          <p:cNvSpPr txBox="1"/>
          <p:nvPr/>
        </p:nvSpPr>
        <p:spPr>
          <a:xfrm>
            <a:off x="6743533" y="3225788"/>
            <a:ext cx="14205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역방향 계산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B0347D10-DF83-4048-8C08-63FE119B16CD}"/>
                  </a:ext>
                </a:extLst>
              </p:cNvPr>
              <p:cNvSpPr/>
              <p:nvPr/>
            </p:nvSpPr>
            <p:spPr>
              <a:xfrm>
                <a:off x="3305600" y="4333399"/>
                <a:ext cx="874108" cy="5160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ko-KR" sz="1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1" lang="en-US" altLang="ko-KR" sz="1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𝟏</m:t>
                          </m:r>
                        </m:num>
                        <m:den>
                          <m:r>
                            <a:rPr kumimoji="1" lang="en-US" altLang="ko-KR" sz="1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𝟏</m:t>
                          </m:r>
                          <m:sSup>
                            <m:sSupPr>
                              <m:ctrlPr>
                                <a:rPr kumimoji="1" lang="en-US" altLang="ko-KR" sz="14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1" lang="en-US" altLang="ko-KR" sz="14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+</m:t>
                              </m:r>
                              <m:r>
                                <a:rPr kumimoji="1" lang="en-US" altLang="ko-KR" sz="14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𝒆</m:t>
                              </m:r>
                            </m:e>
                            <m:sup>
                              <m:r>
                                <a:rPr kumimoji="1" lang="en-US" altLang="ko-KR" sz="14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kumimoji="1" lang="en-US" altLang="ko-KR" sz="1400" b="1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kumimoji="1" lang="en-US" altLang="ko-KR" sz="1400" b="1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kumimoji="1" lang="en-US" altLang="ko-KR" sz="1400" b="1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1</m:t>
                                  </m:r>
                                </m:sub>
                              </m:sSub>
                            </m:sup>
                          </m:sSup>
                        </m:den>
                      </m:f>
                    </m:oMath>
                  </m:oMathPara>
                </a14:m>
                <a:endParaRPr kumimoji="1" lang="ko-KR" altLang="en-US" sz="14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ndara" pitchFamily="34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B0347D10-DF83-4048-8C08-63FE119B16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5600" y="4333399"/>
                <a:ext cx="874108" cy="516039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3E804D67-FE73-4822-B8E9-5CC0C68B7BDE}"/>
                  </a:ext>
                </a:extLst>
              </p:cNvPr>
              <p:cNvSpPr txBox="1"/>
              <p:nvPr/>
            </p:nvSpPr>
            <p:spPr>
              <a:xfrm>
                <a:off x="8162654" y="4334264"/>
                <a:ext cx="81682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1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1" lang="en-US" altLang="ko-KR" sz="1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𝑨</m:t>
                          </m:r>
                        </m:e>
                        <m:sub>
                          <m:r>
                            <a:rPr kumimoji="1" lang="en-US" altLang="ko-KR" sz="1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b>
                      </m:sSub>
                      <m:r>
                        <a:rPr kumimoji="1" lang="en-US" altLang="ko-KR" sz="14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≥</m:t>
                      </m:r>
                      <m:r>
                        <a:rPr kumimoji="1" lang="en-US" altLang="ko-KR" sz="14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𝟎</m:t>
                      </m:r>
                      <m:r>
                        <a:rPr kumimoji="1" lang="en-US" altLang="ko-KR" sz="14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.</m:t>
                      </m:r>
                      <m:r>
                        <a:rPr kumimoji="1" lang="en-US" altLang="ko-KR" sz="14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𝟓</m:t>
                      </m:r>
                    </m:oMath>
                  </m:oMathPara>
                </a14:m>
                <a:endParaRPr kumimoji="1" lang="en-US" altLang="ko-KR" sz="1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Cambria Math" panose="02040503050406030204" pitchFamily="18" charset="0"/>
                  <a:cs typeface="+mn-cs"/>
                </a:endParaRPr>
              </a:p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1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1" lang="en-US" altLang="ko-KR" sz="1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𝑨</m:t>
                          </m:r>
                        </m:e>
                        <m:sub>
                          <m:r>
                            <a:rPr kumimoji="1" lang="en-US" altLang="ko-KR" sz="1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b>
                      </m:sSub>
                      <m:r>
                        <a:rPr kumimoji="1" lang="en-US" altLang="ko-KR" sz="14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&lt;</m:t>
                      </m:r>
                      <m:r>
                        <a:rPr kumimoji="1" lang="en-US" altLang="ko-KR" sz="14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𝟎</m:t>
                      </m:r>
                      <m:r>
                        <a:rPr kumimoji="1" lang="en-US" altLang="ko-KR" sz="14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.</m:t>
                      </m:r>
                      <m:r>
                        <a:rPr kumimoji="1" lang="en-US" altLang="ko-KR" sz="14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𝟓</m:t>
                      </m:r>
                    </m:oMath>
                  </m:oMathPara>
                </a14:m>
                <a:endParaRPr kumimoji="1" lang="en-US" altLang="ko-KR" sz="1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Cambria Math" panose="02040503050406030204" pitchFamily="18" charset="0"/>
                  <a:cs typeface="+mn-cs"/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3E804D67-FE73-4822-B8E9-5CC0C68B7B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2654" y="4334264"/>
                <a:ext cx="816827" cy="430887"/>
              </a:xfrm>
              <a:prstGeom prst="rect">
                <a:avLst/>
              </a:prstGeom>
              <a:blipFill>
                <a:blip r:embed="rId24"/>
                <a:stretch>
                  <a:fillRect l="-746" r="-1493" b="-704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TextBox 74">
            <a:extLst>
              <a:ext uri="{FF2B5EF4-FFF2-40B4-BE49-F238E27FC236}">
                <a16:creationId xmlns:a16="http://schemas.microsoft.com/office/drawing/2014/main" id="{6DBE4B31-B991-47AE-B40C-AC522C15B958}"/>
              </a:ext>
            </a:extLst>
          </p:cNvPr>
          <p:cNvSpPr txBox="1"/>
          <p:nvPr/>
        </p:nvSpPr>
        <p:spPr>
          <a:xfrm>
            <a:off x="7662527" y="5088909"/>
            <a:ext cx="11031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손실함수 </a:t>
            </a:r>
            <a:r>
              <a:rPr kumimoji="1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L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CFE1F2CF-AF42-4E6F-8363-263E27B2EE3C}"/>
                  </a:ext>
                </a:extLst>
              </p:cNvPr>
              <p:cNvSpPr txBox="1"/>
              <p:nvPr/>
            </p:nvSpPr>
            <p:spPr>
              <a:xfrm>
                <a:off x="1639176" y="4392194"/>
                <a:ext cx="96893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1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1" lang="en-US" altLang="ko-KR" sz="1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𝑿</m:t>
                        </m:r>
                        <m:r>
                          <a:rPr kumimoji="1" lang="en-US" altLang="ko-KR" sz="1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𝑾</m:t>
                        </m:r>
                      </m:e>
                      <m:sub>
                        <m:r>
                          <a:rPr kumimoji="1" lang="en-US" altLang="ko-KR" sz="1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𝟏</m:t>
                        </m:r>
                      </m:sub>
                    </m:sSub>
                  </m:oMath>
                </a14:m>
                <a:r>
                  <a:rPr kumimoji="1" lang="en-US" altLang="ko-KR" sz="14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굴림" pitchFamily="50" charset="-127"/>
                    <a:cs typeface="+mn-cs"/>
                  </a:rPr>
                  <a:t>+</a:t>
                </a:r>
                <a:r>
                  <a:rPr kumimoji="1" lang="en-US" altLang="ko-KR" sz="14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ndara" pitchFamily="34" charset="0"/>
                    <a:ea typeface="굴림" pitchFamily="50" charset="-127"/>
                    <a:cs typeface="+mn-cs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1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1" lang="en-US" altLang="ko-KR" sz="1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𝒃</m:t>
                        </m:r>
                      </m:e>
                      <m:sub>
                        <m:r>
                          <a:rPr kumimoji="1" lang="en-US" altLang="ko-KR" sz="1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𝟏</m:t>
                        </m:r>
                      </m:sub>
                    </m:sSub>
                  </m:oMath>
                </a14:m>
                <a:endParaRPr kumimoji="1" lang="ko-KR" altLang="en-US" sz="1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CFE1F2CF-AF42-4E6F-8363-263E27B2EE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9176" y="4392194"/>
                <a:ext cx="968937" cy="307777"/>
              </a:xfrm>
              <a:prstGeom prst="rect">
                <a:avLst/>
              </a:prstGeom>
              <a:blipFill>
                <a:blip r:embed="rId25"/>
                <a:stretch>
                  <a:fillRect t="-6000" b="-1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AB241870-BA2A-4386-9D52-DB81A2CF0863}"/>
                  </a:ext>
                </a:extLst>
              </p:cNvPr>
              <p:cNvSpPr txBox="1"/>
              <p:nvPr/>
            </p:nvSpPr>
            <p:spPr>
              <a:xfrm>
                <a:off x="4816070" y="4391011"/>
                <a:ext cx="102805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1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1" lang="en-US" altLang="ko-KR" sz="1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𝑨</m:t>
                        </m:r>
                      </m:e>
                      <m:sub>
                        <m:r>
                          <a:rPr kumimoji="1" lang="en-US" altLang="ko-KR" sz="1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𝟏</m:t>
                        </m:r>
                      </m:sub>
                    </m:sSub>
                    <m:sSub>
                      <m:sSubPr>
                        <m:ctrlPr>
                          <a:rPr kumimoji="1" lang="en-US" altLang="ko-KR" sz="1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1" lang="en-US" altLang="ko-KR" sz="1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𝑾</m:t>
                        </m:r>
                      </m:e>
                      <m:sub>
                        <m:r>
                          <a:rPr kumimoji="1" lang="en-US" altLang="ko-KR" sz="1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𝟐</m:t>
                        </m:r>
                      </m:sub>
                    </m:sSub>
                  </m:oMath>
                </a14:m>
                <a:r>
                  <a:rPr kumimoji="1" lang="en-US" altLang="ko-KR" sz="14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굴림" pitchFamily="50" charset="-127"/>
                    <a:cs typeface="+mn-cs"/>
                  </a:rPr>
                  <a:t>+</a:t>
                </a:r>
                <a:r>
                  <a:rPr kumimoji="1" lang="en-US" altLang="ko-KR" sz="14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ndara" pitchFamily="34" charset="0"/>
                    <a:ea typeface="굴림" pitchFamily="50" charset="-127"/>
                    <a:cs typeface="+mn-cs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1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1" lang="en-US" altLang="ko-KR" sz="1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𝒃</m:t>
                        </m:r>
                      </m:e>
                      <m:sub>
                        <m:r>
                          <a:rPr kumimoji="1" lang="en-US" altLang="ko-KR" sz="1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𝟐</m:t>
                        </m:r>
                      </m:sub>
                    </m:sSub>
                  </m:oMath>
                </a14:m>
                <a:endParaRPr kumimoji="1" lang="ko-KR" altLang="en-US" sz="1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AB241870-BA2A-4386-9D52-DB81A2CF08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6070" y="4391011"/>
                <a:ext cx="1028057" cy="307777"/>
              </a:xfrm>
              <a:prstGeom prst="rect">
                <a:avLst/>
              </a:prstGeom>
              <a:blipFill>
                <a:blip r:embed="rId26"/>
                <a:stretch>
                  <a:fillRect t="-3922" b="-176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9288C3F1-D4A6-4DED-841D-8B285B8BEBAD}"/>
              </a:ext>
            </a:extLst>
          </p:cNvPr>
          <p:cNvCxnSpPr>
            <a:cxnSpLocks/>
            <a:stCxn id="61" idx="6"/>
            <a:endCxn id="99" idx="2"/>
          </p:cNvCxnSpPr>
          <p:nvPr/>
        </p:nvCxnSpPr>
        <p:spPr>
          <a:xfrm>
            <a:off x="4119227" y="4547351"/>
            <a:ext cx="793055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타원 121">
            <a:extLst>
              <a:ext uri="{FF2B5EF4-FFF2-40B4-BE49-F238E27FC236}">
                <a16:creationId xmlns:a16="http://schemas.microsoft.com/office/drawing/2014/main" id="{6A610944-F10A-4554-8F76-9FA0964D5BFF}"/>
              </a:ext>
            </a:extLst>
          </p:cNvPr>
          <p:cNvSpPr/>
          <p:nvPr/>
        </p:nvSpPr>
        <p:spPr>
          <a:xfrm>
            <a:off x="6511940" y="4144457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/>
              <a:cs typeface="+mn-cs"/>
            </a:endParaRPr>
          </a:p>
        </p:txBody>
      </p: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DCF20023-2382-4BC5-9045-02EE1C51E794}"/>
              </a:ext>
            </a:extLst>
          </p:cNvPr>
          <p:cNvCxnSpPr>
            <a:cxnSpLocks/>
          </p:cNvCxnSpPr>
          <p:nvPr/>
        </p:nvCxnSpPr>
        <p:spPr>
          <a:xfrm>
            <a:off x="5718885" y="4547351"/>
            <a:ext cx="793055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직사각형 132">
                <a:extLst>
                  <a:ext uri="{FF2B5EF4-FFF2-40B4-BE49-F238E27FC236}">
                    <a16:creationId xmlns:a16="http://schemas.microsoft.com/office/drawing/2014/main" id="{82800006-C627-4655-85C8-57D4507D3C25}"/>
                  </a:ext>
                </a:extLst>
              </p:cNvPr>
              <p:cNvSpPr/>
              <p:nvPr/>
            </p:nvSpPr>
            <p:spPr>
              <a:xfrm>
                <a:off x="6498624" y="4312786"/>
                <a:ext cx="874108" cy="5160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ko-KR" sz="1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1" lang="en-US" altLang="ko-KR" sz="1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𝟏</m:t>
                          </m:r>
                        </m:num>
                        <m:den>
                          <m:r>
                            <a:rPr kumimoji="1" lang="en-US" altLang="ko-KR" sz="1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𝟏</m:t>
                          </m:r>
                          <m:sSup>
                            <m:sSupPr>
                              <m:ctrlPr>
                                <a:rPr kumimoji="1" lang="en-US" altLang="ko-KR" sz="14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1" lang="en-US" altLang="ko-KR" sz="14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+</m:t>
                              </m:r>
                              <m:r>
                                <a:rPr kumimoji="1" lang="en-US" altLang="ko-KR" sz="14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𝒆</m:t>
                              </m:r>
                            </m:e>
                            <m:sup>
                              <m:r>
                                <a:rPr kumimoji="1" lang="en-US" altLang="ko-KR" sz="14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kumimoji="1" lang="en-US" altLang="ko-KR" sz="1400" b="1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kumimoji="1" lang="en-US" altLang="ko-KR" sz="1400" b="1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kumimoji="1" lang="en-US" altLang="ko-KR" sz="1400" b="1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2</m:t>
                                  </m:r>
                                </m:sub>
                              </m:sSub>
                            </m:sup>
                          </m:sSup>
                        </m:den>
                      </m:f>
                    </m:oMath>
                  </m:oMathPara>
                </a14:m>
                <a:endParaRPr kumimoji="1" lang="ko-KR" altLang="en-US" sz="14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ndara" pitchFamily="34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133" name="직사각형 132">
                <a:extLst>
                  <a:ext uri="{FF2B5EF4-FFF2-40B4-BE49-F238E27FC236}">
                    <a16:creationId xmlns:a16="http://schemas.microsoft.com/office/drawing/2014/main" id="{82800006-C627-4655-85C8-57D4507D3C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8624" y="4312786"/>
                <a:ext cx="874108" cy="516039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4" name="직선 화살표 연결선 133">
            <a:extLst>
              <a:ext uri="{FF2B5EF4-FFF2-40B4-BE49-F238E27FC236}">
                <a16:creationId xmlns:a16="http://schemas.microsoft.com/office/drawing/2014/main" id="{07FB2A0D-4FE8-4458-925F-B26BA7C45678}"/>
              </a:ext>
            </a:extLst>
          </p:cNvPr>
          <p:cNvCxnSpPr>
            <a:cxnSpLocks/>
          </p:cNvCxnSpPr>
          <p:nvPr/>
        </p:nvCxnSpPr>
        <p:spPr>
          <a:xfrm>
            <a:off x="4643117" y="3862195"/>
            <a:ext cx="386754" cy="399887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E113E6D0-0681-4CE8-AC15-E5D4FE493941}"/>
                  </a:ext>
                </a:extLst>
              </p:cNvPr>
              <p:cNvSpPr txBox="1"/>
              <p:nvPr/>
            </p:nvSpPr>
            <p:spPr>
              <a:xfrm>
                <a:off x="4198737" y="3492833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W</m:t>
                          </m:r>
                        </m:e>
                        <m:sub>
                          <m:r>
                            <a:rPr kumimoji="1" lang="en-US" altLang="ko-KR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ko-KR" alt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E113E6D0-0681-4CE8-AC15-E5D4FE4939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8737" y="3492833"/>
                <a:ext cx="386575" cy="400110"/>
              </a:xfrm>
              <a:prstGeom prst="rect">
                <a:avLst/>
              </a:prstGeom>
              <a:blipFill>
                <a:blip r:embed="rId28"/>
                <a:stretch>
                  <a:fillRect r="-23810" b="-30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9" name="직선 화살표 연결선 138">
            <a:extLst>
              <a:ext uri="{FF2B5EF4-FFF2-40B4-BE49-F238E27FC236}">
                <a16:creationId xmlns:a16="http://schemas.microsoft.com/office/drawing/2014/main" id="{3696BAE8-709E-4421-A008-7C8A7B8C1E14}"/>
              </a:ext>
            </a:extLst>
          </p:cNvPr>
          <p:cNvCxnSpPr>
            <a:cxnSpLocks/>
          </p:cNvCxnSpPr>
          <p:nvPr/>
        </p:nvCxnSpPr>
        <p:spPr>
          <a:xfrm flipV="1">
            <a:off x="4714915" y="4865997"/>
            <a:ext cx="394732" cy="427167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2E01E0B2-F93A-4470-B5A0-F07B2C42BE6E}"/>
                  </a:ext>
                </a:extLst>
              </p:cNvPr>
              <p:cNvSpPr txBox="1"/>
              <p:nvPr/>
            </p:nvSpPr>
            <p:spPr>
              <a:xfrm>
                <a:off x="4376804" y="5149553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b</m:t>
                          </m:r>
                        </m:e>
                        <m:sub>
                          <m:r>
                            <a:rPr kumimoji="1" lang="en-US" altLang="ko-KR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ko-KR" alt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2E01E0B2-F93A-4470-B5A0-F07B2C42BE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6804" y="5149553"/>
                <a:ext cx="386575" cy="400110"/>
              </a:xfrm>
              <a:prstGeom prst="rect">
                <a:avLst/>
              </a:prstGeom>
              <a:blipFill>
                <a:blip r:embed="rId29"/>
                <a:stretch>
                  <a:fillRect r="-4762" b="-46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253E133B-14B1-4AF7-A84B-B6C84F38F508}"/>
                  </a:ext>
                </a:extLst>
              </p:cNvPr>
              <p:cNvSpPr txBox="1"/>
              <p:nvPr/>
            </p:nvSpPr>
            <p:spPr>
              <a:xfrm>
                <a:off x="4299950" y="4571513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A</m:t>
                          </m:r>
                        </m:e>
                        <m:sub>
                          <m:r>
                            <a:rPr kumimoji="1" lang="en-US" altLang="ko-KR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ko-KR" alt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253E133B-14B1-4AF7-A84B-B6C84F38F5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9950" y="4571513"/>
                <a:ext cx="386575" cy="400110"/>
              </a:xfrm>
              <a:prstGeom prst="rect">
                <a:avLst/>
              </a:prstGeom>
              <a:blipFill>
                <a:blip r:embed="rId30"/>
                <a:stretch>
                  <a:fillRect r="-7813" b="-15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FAD94D31-C465-4D26-B426-8A6BFEFED0D8}"/>
                  </a:ext>
                </a:extLst>
              </p:cNvPr>
              <p:cNvSpPr txBox="1"/>
              <p:nvPr/>
            </p:nvSpPr>
            <p:spPr>
              <a:xfrm>
                <a:off x="5981788" y="4539379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Z</m:t>
                          </m:r>
                        </m:e>
                        <m:sub>
                          <m:r>
                            <a:rPr kumimoji="1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ko-KR" alt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FAD94D31-C465-4D26-B426-8A6BFEFED0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1788" y="4539379"/>
                <a:ext cx="386575" cy="400110"/>
              </a:xfrm>
              <a:prstGeom prst="rect">
                <a:avLst/>
              </a:prstGeom>
              <a:blipFill>
                <a:blip r:embed="rId31"/>
                <a:stretch>
                  <a:fillRect r="-4688" b="-46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FA9C14A6-AC62-4587-BC80-921C97529930}"/>
                  </a:ext>
                </a:extLst>
              </p:cNvPr>
              <p:cNvSpPr txBox="1"/>
              <p:nvPr/>
            </p:nvSpPr>
            <p:spPr>
              <a:xfrm>
                <a:off x="7540069" y="4535423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A</m:t>
                          </m:r>
                        </m:e>
                        <m:sub>
                          <m:r>
                            <a:rPr kumimoji="1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ko-KR" alt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FA9C14A6-AC62-4587-BC80-921C975299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0069" y="4535423"/>
                <a:ext cx="386575" cy="400110"/>
              </a:xfrm>
              <a:prstGeom prst="rect">
                <a:avLst/>
              </a:prstGeom>
              <a:blipFill>
                <a:blip r:embed="rId32"/>
                <a:stretch>
                  <a:fillRect r="-11111" b="-30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BE0E9334-7EA9-4D89-B1CA-B781F31ABD1F}"/>
                  </a:ext>
                </a:extLst>
              </p:cNvPr>
              <p:cNvSpPr txBox="1"/>
              <p:nvPr/>
            </p:nvSpPr>
            <p:spPr>
              <a:xfrm>
                <a:off x="6299751" y="5427463"/>
                <a:ext cx="1664558" cy="5720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1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r>
                            <a:rPr kumimoji="1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𝐿</m:t>
                          </m:r>
                        </m:num>
                        <m:den>
                          <m:r>
                            <a:rPr kumimoji="1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ko-KR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𝑍</m:t>
                              </m:r>
                            </m:e>
                            <m:sub>
                              <m:r>
                                <a:rPr kumimoji="1" lang="en-US" altLang="ko-KR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kumimoji="1" lang="en-US" altLang="ko-KR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d>
                        <m:dPr>
                          <m:ctrlPr>
                            <a:rPr kumimoji="1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𝐴</m:t>
                              </m:r>
                            </m:e>
                            <m:sub>
                              <m:r>
                                <a:rPr kumimoji="1" lang="en-US" altLang="ko-KR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b>
                          </m:sSub>
                          <m:r>
                            <a:rPr kumimoji="1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</m:t>
                          </m:r>
                          <m:r>
                            <a:rPr kumimoji="1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𝑌</m:t>
                          </m:r>
                        </m:e>
                      </m:d>
                    </m:oMath>
                  </m:oMathPara>
                </a14:m>
                <a:endParaRPr kumimoji="1" lang="ko-KR" altLang="en-US" sz="1800" b="0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cs typeface="+mn-cs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BE0E9334-7EA9-4D89-B1CA-B781F31ABD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9751" y="5427463"/>
                <a:ext cx="1664558" cy="572016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연결선: 구부러짐 2">
            <a:extLst>
              <a:ext uri="{FF2B5EF4-FFF2-40B4-BE49-F238E27FC236}">
                <a16:creationId xmlns:a16="http://schemas.microsoft.com/office/drawing/2014/main" id="{76BF60F4-F14B-4714-98C2-1C1BE747636C}"/>
              </a:ext>
            </a:extLst>
          </p:cNvPr>
          <p:cNvCxnSpPr>
            <a:stCxn id="75" idx="1"/>
            <a:endCxn id="143" idx="2"/>
          </p:cNvCxnSpPr>
          <p:nvPr/>
        </p:nvCxnSpPr>
        <p:spPr>
          <a:xfrm rot="10800000">
            <a:off x="6175077" y="4939490"/>
            <a:ext cx="1487451" cy="318697"/>
          </a:xfrm>
          <a:prstGeom prst="curved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연결선: 구부러짐 43">
            <a:extLst>
              <a:ext uri="{FF2B5EF4-FFF2-40B4-BE49-F238E27FC236}">
                <a16:creationId xmlns:a16="http://schemas.microsoft.com/office/drawing/2014/main" id="{5475B5EA-DCBD-4002-8AE0-A8CBB0CC8938}"/>
              </a:ext>
            </a:extLst>
          </p:cNvPr>
          <p:cNvCxnSpPr>
            <a:cxnSpLocks/>
            <a:stCxn id="143" idx="2"/>
            <a:endCxn id="142" idx="2"/>
          </p:cNvCxnSpPr>
          <p:nvPr/>
        </p:nvCxnSpPr>
        <p:spPr>
          <a:xfrm rot="5400000">
            <a:off x="5318090" y="4114637"/>
            <a:ext cx="32134" cy="1681838"/>
          </a:xfrm>
          <a:prstGeom prst="curvedConnector3">
            <a:avLst>
              <a:gd name="adj1" fmla="val 811396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4CE3950C-29B0-4BE6-ACC9-5C5C86008340}"/>
                  </a:ext>
                </a:extLst>
              </p:cNvPr>
              <p:cNvSpPr txBox="1"/>
              <p:nvPr/>
            </p:nvSpPr>
            <p:spPr>
              <a:xfrm>
                <a:off x="4853851" y="5373272"/>
                <a:ext cx="1106264" cy="5720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ko-KR" sz="180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800" b="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altLang="ko-KR" sz="1800" b="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kumimoji="1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ko-KR" sz="180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800" b="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ko-KR" sz="1800" b="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kumimoji="1" lang="en-US" altLang="ko-KR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18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ko-KR" altLang="en-US" sz="1800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4CE3950C-29B0-4BE6-ACC9-5C5C860083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3851" y="5373272"/>
                <a:ext cx="1106264" cy="572016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연결선: 구부러짐 61">
            <a:extLst>
              <a:ext uri="{FF2B5EF4-FFF2-40B4-BE49-F238E27FC236}">
                <a16:creationId xmlns:a16="http://schemas.microsoft.com/office/drawing/2014/main" id="{CC3A5F5E-5249-4079-A09C-E149DA5F9506}"/>
              </a:ext>
            </a:extLst>
          </p:cNvPr>
          <p:cNvCxnSpPr>
            <a:cxnSpLocks/>
            <a:stCxn id="142" idx="2"/>
            <a:endCxn id="57" idx="2"/>
          </p:cNvCxnSpPr>
          <p:nvPr/>
        </p:nvCxnSpPr>
        <p:spPr>
          <a:xfrm rot="5400000">
            <a:off x="3697853" y="4176238"/>
            <a:ext cx="12700" cy="1590770"/>
          </a:xfrm>
          <a:prstGeom prst="curvedConnector3">
            <a:avLst>
              <a:gd name="adj1" fmla="val 180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B72A0406-0A66-4063-9556-C1D9FEA8E227}"/>
                  </a:ext>
                </a:extLst>
              </p:cNvPr>
              <p:cNvSpPr txBox="1"/>
              <p:nvPr/>
            </p:nvSpPr>
            <p:spPr>
              <a:xfrm>
                <a:off x="2580575" y="5373272"/>
                <a:ext cx="1957844" cy="5720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ko-KR" sz="180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18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a:rPr lang="en-US" altLang="ko-KR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kumimoji="1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ko-KR" sz="180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Z</m:t>
                              </m:r>
                            </m:e>
                            <m:sub>
                              <m:r>
                                <a:rPr lang="en-US" altLang="ko-KR" sz="1800" b="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kumimoji="1" lang="en-US" altLang="ko-KR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ko-KR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⨀</m:t>
                      </m:r>
                      <m:r>
                        <m:rPr>
                          <m:nor/>
                        </m:rPr>
                        <a:rPr lang="en-US" altLang="ko-KR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(1− </m:t>
                      </m:r>
                      <m:sSub>
                        <m:sSubPr>
                          <m:ctrlPr>
                            <a:rPr lang="en-US" altLang="ko-KR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ko-KR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m:rPr>
                          <m:nor/>
                        </m:rPr>
                        <a:rPr lang="en-US" altLang="ko-KR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ko-KR" altLang="en-US" sz="1800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B72A0406-0A66-4063-9556-C1D9FEA8E2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0575" y="5373272"/>
                <a:ext cx="1957844" cy="572016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9" name="연결선: 구부러짐 68">
            <a:extLst>
              <a:ext uri="{FF2B5EF4-FFF2-40B4-BE49-F238E27FC236}">
                <a16:creationId xmlns:a16="http://schemas.microsoft.com/office/drawing/2014/main" id="{8325FCB3-CB14-4256-8744-EC3746855492}"/>
              </a:ext>
            </a:extLst>
          </p:cNvPr>
          <p:cNvCxnSpPr>
            <a:cxnSpLocks/>
            <a:stCxn id="57" idx="0"/>
            <a:endCxn id="51" idx="3"/>
          </p:cNvCxnSpPr>
          <p:nvPr/>
        </p:nvCxnSpPr>
        <p:spPr>
          <a:xfrm rot="16200000" flipV="1">
            <a:off x="1699751" y="3368795"/>
            <a:ext cx="878625" cy="1526811"/>
          </a:xfrm>
          <a:prstGeom prst="curved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917FB91D-D4B5-4894-9FF1-75CF404A716F}"/>
                  </a:ext>
                </a:extLst>
              </p:cNvPr>
              <p:cNvSpPr txBox="1"/>
              <p:nvPr/>
            </p:nvSpPr>
            <p:spPr>
              <a:xfrm>
                <a:off x="1734467" y="3104794"/>
                <a:ext cx="1003928" cy="5720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ko-KR" sz="180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800" b="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altLang="ko-KR" sz="1800" b="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kumimoji="1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ko-KR" sz="180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ko-KR" sz="1800" b="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kumimoji="1" lang="en-US" altLang="ko-KR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kumimoji="1" lang="ko-KR" altLang="en-US" sz="1800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917FB91D-D4B5-4894-9FF1-75CF404A71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4467" y="3104794"/>
                <a:ext cx="1003928" cy="572016"/>
              </a:xfrm>
              <a:prstGeom prst="rect">
                <a:avLst/>
              </a:prstGeom>
              <a:blipFill>
                <a:blip r:embed="rId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69BE1A2A-EAC1-41E3-90AE-7D94F0B700BE}"/>
                  </a:ext>
                </a:extLst>
              </p:cNvPr>
              <p:cNvSpPr txBox="1"/>
              <p:nvPr/>
            </p:nvSpPr>
            <p:spPr>
              <a:xfrm>
                <a:off x="5271694" y="1146781"/>
                <a:ext cx="2390833" cy="4185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20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𝑬𝒓𝒓</m:t>
                      </m:r>
                      <m:r>
                        <a:rPr kumimoji="1" lang="en-US" altLang="ko-KR" sz="20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kumimoji="1" lang="en-US" altLang="ko-KR" sz="20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 </m:t>
                      </m:r>
                      <m:sSubSup>
                        <m:sSubSupPr>
                          <m:ctrlPr>
                            <a:rPr kumimoji="1" lang="en-US" altLang="ko-KR" sz="2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1" lang="en-US" altLang="ko-KR" sz="20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𝑾</m:t>
                          </m:r>
                        </m:e>
                        <m:sub>
                          <m:r>
                            <a:rPr kumimoji="1" lang="en-US" altLang="ko-KR" sz="20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𝟐</m:t>
                          </m:r>
                        </m:sub>
                        <m:sup>
                          <m:r>
                            <a:rPr kumimoji="1" lang="en-US" altLang="ko-KR" sz="2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𝑻</m:t>
                          </m:r>
                        </m:sup>
                      </m:sSubSup>
                    </m:oMath>
                  </m:oMathPara>
                </a14:m>
                <a:endParaRPr kumimoji="1" lang="ko-KR" altLang="en-US" sz="2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cs typeface="+mn-cs"/>
                </a:endParaRPr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69BE1A2A-EAC1-41E3-90AE-7D94F0B700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1694" y="1146781"/>
                <a:ext cx="2390833" cy="418513"/>
              </a:xfrm>
              <a:prstGeom prst="rect">
                <a:avLst/>
              </a:prstGeom>
              <a:blipFill>
                <a:blip r:embed="rId37"/>
                <a:stretch>
                  <a:fillRect b="-57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C5177050-33C2-48FF-A223-0C1ED9FCDD43}"/>
              </a:ext>
            </a:extLst>
          </p:cNvPr>
          <p:cNvSpPr txBox="1"/>
          <p:nvPr/>
        </p:nvSpPr>
        <p:spPr>
          <a:xfrm>
            <a:off x="5004997" y="2507624"/>
            <a:ext cx="30732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(m,1)(1,2)=&gt;(m,2)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84E4369-6FCC-4B8C-AF11-C6D0383125F1}"/>
              </a:ext>
            </a:extLst>
          </p:cNvPr>
          <p:cNvSpPr txBox="1"/>
          <p:nvPr/>
        </p:nvSpPr>
        <p:spPr>
          <a:xfrm>
            <a:off x="5466232" y="1508100"/>
            <a:ext cx="2393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err_to_hidden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6164D48-4E61-425D-9433-FF46CB952A56}"/>
              </a:ext>
            </a:extLst>
          </p:cNvPr>
          <p:cNvSpPr txBox="1"/>
          <p:nvPr/>
        </p:nvSpPr>
        <p:spPr>
          <a:xfrm>
            <a:off x="5068536" y="2856698"/>
            <a:ext cx="30732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(n,m)(m,2)=&gt;(n,2)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1F0F94F2-6195-4D5E-A360-B32582015147}"/>
              </a:ext>
            </a:extLst>
          </p:cNvPr>
          <p:cNvSpPr txBox="1"/>
          <p:nvPr/>
        </p:nvSpPr>
        <p:spPr>
          <a:xfrm>
            <a:off x="518973" y="6031561"/>
            <a:ext cx="52822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np.sum(err_to_hidden, axis=0);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B4863E92-DFD4-402A-A714-74CFDD002E46}"/>
              </a:ext>
            </a:extLst>
          </p:cNvPr>
          <p:cNvSpPr txBox="1"/>
          <p:nvPr/>
        </p:nvSpPr>
        <p:spPr>
          <a:xfrm>
            <a:off x="-1380197" y="3963518"/>
            <a:ext cx="30732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(m,n)(n,2)=&gt;(m,2)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0C2F86A1-08EB-4409-B59D-41C5223D2F27}"/>
              </a:ext>
            </a:extLst>
          </p:cNvPr>
          <p:cNvSpPr txBox="1"/>
          <p:nvPr/>
        </p:nvSpPr>
        <p:spPr>
          <a:xfrm>
            <a:off x="673174" y="5420441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0AAB97F-E9C0-4001-8146-D8747D0E6C82}"/>
              </a:ext>
            </a:extLst>
          </p:cNvPr>
          <p:cNvSpPr/>
          <p:nvPr/>
        </p:nvSpPr>
        <p:spPr>
          <a:xfrm>
            <a:off x="-964999" y="4695813"/>
            <a:ext cx="242153" cy="24215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A85D3693-1A10-40F5-AFB8-F8F24FBF3099}"/>
              </a:ext>
            </a:extLst>
          </p:cNvPr>
          <p:cNvSpPr/>
          <p:nvPr/>
        </p:nvSpPr>
        <p:spPr>
          <a:xfrm>
            <a:off x="-731876" y="4695813"/>
            <a:ext cx="242153" cy="24215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2702624A-6A59-494C-B62C-50089A46534B}"/>
              </a:ext>
            </a:extLst>
          </p:cNvPr>
          <p:cNvSpPr/>
          <p:nvPr/>
        </p:nvSpPr>
        <p:spPr>
          <a:xfrm>
            <a:off x="-964999" y="4935533"/>
            <a:ext cx="242153" cy="24215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E41C4C15-C297-4382-915B-23ADB8EA0420}"/>
              </a:ext>
            </a:extLst>
          </p:cNvPr>
          <p:cNvSpPr/>
          <p:nvPr/>
        </p:nvSpPr>
        <p:spPr>
          <a:xfrm>
            <a:off x="-731876" y="4935533"/>
            <a:ext cx="242153" cy="24215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C1068F9D-BCAB-4204-ABB6-2984529F4400}"/>
              </a:ext>
            </a:extLst>
          </p:cNvPr>
          <p:cNvSpPr/>
          <p:nvPr/>
        </p:nvSpPr>
        <p:spPr>
          <a:xfrm>
            <a:off x="-964999" y="5175253"/>
            <a:ext cx="242153" cy="24215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7E133741-ADCF-4645-AA7B-1D810E77D02C}"/>
              </a:ext>
            </a:extLst>
          </p:cNvPr>
          <p:cNvSpPr/>
          <p:nvPr/>
        </p:nvSpPr>
        <p:spPr>
          <a:xfrm>
            <a:off x="-731876" y="5175253"/>
            <a:ext cx="242153" cy="24215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BD033EA4-5010-43A4-97B6-A7A12ABFAB7C}"/>
              </a:ext>
            </a:extLst>
          </p:cNvPr>
          <p:cNvSpPr/>
          <p:nvPr/>
        </p:nvSpPr>
        <p:spPr>
          <a:xfrm>
            <a:off x="-964999" y="5414973"/>
            <a:ext cx="242153" cy="24215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874A1F1F-5F83-4234-AB1B-3E42644595A7}"/>
              </a:ext>
            </a:extLst>
          </p:cNvPr>
          <p:cNvSpPr/>
          <p:nvPr/>
        </p:nvSpPr>
        <p:spPr>
          <a:xfrm>
            <a:off x="-731876" y="5414973"/>
            <a:ext cx="242153" cy="24215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3FDC3E30-DCAF-423E-9726-16E12FC8795B}"/>
              </a:ext>
            </a:extLst>
          </p:cNvPr>
          <p:cNvSpPr/>
          <p:nvPr/>
        </p:nvSpPr>
        <p:spPr>
          <a:xfrm>
            <a:off x="-964999" y="5654693"/>
            <a:ext cx="242153" cy="24215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6465F385-921C-4BC2-9A83-403D169A7A0A}"/>
              </a:ext>
            </a:extLst>
          </p:cNvPr>
          <p:cNvSpPr/>
          <p:nvPr/>
        </p:nvSpPr>
        <p:spPr>
          <a:xfrm>
            <a:off x="-731876" y="5654693"/>
            <a:ext cx="242153" cy="24215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1CC156CA-A173-4CB1-9B06-9DA4A2B0F5E7}"/>
              </a:ext>
            </a:extLst>
          </p:cNvPr>
          <p:cNvSpPr/>
          <p:nvPr/>
        </p:nvSpPr>
        <p:spPr>
          <a:xfrm>
            <a:off x="-186770" y="4693380"/>
            <a:ext cx="242153" cy="24215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74E4BAE9-3740-44DE-B522-AD6DA6EE1A89}"/>
              </a:ext>
            </a:extLst>
          </p:cNvPr>
          <p:cNvSpPr/>
          <p:nvPr/>
        </p:nvSpPr>
        <p:spPr>
          <a:xfrm>
            <a:off x="46353" y="4693380"/>
            <a:ext cx="242153" cy="24215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69766C9A-5324-4650-9281-F4683CEF953E}"/>
              </a:ext>
            </a:extLst>
          </p:cNvPr>
          <p:cNvSpPr/>
          <p:nvPr/>
        </p:nvSpPr>
        <p:spPr>
          <a:xfrm>
            <a:off x="-186770" y="4933100"/>
            <a:ext cx="242153" cy="24215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41B6EB44-54F6-422B-B78E-4412D4F993F3}"/>
              </a:ext>
            </a:extLst>
          </p:cNvPr>
          <p:cNvSpPr/>
          <p:nvPr/>
        </p:nvSpPr>
        <p:spPr>
          <a:xfrm>
            <a:off x="46353" y="4933100"/>
            <a:ext cx="242153" cy="24215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87F9B65B-4C19-4596-A090-0B8DDA6553AC}"/>
              </a:ext>
            </a:extLst>
          </p:cNvPr>
          <p:cNvSpPr/>
          <p:nvPr/>
        </p:nvSpPr>
        <p:spPr>
          <a:xfrm>
            <a:off x="-186770" y="5172820"/>
            <a:ext cx="242153" cy="24215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A80B8E76-73A1-43B8-9E87-088E4D053D9D}"/>
              </a:ext>
            </a:extLst>
          </p:cNvPr>
          <p:cNvSpPr/>
          <p:nvPr/>
        </p:nvSpPr>
        <p:spPr>
          <a:xfrm>
            <a:off x="46353" y="5172820"/>
            <a:ext cx="242153" cy="24215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BED83A90-08D4-4022-BED6-961A2325B3FA}"/>
              </a:ext>
            </a:extLst>
          </p:cNvPr>
          <p:cNvSpPr/>
          <p:nvPr/>
        </p:nvSpPr>
        <p:spPr>
          <a:xfrm>
            <a:off x="-186770" y="5412540"/>
            <a:ext cx="242153" cy="24215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E1AC26A2-30EC-4B09-A921-DC0E1439C558}"/>
              </a:ext>
            </a:extLst>
          </p:cNvPr>
          <p:cNvSpPr/>
          <p:nvPr/>
        </p:nvSpPr>
        <p:spPr>
          <a:xfrm>
            <a:off x="46353" y="5412540"/>
            <a:ext cx="242153" cy="24215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3DA7C97A-743E-4BE7-8A3D-E43536051AE2}"/>
              </a:ext>
            </a:extLst>
          </p:cNvPr>
          <p:cNvSpPr/>
          <p:nvPr/>
        </p:nvSpPr>
        <p:spPr>
          <a:xfrm>
            <a:off x="-186770" y="5652260"/>
            <a:ext cx="242153" cy="24215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B953048A-58A1-4AB2-A2FD-89AED2DFAD8B}"/>
              </a:ext>
            </a:extLst>
          </p:cNvPr>
          <p:cNvSpPr/>
          <p:nvPr/>
        </p:nvSpPr>
        <p:spPr>
          <a:xfrm>
            <a:off x="46353" y="5652260"/>
            <a:ext cx="242153" cy="24215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화살표: 아래쪽 99">
            <a:extLst>
              <a:ext uri="{FF2B5EF4-FFF2-40B4-BE49-F238E27FC236}">
                <a16:creationId xmlns:a16="http://schemas.microsoft.com/office/drawing/2014/main" id="{18DC84DD-C66F-4C1C-9FA8-9ED81B98B748}"/>
              </a:ext>
            </a:extLst>
          </p:cNvPr>
          <p:cNvSpPr/>
          <p:nvPr/>
        </p:nvSpPr>
        <p:spPr>
          <a:xfrm>
            <a:off x="397037" y="4715360"/>
            <a:ext cx="46224" cy="1170028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B6493174-07EE-4400-95F2-84046BD0A90A}"/>
              </a:ext>
            </a:extLst>
          </p:cNvPr>
          <p:cNvSpPr/>
          <p:nvPr/>
        </p:nvSpPr>
        <p:spPr>
          <a:xfrm>
            <a:off x="-186770" y="6010623"/>
            <a:ext cx="242153" cy="24215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931FFD58-F46A-473F-B457-ED3A757BB1CD}"/>
              </a:ext>
            </a:extLst>
          </p:cNvPr>
          <p:cNvSpPr/>
          <p:nvPr/>
        </p:nvSpPr>
        <p:spPr>
          <a:xfrm>
            <a:off x="46353" y="6010623"/>
            <a:ext cx="242153" cy="24215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0887410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31011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4.1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행렬 곱 연산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4.2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배치경사 하강법 구현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4.3 2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개의 층을 가진 신경망 구현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4.4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다층 신경망의 경사 하강법 구현</a:t>
            </a:r>
            <a:endParaRPr kumimoji="0" lang="en-US" altLang="ko-KR" sz="1800" i="0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4.5 </a:t>
            </a:r>
            <a:r>
              <a:rPr kumimoji="0" lang="ko-KR" altLang="en-US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미니배치 경사 하강법 구현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4.6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다중분류 다층 신경망을 이해한다</a:t>
            </a: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.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4.7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케라스를 이용한 다층신경망의 다양한 구현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4. </a:t>
            </a:r>
            <a:r>
              <a:rPr kumimoji="0" lang="ko-KR" altLang="en-US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다층 신경망 이해</a:t>
            </a:r>
          </a:p>
        </p:txBody>
      </p:sp>
    </p:spTree>
    <p:extLst>
      <p:ext uri="{BB962C8B-B14F-4D97-AF65-F5344CB8AC3E}">
        <p14:creationId xmlns:p14="http://schemas.microsoft.com/office/powerpoint/2010/main" val="1880838208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미니배치 경사 하강법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미니배치 경사 하강법 구현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EB59C57-7456-46BB-BFE9-6F9B29CEB6E9}"/>
              </a:ext>
            </a:extLst>
          </p:cNvPr>
          <p:cNvSpPr txBox="1"/>
          <p:nvPr/>
        </p:nvSpPr>
        <p:spPr>
          <a:xfrm>
            <a:off x="553926" y="1133479"/>
            <a:ext cx="8477001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미니배치 경사 하강법 이란</a:t>
            </a:r>
            <a:r>
              <a:rPr kumimoji="1" lang="en-US" altLang="ko-KR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?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배치 경사 하강법과 비슷하지만 에포크마다 전체 데이터를 사용하는 것이 아니라 조금씩 나누어 계산을 수행하고</a:t>
            </a: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  </a:t>
            </a:r>
            <a:r>
              <a:rPr kumimoji="1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그레디언트를 구하여 가중치를 업데이트 한다</a:t>
            </a: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.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ko-KR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가중치 업데이트 방법</a:t>
            </a:r>
            <a:endParaRPr kumimoji="1" lang="en-US" altLang="ko-KR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작게 나눈 미니 배치만큼 가중치를 업데이트 한다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  </a:t>
            </a:r>
            <a:r>
              <a:rPr kumimoji="1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미니 배치의 크기는 보통 </a:t>
            </a: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16,32,64</a:t>
            </a:r>
            <a:r>
              <a:rPr kumimoji="1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등 </a:t>
            </a: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2</a:t>
            </a:r>
            <a:r>
              <a:rPr kumimoji="1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의 배수를 사용한다</a:t>
            </a: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미니 배치의 크기가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이면 확률적 경사 하강법이 된다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  </a:t>
            </a:r>
            <a:r>
              <a:rPr kumimoji="1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미니 배치의 크기가 작으면 확률적 경사 하강법 처럼 작동하고 크면 배치 경사 하강법 처럼 작동한다</a:t>
            </a: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미니 배치의 크기도 하이퍼파라미터이고 튜닝의 대상이다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81D33A0-25C1-4546-916C-F16A9893E2B8}"/>
              </a:ext>
            </a:extLst>
          </p:cNvPr>
          <p:cNvSpPr/>
          <p:nvPr/>
        </p:nvSpPr>
        <p:spPr>
          <a:xfrm>
            <a:off x="660787" y="4790434"/>
            <a:ext cx="9473114" cy="1323439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__init__(self, units=10, 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batch_size=32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 learning_rate=0.1, l1=0, l2=0):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super().__init__(units, learning_rate, l1, l2)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self.batch_size = batch_size     # 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배치 크기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E91CD3C-2E96-442B-8A7B-ED35613807F0}"/>
              </a:ext>
            </a:extLst>
          </p:cNvPr>
          <p:cNvSpPr txBox="1"/>
          <p:nvPr/>
        </p:nvSpPr>
        <p:spPr>
          <a:xfrm>
            <a:off x="660787" y="4349124"/>
            <a:ext cx="55046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__init__ () </a:t>
            </a:r>
            <a:r>
              <a:rPr kumimoji="1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함수에서 </a:t>
            </a: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batch_size</a:t>
            </a:r>
            <a:r>
              <a:rPr kumimoji="1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를 인자로 받아서 멤버 함수에 저장한다</a:t>
            </a: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.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84621E7-F80F-41BC-913C-15C3C11A8D7D}"/>
              </a:ext>
            </a:extLst>
          </p:cNvPr>
          <p:cNvSpPr txBox="1"/>
          <p:nvPr/>
        </p:nvSpPr>
        <p:spPr>
          <a:xfrm>
            <a:off x="553926" y="3893926"/>
            <a:ext cx="23839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미니배치 경사 하강법 구현</a:t>
            </a:r>
            <a:endParaRPr kumimoji="1" lang="en-US" altLang="ko-KR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74733212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미니배치 경사 하강법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미니배치 경사 하강법 구현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81D33A0-25C1-4546-916C-F16A9893E2B8}"/>
              </a:ext>
            </a:extLst>
          </p:cNvPr>
          <p:cNvSpPr/>
          <p:nvPr/>
        </p:nvSpPr>
        <p:spPr>
          <a:xfrm>
            <a:off x="466108" y="1521694"/>
            <a:ext cx="8636596" cy="4185761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def fit(self, x, y, epochs=100,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x_val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=None,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y_val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=None):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y_val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y_val.reshape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(-1, 1)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타깃을 열 벡터로 바꿉니다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self.init_weights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x.shape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[1])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은닉층과 출력층의 가중치를 초기화합니다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np.random.seed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(42)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# epochs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만큼 반복합니다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for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in range(epochs):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loss = 0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# </a:t>
            </a:r>
            <a:r>
              <a:rPr lang="ko-KR" altLang="en-US" sz="1400" err="1">
                <a:solidFill>
                  <a:schemeClr val="tx1"/>
                </a:solidFill>
                <a:latin typeface="Consolas" panose="020B0609020204030204" pitchFamily="49" charset="0"/>
              </a:rPr>
              <a:t>제너레이터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함수에서 반환한 미니배치를 순환합니다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for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x_batch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y_batch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in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self.gen_batch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(x, y):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y_batch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y_batch.reshape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(-1, 1)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타깃을 열 벡터로 바꿉니다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m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len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x_batch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         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샘플 개수를 저장합니다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a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self.training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x_batch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y_batch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m)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안전한 로그 계산을 위해 </a:t>
            </a:r>
            <a:r>
              <a:rPr lang="ko-KR" altLang="en-US" sz="1400" err="1">
                <a:solidFill>
                  <a:schemeClr val="tx1"/>
                </a:solidFill>
                <a:latin typeface="Consolas" panose="020B0609020204030204" pitchFamily="49" charset="0"/>
              </a:rPr>
              <a:t>클리핑합니다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a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np.clip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(a, 1e-10, 1-1e-10)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로그 손실과 규제 손실을 더하여 리스트에 추가합니다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loss +=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np.sum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(-(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y_batch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*np.log(a) + (1-y_batch)*np.log(1-a)))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self.losses.append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((loss +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self.reg_loss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()) /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len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(x))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검증 세트에 대한 손실을 계산합니다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self.update_val_loss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x_val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y_val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E91CD3C-2E96-442B-8A7B-ED35613807F0}"/>
              </a:ext>
            </a:extLst>
          </p:cNvPr>
          <p:cNvSpPr txBox="1"/>
          <p:nvPr/>
        </p:nvSpPr>
        <p:spPr>
          <a:xfrm>
            <a:off x="466108" y="1080384"/>
            <a:ext cx="12554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fit() </a:t>
            </a:r>
            <a:r>
              <a:rPr kumimoji="1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함수 수정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57565D-13AF-4C6F-AD07-BD301C695915}"/>
              </a:ext>
            </a:extLst>
          </p:cNvPr>
          <p:cNvSpPr txBox="1"/>
          <p:nvPr/>
        </p:nvSpPr>
        <p:spPr>
          <a:xfrm>
            <a:off x="572296" y="5840988"/>
            <a:ext cx="50728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self.gen_batch(x, y) 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함수를 이용하여 특정한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range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추출 하여</a:t>
            </a:r>
            <a:endParaRPr lang="en-US" altLang="ko-KR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/>
            <a:r>
              <a:rPr kumimoji="1" lang="en-US" altLang="ko-KR" sz="140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  <a:t>training </a:t>
            </a:r>
            <a:r>
              <a:rPr kumimoji="1" lang="ko-KR" altLang="en-US" sz="140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  <a:t>하여 </a:t>
            </a:r>
            <a:r>
              <a:rPr kumimoji="1" lang="en-US" altLang="ko-KR" sz="140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  <a:t>w, b</a:t>
            </a:r>
            <a:r>
              <a:rPr kumimoji="1" lang="ko-KR" altLang="en-US" sz="140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  <a:t>를 미니배치 마다 업데이트 시킨다</a:t>
            </a:r>
            <a:r>
              <a:rPr kumimoji="1" lang="en-US" altLang="ko-KR" sz="140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kumimoji="1" lang="ko-KR" altLang="en-US" sz="140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94417484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미니배치 경사 하강법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미니배치 경사 하강법 구현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81D33A0-25C1-4546-916C-F16A9893E2B8}"/>
              </a:ext>
            </a:extLst>
          </p:cNvPr>
          <p:cNvSpPr/>
          <p:nvPr/>
        </p:nvSpPr>
        <p:spPr>
          <a:xfrm>
            <a:off x="470401" y="1495243"/>
            <a:ext cx="8636596" cy="2893100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미니배치 제너레이터 함수</a:t>
            </a:r>
          </a:p>
          <a:p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def gen_batch(self, x, y):  # x.shape = (364,30)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length = len(x)  # length = 364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bins = length // self.batch_size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미니배치 횟수 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364 // 32 == 11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if length % self.batch_size:     # 32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로 나누어 떨어지지 않는 나머지가 있는가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?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bins += 1            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나누어 떨어지지 않을 때</a:t>
            </a:r>
          </a:p>
          <a:p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indexes = np.random.permutation(np.arange(len(x)))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인덱스를 섞습니다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x = x[indexes]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y = y[indexes]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for i in range(bins):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start = self.batch_size * i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end = self.batch_size * (i + 1)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</a:t>
            </a:r>
            <a:r>
              <a:rPr lang="en-US" altLang="ko-KR" sz="1400">
                <a:solidFill>
                  <a:srgbClr val="FF0000"/>
                </a:solidFill>
                <a:latin typeface="Consolas" panose="020B0609020204030204" pitchFamily="49" charset="0"/>
              </a:rPr>
              <a:t>yield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x[start:end], y[start:end]   # batch_size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만큼 슬라이싱하여 반환합니다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E91CD3C-2E96-442B-8A7B-ED35613807F0}"/>
              </a:ext>
            </a:extLst>
          </p:cNvPr>
          <p:cNvSpPr txBox="1"/>
          <p:nvPr/>
        </p:nvSpPr>
        <p:spPr>
          <a:xfrm>
            <a:off x="466108" y="1080384"/>
            <a:ext cx="19347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gen_batch() </a:t>
            </a:r>
            <a:r>
              <a:rPr kumimoji="1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함수 구현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57565D-13AF-4C6F-AD07-BD301C695915}"/>
              </a:ext>
            </a:extLst>
          </p:cNvPr>
          <p:cNvSpPr txBox="1"/>
          <p:nvPr/>
        </p:nvSpPr>
        <p:spPr>
          <a:xfrm>
            <a:off x="424812" y="4690614"/>
            <a:ext cx="8682185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kumimoji="1" lang="en-US" altLang="ko-KR" sz="140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  <a:t>gen_batch() </a:t>
            </a:r>
            <a:r>
              <a:rPr kumimoji="1" lang="ko-KR" altLang="en-US" sz="140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  <a:t>함수는 파이썬 제너레이터로 구현한다</a:t>
            </a:r>
            <a:r>
              <a:rPr kumimoji="1" lang="en-US" altLang="ko-KR" sz="140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/>
            <a:r>
              <a:rPr kumimoji="1" lang="ko-KR" altLang="en-US" sz="140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  <a:t>제너레이터를 사용하면 명시적으로 리스트를 만들지 않으면서 필요한 만큼 데이터를 추출할 수 있으므로 효율적이다</a:t>
            </a:r>
            <a:r>
              <a:rPr kumimoji="1" lang="en-US" altLang="ko-KR" sz="140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/>
            <a:r>
              <a:rPr kumimoji="1" lang="ko-KR" altLang="en-US" sz="140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  <a:t>제너레이터 함수를 사용하려면 </a:t>
            </a:r>
            <a:r>
              <a:rPr kumimoji="1" lang="en-US" altLang="ko-KR" sz="140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  <a:t>yield</a:t>
            </a:r>
            <a:r>
              <a:rPr kumimoji="1" lang="ko-KR" altLang="en-US" sz="140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  <a:t>문을 사용하면 된다</a:t>
            </a:r>
            <a:r>
              <a:rPr kumimoji="1" lang="en-US" altLang="ko-KR" sz="140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/>
            <a:r>
              <a:rPr kumimoji="1" lang="en-US" altLang="ko-KR" sz="140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  <a:t>gen_batch() </a:t>
            </a:r>
            <a:r>
              <a:rPr kumimoji="1" lang="ko-KR" altLang="en-US" sz="140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  <a:t>함수는 </a:t>
            </a:r>
            <a:r>
              <a:rPr kumimoji="1" lang="en-US" altLang="ko-KR" sz="140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  <a:t>batch_size </a:t>
            </a:r>
            <a:r>
              <a:rPr kumimoji="1" lang="ko-KR" altLang="en-US" sz="140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  <a:t>만큼씩 </a:t>
            </a:r>
            <a:r>
              <a:rPr kumimoji="1" lang="en-US" altLang="ko-KR" sz="140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  <a:t>x,y </a:t>
            </a:r>
            <a:r>
              <a:rPr kumimoji="1" lang="ko-KR" altLang="en-US" sz="140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  <a:t>배열을 건너뛰며 미니 배치를 반환한다</a:t>
            </a:r>
            <a:r>
              <a:rPr kumimoji="1" lang="en-US" altLang="ko-KR" sz="140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/>
            <a:r>
              <a:rPr kumimoji="1" lang="en-US" altLang="ko-KR" sz="140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  <a:t>get_batch() </a:t>
            </a:r>
            <a:r>
              <a:rPr kumimoji="1" lang="ko-KR" altLang="en-US" sz="140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  <a:t>함수가 호출될 때마다 훈련 데이터 배열의 인덱스를 섞는다</a:t>
            </a:r>
            <a:r>
              <a:rPr kumimoji="1" lang="en-US" altLang="ko-KR" sz="140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kumimoji="1" lang="ko-KR" altLang="en-US" sz="140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96200129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미니배치 경사 하강법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미니배치 경사 하강법 구현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81D33A0-25C1-4546-916C-F16A9893E2B8}"/>
              </a:ext>
            </a:extLst>
          </p:cNvPr>
          <p:cNvSpPr/>
          <p:nvPr/>
        </p:nvSpPr>
        <p:spPr>
          <a:xfrm>
            <a:off x="466108" y="1521694"/>
            <a:ext cx="8636596" cy="95410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minibatch_net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MinibatchNetwork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(l2=0.01,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batch_size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=32)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minibatch_net.fit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x_train_scaled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y_train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x_val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x_val_scaled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y_val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y_val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epochs=500)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minibatch_net.score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x_val_scaled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y_val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E91CD3C-2E96-442B-8A7B-ED35613807F0}"/>
              </a:ext>
            </a:extLst>
          </p:cNvPr>
          <p:cNvSpPr txBox="1"/>
          <p:nvPr/>
        </p:nvSpPr>
        <p:spPr>
          <a:xfrm>
            <a:off x="466108" y="1080384"/>
            <a:ext cx="33085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미니배치 하강법 적용 </a:t>
            </a: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( batch_size = 32 )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CC1FA6E-F20F-4E4A-B4B9-C670BE5B589F}"/>
              </a:ext>
            </a:extLst>
          </p:cNvPr>
          <p:cNvSpPr txBox="1"/>
          <p:nvPr/>
        </p:nvSpPr>
        <p:spPr>
          <a:xfrm>
            <a:off x="536901" y="2475801"/>
            <a:ext cx="18036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0.978021978021978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B878894-6BD9-403F-853B-C10FA7505EEF}"/>
              </a:ext>
            </a:extLst>
          </p:cNvPr>
          <p:cNvSpPr/>
          <p:nvPr/>
        </p:nvSpPr>
        <p:spPr>
          <a:xfrm>
            <a:off x="466108" y="2937220"/>
            <a:ext cx="8636596" cy="138499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plt.plot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minibatch_net.losses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plt.plot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minibatch_net.val_losses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plt.ylabel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('loss')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plt.xlabel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('iteration')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plt.legend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(['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train_loss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', '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val_loss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'])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plt.show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59395" name="Picture 3">
            <a:extLst>
              <a:ext uri="{FF2B5EF4-FFF2-40B4-BE49-F238E27FC236}">
                <a16:creationId xmlns:a16="http://schemas.microsoft.com/office/drawing/2014/main" id="{64F9AF06-69B4-4254-8938-5A35D9E287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0384" y="4404406"/>
            <a:ext cx="3676650" cy="24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22920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딥러닝 작동 원리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인공지능과 머신러닝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,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딥러닝</a:t>
            </a: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6A58EA8C-A692-47BD-BEA3-BC15156AB7EB}"/>
              </a:ext>
            </a:extLst>
          </p:cNvPr>
          <p:cNvGrpSpPr/>
          <p:nvPr/>
        </p:nvGrpSpPr>
        <p:grpSpPr>
          <a:xfrm>
            <a:off x="4007643" y="1984917"/>
            <a:ext cx="5408636" cy="4319239"/>
            <a:chOff x="3152075" y="1600725"/>
            <a:chExt cx="5945585" cy="474803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4D629DFB-34C7-4863-82FC-3AE054566683}"/>
                </a:ext>
              </a:extLst>
            </p:cNvPr>
            <p:cNvSpPr/>
            <p:nvPr/>
          </p:nvSpPr>
          <p:spPr>
            <a:xfrm>
              <a:off x="4873330" y="2343037"/>
              <a:ext cx="2092464" cy="505522"/>
            </a:xfrm>
            <a:prstGeom prst="rect">
              <a:avLst/>
            </a:prstGeom>
            <a:solidFill>
              <a:schemeClr val="accent1">
                <a:lumMod val="9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층</a:t>
              </a:r>
              <a:endPara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(</a:t>
              </a:r>
              <a:r>
                <a: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데이터 변환</a:t>
              </a:r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)</a:t>
              </a:r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5D02114A-9C59-4681-95FC-D5C1032A9B95}"/>
                </a:ext>
              </a:extLst>
            </p:cNvPr>
            <p:cNvSpPr/>
            <p:nvPr/>
          </p:nvSpPr>
          <p:spPr>
            <a:xfrm>
              <a:off x="4873330" y="3283075"/>
              <a:ext cx="2092464" cy="505522"/>
            </a:xfrm>
            <a:prstGeom prst="rect">
              <a:avLst/>
            </a:prstGeom>
            <a:solidFill>
              <a:schemeClr val="accent1">
                <a:lumMod val="9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층</a:t>
              </a:r>
              <a:endPara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(</a:t>
              </a:r>
              <a:r>
                <a: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데이터 변환</a:t>
              </a:r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)</a:t>
              </a:r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B204087-CA27-4A1B-B834-05C4BFCCC41D}"/>
                </a:ext>
              </a:extLst>
            </p:cNvPr>
            <p:cNvSpPr txBox="1"/>
            <p:nvPr/>
          </p:nvSpPr>
          <p:spPr>
            <a:xfrm>
              <a:off x="5508233" y="1600725"/>
              <a:ext cx="895130" cy="4029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입력 </a:t>
              </a:r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X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1" name="직선 화살표 연결선 10">
              <a:extLst>
                <a:ext uri="{FF2B5EF4-FFF2-40B4-BE49-F238E27FC236}">
                  <a16:creationId xmlns:a16="http://schemas.microsoft.com/office/drawing/2014/main" id="{20983CFE-CDAC-4A87-B3D1-174848716898}"/>
                </a:ext>
              </a:extLst>
            </p:cNvPr>
            <p:cNvCxnSpPr/>
            <p:nvPr/>
          </p:nvCxnSpPr>
          <p:spPr>
            <a:xfrm flipH="1">
              <a:off x="5919562" y="1970057"/>
              <a:ext cx="1" cy="372980"/>
            </a:xfrm>
            <a:prstGeom prst="straightConnector1">
              <a:avLst/>
            </a:prstGeom>
            <a:ln w="19050">
              <a:solidFill>
                <a:schemeClr val="accent3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화살표 연결선 13">
              <a:extLst>
                <a:ext uri="{FF2B5EF4-FFF2-40B4-BE49-F238E27FC236}">
                  <a16:creationId xmlns:a16="http://schemas.microsoft.com/office/drawing/2014/main" id="{4B779653-B47F-47D8-838C-466F0DEEBE72}"/>
                </a:ext>
              </a:extLst>
            </p:cNvPr>
            <p:cNvCxnSpPr>
              <a:cxnSpLocks/>
            </p:cNvCxnSpPr>
            <p:nvPr/>
          </p:nvCxnSpPr>
          <p:spPr>
            <a:xfrm>
              <a:off x="5919562" y="2848559"/>
              <a:ext cx="0" cy="434516"/>
            </a:xfrm>
            <a:prstGeom prst="straightConnector1">
              <a:avLst/>
            </a:prstGeom>
            <a:ln w="19050">
              <a:solidFill>
                <a:schemeClr val="accent3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D6DC608B-0AAB-4E0C-B6F1-3D8AF36E2012}"/>
                </a:ext>
              </a:extLst>
            </p:cNvPr>
            <p:cNvSpPr/>
            <p:nvPr/>
          </p:nvSpPr>
          <p:spPr>
            <a:xfrm>
              <a:off x="5388021" y="4222598"/>
              <a:ext cx="1063083" cy="505522"/>
            </a:xfrm>
            <a:prstGeom prst="round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예측</a:t>
              </a:r>
              <a:endPara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Y'</a:t>
              </a:r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8" name="직선 화살표 연결선 17">
              <a:extLst>
                <a:ext uri="{FF2B5EF4-FFF2-40B4-BE49-F238E27FC236}">
                  <a16:creationId xmlns:a16="http://schemas.microsoft.com/office/drawing/2014/main" id="{1E95ADB6-E22A-49F5-99B0-B32839B2EEE8}"/>
                </a:ext>
              </a:extLst>
            </p:cNvPr>
            <p:cNvCxnSpPr>
              <a:cxnSpLocks/>
            </p:cNvCxnSpPr>
            <p:nvPr/>
          </p:nvCxnSpPr>
          <p:spPr>
            <a:xfrm>
              <a:off x="5919562" y="3788597"/>
              <a:ext cx="1" cy="434001"/>
            </a:xfrm>
            <a:prstGeom prst="straightConnector1">
              <a:avLst/>
            </a:prstGeom>
            <a:ln w="19050">
              <a:solidFill>
                <a:schemeClr val="accent3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15AA792F-2EA6-42F7-A461-0AD89DCCDA10}"/>
                </a:ext>
              </a:extLst>
            </p:cNvPr>
            <p:cNvSpPr/>
            <p:nvPr/>
          </p:nvSpPr>
          <p:spPr>
            <a:xfrm>
              <a:off x="3152075" y="2432885"/>
              <a:ext cx="1018478" cy="32582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가중치</a:t>
              </a:r>
            </a:p>
          </p:txBody>
        </p:sp>
        <p:cxnSp>
          <p:nvCxnSpPr>
            <p:cNvPr id="22" name="직선 화살표 연결선 21">
              <a:extLst>
                <a:ext uri="{FF2B5EF4-FFF2-40B4-BE49-F238E27FC236}">
                  <a16:creationId xmlns:a16="http://schemas.microsoft.com/office/drawing/2014/main" id="{4D0B21A9-CA6F-4B6A-B9A7-A7BFDF63EECB}"/>
                </a:ext>
              </a:extLst>
            </p:cNvPr>
            <p:cNvCxnSpPr>
              <a:cxnSpLocks/>
              <a:stCxn id="21" idx="3"/>
              <a:endCxn id="5" idx="1"/>
            </p:cNvCxnSpPr>
            <p:nvPr/>
          </p:nvCxnSpPr>
          <p:spPr>
            <a:xfrm>
              <a:off x="4170553" y="2595798"/>
              <a:ext cx="702777" cy="0"/>
            </a:xfrm>
            <a:prstGeom prst="straightConnector1">
              <a:avLst/>
            </a:prstGeom>
            <a:ln w="28575">
              <a:solidFill>
                <a:schemeClr val="accent6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53AD3BBB-C0BF-4350-83F1-973E3765FC57}"/>
                </a:ext>
              </a:extLst>
            </p:cNvPr>
            <p:cNvSpPr/>
            <p:nvPr/>
          </p:nvSpPr>
          <p:spPr>
            <a:xfrm>
              <a:off x="3152075" y="3396246"/>
              <a:ext cx="1018478" cy="32582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가중치</a:t>
              </a:r>
            </a:p>
          </p:txBody>
        </p:sp>
        <p:cxnSp>
          <p:nvCxnSpPr>
            <p:cNvPr id="26" name="직선 화살표 연결선 25">
              <a:extLst>
                <a:ext uri="{FF2B5EF4-FFF2-40B4-BE49-F238E27FC236}">
                  <a16:creationId xmlns:a16="http://schemas.microsoft.com/office/drawing/2014/main" id="{A055B794-B797-4D90-8CA9-E1971CC3DDC1}"/>
                </a:ext>
              </a:extLst>
            </p:cNvPr>
            <p:cNvCxnSpPr>
              <a:cxnSpLocks/>
              <a:stCxn id="25" idx="3"/>
            </p:cNvCxnSpPr>
            <p:nvPr/>
          </p:nvCxnSpPr>
          <p:spPr>
            <a:xfrm>
              <a:off x="4170553" y="3559159"/>
              <a:ext cx="702777" cy="0"/>
            </a:xfrm>
            <a:prstGeom prst="straightConnector1">
              <a:avLst/>
            </a:prstGeom>
            <a:ln w="28575">
              <a:solidFill>
                <a:schemeClr val="accent6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8C27ABC0-428B-4581-9A37-79C0F3498745}"/>
                </a:ext>
              </a:extLst>
            </p:cNvPr>
            <p:cNvSpPr/>
            <p:nvPr/>
          </p:nvSpPr>
          <p:spPr>
            <a:xfrm>
              <a:off x="8034577" y="4222598"/>
              <a:ext cx="1063083" cy="505522"/>
            </a:xfrm>
            <a:prstGeom prst="round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진짜 타깃</a:t>
              </a:r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Y</a:t>
              </a:r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BF6A8A2C-D98D-43B8-B28B-791EBA9740CF}"/>
                </a:ext>
              </a:extLst>
            </p:cNvPr>
            <p:cNvSpPr/>
            <p:nvPr/>
          </p:nvSpPr>
          <p:spPr>
            <a:xfrm>
              <a:off x="6511096" y="5169556"/>
              <a:ext cx="1466259" cy="505522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손실 함수</a:t>
              </a:r>
            </a:p>
          </p:txBody>
        </p:sp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7315C679-B4A7-42FA-96AA-A70BD6A383EF}"/>
                </a:ext>
              </a:extLst>
            </p:cNvPr>
            <p:cNvCxnSpPr>
              <a:cxnSpLocks/>
              <a:stCxn id="15" idx="2"/>
              <a:endCxn id="2" idx="0"/>
            </p:cNvCxnSpPr>
            <p:nvPr/>
          </p:nvCxnSpPr>
          <p:spPr>
            <a:xfrm>
              <a:off x="5919563" y="4728120"/>
              <a:ext cx="1324663" cy="441436"/>
            </a:xfrm>
            <a:prstGeom prst="straightConnector1">
              <a:avLst/>
            </a:prstGeom>
            <a:ln w="19050">
              <a:solidFill>
                <a:schemeClr val="accent3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화살표 연결선 23">
              <a:extLst>
                <a:ext uri="{FF2B5EF4-FFF2-40B4-BE49-F238E27FC236}">
                  <a16:creationId xmlns:a16="http://schemas.microsoft.com/office/drawing/2014/main" id="{52D54D29-AE94-4EE8-9263-2F97DB323A25}"/>
                </a:ext>
              </a:extLst>
            </p:cNvPr>
            <p:cNvCxnSpPr>
              <a:cxnSpLocks/>
              <a:stCxn id="17" idx="2"/>
              <a:endCxn id="2" idx="0"/>
            </p:cNvCxnSpPr>
            <p:nvPr/>
          </p:nvCxnSpPr>
          <p:spPr>
            <a:xfrm flipH="1">
              <a:off x="7244226" y="4728120"/>
              <a:ext cx="1321893" cy="441436"/>
            </a:xfrm>
            <a:prstGeom prst="straightConnector1">
              <a:avLst/>
            </a:prstGeom>
            <a:ln w="19050">
              <a:solidFill>
                <a:schemeClr val="accent3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E1BF9D4A-BD43-41B8-90B1-933E37B2106C}"/>
                </a:ext>
              </a:extLst>
            </p:cNvPr>
            <p:cNvSpPr/>
            <p:nvPr/>
          </p:nvSpPr>
          <p:spPr>
            <a:xfrm>
              <a:off x="6712684" y="5969622"/>
              <a:ext cx="1063083" cy="379140"/>
            </a:xfrm>
            <a:prstGeom prst="roundRect">
              <a:avLst/>
            </a:prstGeom>
            <a:solidFill>
              <a:srgbClr val="CC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손실 점수</a:t>
              </a:r>
            </a:p>
          </p:txBody>
        </p:sp>
        <p:cxnSp>
          <p:nvCxnSpPr>
            <p:cNvPr id="29" name="직선 화살표 연결선 28">
              <a:extLst>
                <a:ext uri="{FF2B5EF4-FFF2-40B4-BE49-F238E27FC236}">
                  <a16:creationId xmlns:a16="http://schemas.microsoft.com/office/drawing/2014/main" id="{09DC901B-2EEF-4499-B88A-F15B6617E901}"/>
                </a:ext>
              </a:extLst>
            </p:cNvPr>
            <p:cNvCxnSpPr>
              <a:cxnSpLocks/>
              <a:stCxn id="2" idx="4"/>
              <a:endCxn id="27" idx="0"/>
            </p:cNvCxnSpPr>
            <p:nvPr/>
          </p:nvCxnSpPr>
          <p:spPr>
            <a:xfrm>
              <a:off x="7244226" y="5675078"/>
              <a:ext cx="0" cy="294544"/>
            </a:xfrm>
            <a:prstGeom prst="straightConnector1">
              <a:avLst/>
            </a:prstGeom>
            <a:ln w="19050">
              <a:solidFill>
                <a:schemeClr val="accent3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84D93037-1E69-47C0-B7C4-30CD12E8A843}"/>
              </a:ext>
            </a:extLst>
          </p:cNvPr>
          <p:cNvSpPr/>
          <p:nvPr/>
        </p:nvSpPr>
        <p:spPr>
          <a:xfrm>
            <a:off x="785357" y="993631"/>
            <a:ext cx="52197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Font typeface="+mj-lt"/>
              <a:buAutoNum type="arabicPeriod"/>
            </a:pPr>
            <a:r>
              <a:rPr lang="ko-KR" altLang="en-US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데이터를 입력한다</a:t>
            </a:r>
            <a:r>
              <a:rPr lang="en-US" altLang="ko-KR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.</a:t>
            </a:r>
          </a:p>
          <a:p>
            <a:pPr>
              <a:buFont typeface="+mj-lt"/>
              <a:buAutoNum type="arabicPeriod"/>
            </a:pPr>
            <a:r>
              <a:rPr lang="ko-KR" altLang="en-US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여러 층을 통해 예상 결과값을 만든다</a:t>
            </a:r>
            <a:r>
              <a:rPr lang="en-US" altLang="ko-KR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. (</a:t>
            </a:r>
            <a:r>
              <a:rPr lang="ko-KR" altLang="en-US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매핑</a:t>
            </a:r>
            <a:r>
              <a:rPr lang="en-US" altLang="ko-KR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)</a:t>
            </a:r>
          </a:p>
          <a:p>
            <a:pPr>
              <a:buFont typeface="+mj-lt"/>
              <a:buAutoNum type="arabicPeriod"/>
            </a:pPr>
            <a:r>
              <a:rPr lang="ko-KR" altLang="en-US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실제 값과 비교해서 그 차이를 구한다</a:t>
            </a:r>
            <a:r>
              <a:rPr lang="en-US" altLang="ko-KR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. (</a:t>
            </a:r>
            <a:r>
              <a:rPr lang="ko-KR" altLang="en-US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타깃과 손실함수</a:t>
            </a:r>
            <a:r>
              <a:rPr lang="en-US" altLang="ko-KR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)</a:t>
            </a:r>
          </a:p>
          <a:p>
            <a:pPr>
              <a:buFont typeface="+mj-lt"/>
              <a:buAutoNum type="arabicPeriod"/>
            </a:pPr>
            <a:r>
              <a:rPr lang="ko-KR" altLang="en-US">
                <a:solidFill>
                  <a:schemeClr val="bg1">
                    <a:lumMod val="85000"/>
                  </a:schemeClr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차이를 줄이기 위한 방법으로 앞의 층들의 가중치를 수정해준다</a:t>
            </a:r>
            <a:r>
              <a:rPr lang="en-US" altLang="ko-KR">
                <a:solidFill>
                  <a:schemeClr val="bg1">
                    <a:lumMod val="85000"/>
                  </a:schemeClr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. (</a:t>
            </a:r>
            <a:r>
              <a:rPr lang="ko-KR" altLang="en-US">
                <a:solidFill>
                  <a:schemeClr val="bg1">
                    <a:lumMod val="85000"/>
                  </a:schemeClr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역전파</a:t>
            </a:r>
            <a:r>
              <a:rPr lang="en-US" altLang="ko-KR">
                <a:solidFill>
                  <a:schemeClr val="bg1">
                    <a:lumMod val="85000"/>
                  </a:schemeClr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)</a:t>
            </a:r>
          </a:p>
          <a:p>
            <a:pPr>
              <a:buFont typeface="+mj-lt"/>
              <a:buAutoNum type="arabicPeriod"/>
            </a:pPr>
            <a:r>
              <a:rPr lang="ko-KR" altLang="en-US">
                <a:solidFill>
                  <a:schemeClr val="bg1">
                    <a:lumMod val="85000"/>
                  </a:schemeClr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이 방법의 반복으로 규칙을 계속 개선한다</a:t>
            </a:r>
            <a:r>
              <a:rPr lang="en-US" altLang="ko-KR">
                <a:solidFill>
                  <a:schemeClr val="bg1">
                    <a:lumMod val="85000"/>
                  </a:schemeClr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.</a:t>
            </a:r>
            <a:endParaRPr lang="en-US" altLang="ko-KR" b="0" i="0">
              <a:solidFill>
                <a:schemeClr val="bg1">
                  <a:lumMod val="85000"/>
                </a:schemeClr>
              </a:solidFill>
              <a:effectLst/>
              <a:latin typeface="고도 B" panose="02000503000000020004" pitchFamily="2" charset="-127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96790321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미니배치 경사 하강법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미니배치 경사 하강법 구현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81D33A0-25C1-4546-916C-F16A9893E2B8}"/>
              </a:ext>
            </a:extLst>
          </p:cNvPr>
          <p:cNvSpPr/>
          <p:nvPr/>
        </p:nvSpPr>
        <p:spPr>
          <a:xfrm>
            <a:off x="466108" y="1521694"/>
            <a:ext cx="8636596" cy="95410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minibatch_net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MinibatchNetwork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(l2=0.01,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batch_size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=128)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minibatch_net.fit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x_train_scaled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y_train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x_val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x_val_scaled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y_val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y_val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epochs=500)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minibatch_net.score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x_val_scaled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y_val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E91CD3C-2E96-442B-8A7B-ED35613807F0}"/>
              </a:ext>
            </a:extLst>
          </p:cNvPr>
          <p:cNvSpPr txBox="1"/>
          <p:nvPr/>
        </p:nvSpPr>
        <p:spPr>
          <a:xfrm>
            <a:off x="466108" y="1080384"/>
            <a:ext cx="33309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미니배치 하강법 적용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 batch_size = 128)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CC1FA6E-F20F-4E4A-B4B9-C670BE5B589F}"/>
              </a:ext>
            </a:extLst>
          </p:cNvPr>
          <p:cNvSpPr txBox="1"/>
          <p:nvPr/>
        </p:nvSpPr>
        <p:spPr>
          <a:xfrm>
            <a:off x="536901" y="2475801"/>
            <a:ext cx="18036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0.978021978021978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B878894-6BD9-403F-853B-C10FA7505EEF}"/>
              </a:ext>
            </a:extLst>
          </p:cNvPr>
          <p:cNvSpPr/>
          <p:nvPr/>
        </p:nvSpPr>
        <p:spPr>
          <a:xfrm>
            <a:off x="466108" y="2937220"/>
            <a:ext cx="8636596" cy="138499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plt.plot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minibatch_net.losses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plt.plot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minibatch_net.val_losses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plt.ylabel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('loss')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plt.xlabel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('iteration')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plt.legend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(['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train_loss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', '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val_loss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'])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plt.show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63490" name="Picture 2">
            <a:extLst>
              <a:ext uri="{FF2B5EF4-FFF2-40B4-BE49-F238E27FC236}">
                <a16:creationId xmlns:a16="http://schemas.microsoft.com/office/drawing/2014/main" id="{9A49C9B2-0E9B-4F19-9549-831E8A4097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70" y="4412439"/>
            <a:ext cx="3676650" cy="24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0029272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31011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4.1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행렬 곱 연산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4.2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배치경사 하강법 구현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4.3 2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개의 층을 가진 신경망 구현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4.4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다층 신경망의 경사 하강법 구현</a:t>
            </a:r>
            <a:endParaRPr kumimoji="0" lang="en-US" altLang="ko-KR" sz="1800" i="0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4.5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미니배치 경사 하강법 구현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4.6 </a:t>
            </a:r>
            <a:r>
              <a:rPr kumimoji="0" lang="ko-KR" altLang="en-US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다중분류 다층 신경망을 이해한다</a:t>
            </a:r>
            <a:r>
              <a:rPr kumimoji="0" lang="en-US" altLang="ko-KR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.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4.7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케라스를 이용한 다층신경망의 다양한 구현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4. </a:t>
            </a:r>
            <a:r>
              <a:rPr kumimoji="0" lang="ko-KR" altLang="en-US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다층 신경망 이해</a:t>
            </a:r>
          </a:p>
        </p:txBody>
      </p:sp>
    </p:spTree>
    <p:extLst>
      <p:ext uri="{BB962C8B-B14F-4D97-AF65-F5344CB8AC3E}">
        <p14:creationId xmlns:p14="http://schemas.microsoft.com/office/powerpoint/2010/main" val="1950550596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다중 분류 신경망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4.6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다중분류 다층 신경망을 이해한다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타원 8">
                <a:extLst>
                  <a:ext uri="{FF2B5EF4-FFF2-40B4-BE49-F238E27FC236}">
                    <a16:creationId xmlns:a16="http://schemas.microsoft.com/office/drawing/2014/main" id="{0E641B2A-9A2F-4E27-A817-4C5622103C2E}"/>
                  </a:ext>
                </a:extLst>
              </p:cNvPr>
              <p:cNvSpPr/>
              <p:nvPr/>
            </p:nvSpPr>
            <p:spPr>
              <a:xfrm>
                <a:off x="2175747" y="1947901"/>
                <a:ext cx="480557" cy="480557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타원 8">
                <a:extLst>
                  <a:ext uri="{FF2B5EF4-FFF2-40B4-BE49-F238E27FC236}">
                    <a16:creationId xmlns:a16="http://schemas.microsoft.com/office/drawing/2014/main" id="{0E641B2A-9A2F-4E27-A817-4C5622103C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5747" y="1947901"/>
                <a:ext cx="480557" cy="480557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FD757A40-BC38-4684-BE26-EE0481687814}"/>
                  </a:ext>
                </a:extLst>
              </p:cNvPr>
              <p:cNvSpPr/>
              <p:nvPr/>
            </p:nvSpPr>
            <p:spPr>
              <a:xfrm>
                <a:off x="2175747" y="2800772"/>
                <a:ext cx="480557" cy="480557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FD757A40-BC38-4684-BE26-EE04816878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5747" y="2800772"/>
                <a:ext cx="480557" cy="480557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D9108446-468B-4978-8ADA-5193273F07A8}"/>
                  </a:ext>
                </a:extLst>
              </p:cNvPr>
              <p:cNvSpPr/>
              <p:nvPr/>
            </p:nvSpPr>
            <p:spPr>
              <a:xfrm>
                <a:off x="4219580" y="2200658"/>
                <a:ext cx="480557" cy="480557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D9108446-468B-4978-8ADA-5193273F07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9580" y="2200658"/>
                <a:ext cx="480557" cy="480557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E53CEFE0-F49B-44E7-A756-87CC6119A7D2}"/>
                  </a:ext>
                </a:extLst>
              </p:cNvPr>
              <p:cNvSpPr/>
              <p:nvPr/>
            </p:nvSpPr>
            <p:spPr>
              <a:xfrm>
                <a:off x="4219581" y="3690336"/>
                <a:ext cx="480557" cy="480557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E53CEFE0-F49B-44E7-A756-87CC6119A7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9581" y="3690336"/>
                <a:ext cx="480557" cy="480557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타원 15">
            <a:extLst>
              <a:ext uri="{FF2B5EF4-FFF2-40B4-BE49-F238E27FC236}">
                <a16:creationId xmlns:a16="http://schemas.microsoft.com/office/drawing/2014/main" id="{3D968160-52E3-4BF3-9886-F6B3C0E45F13}"/>
              </a:ext>
            </a:extLst>
          </p:cNvPr>
          <p:cNvSpPr/>
          <p:nvPr/>
        </p:nvSpPr>
        <p:spPr>
          <a:xfrm>
            <a:off x="4700138" y="2325478"/>
            <a:ext cx="230916" cy="230916"/>
          </a:xfrm>
          <a:prstGeom prst="ellipse">
            <a:avLst/>
          </a:prstGeom>
          <a:solidFill>
            <a:srgbClr val="E2E2F6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1965DDC4-BE7F-4A51-86B5-B645F9DA2E67}"/>
              </a:ext>
            </a:extLst>
          </p:cNvPr>
          <p:cNvSpPr/>
          <p:nvPr/>
        </p:nvSpPr>
        <p:spPr>
          <a:xfrm>
            <a:off x="4700139" y="3815156"/>
            <a:ext cx="230916" cy="230916"/>
          </a:xfrm>
          <a:prstGeom prst="ellipse">
            <a:avLst/>
          </a:prstGeom>
          <a:solidFill>
            <a:srgbClr val="E2E2F6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7D9E6370-6307-42C6-A552-3497E2132B1F}"/>
              </a:ext>
            </a:extLst>
          </p:cNvPr>
          <p:cNvSpPr/>
          <p:nvPr/>
        </p:nvSpPr>
        <p:spPr>
          <a:xfrm>
            <a:off x="6181641" y="3690336"/>
            <a:ext cx="480557" cy="480557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89BB12F9-4F53-41D2-8C3B-40E32DF71416}"/>
              </a:ext>
            </a:extLst>
          </p:cNvPr>
          <p:cNvSpPr/>
          <p:nvPr/>
        </p:nvSpPr>
        <p:spPr>
          <a:xfrm>
            <a:off x="6662198" y="3815156"/>
            <a:ext cx="230916" cy="230916"/>
          </a:xfrm>
          <a:prstGeom prst="ellipse">
            <a:avLst/>
          </a:prstGeom>
          <a:solidFill>
            <a:srgbClr val="E2E2F6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F95763BF-2F51-4843-8021-ADC0CC057AC6}"/>
              </a:ext>
            </a:extLst>
          </p:cNvPr>
          <p:cNvCxnSpPr>
            <a:stCxn id="9" idx="6"/>
            <a:endCxn id="14" idx="2"/>
          </p:cNvCxnSpPr>
          <p:nvPr/>
        </p:nvCxnSpPr>
        <p:spPr>
          <a:xfrm>
            <a:off x="2656304" y="2188180"/>
            <a:ext cx="1563276" cy="252757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966FC06B-09A3-4A7B-A2E4-F0F8ECEC1EC2}"/>
              </a:ext>
            </a:extLst>
          </p:cNvPr>
          <p:cNvCxnSpPr>
            <a:cxnSpLocks/>
            <a:stCxn id="11" idx="6"/>
            <a:endCxn id="15" idx="2"/>
          </p:cNvCxnSpPr>
          <p:nvPr/>
        </p:nvCxnSpPr>
        <p:spPr>
          <a:xfrm>
            <a:off x="2656304" y="3041051"/>
            <a:ext cx="1563277" cy="889564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9908BB7F-126E-4D70-A515-8AF92890CDF7}"/>
              </a:ext>
            </a:extLst>
          </p:cNvPr>
          <p:cNvCxnSpPr>
            <a:cxnSpLocks/>
            <a:stCxn id="11" idx="6"/>
            <a:endCxn id="14" idx="2"/>
          </p:cNvCxnSpPr>
          <p:nvPr/>
        </p:nvCxnSpPr>
        <p:spPr>
          <a:xfrm flipV="1">
            <a:off x="2656304" y="2440937"/>
            <a:ext cx="1563276" cy="600114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4FFE6B11-969F-4CA2-A51D-3AC60D9DA219}"/>
              </a:ext>
            </a:extLst>
          </p:cNvPr>
          <p:cNvCxnSpPr>
            <a:cxnSpLocks/>
            <a:stCxn id="9" idx="6"/>
            <a:endCxn id="15" idx="2"/>
          </p:cNvCxnSpPr>
          <p:nvPr/>
        </p:nvCxnSpPr>
        <p:spPr>
          <a:xfrm>
            <a:off x="2656304" y="2188180"/>
            <a:ext cx="1563277" cy="1742435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D735E447-8EF6-4B4C-A7B7-6E0E6185F3ED}"/>
              </a:ext>
            </a:extLst>
          </p:cNvPr>
          <p:cNvCxnSpPr>
            <a:cxnSpLocks/>
            <a:stCxn id="16" idx="6"/>
            <a:endCxn id="18" idx="2"/>
          </p:cNvCxnSpPr>
          <p:nvPr/>
        </p:nvCxnSpPr>
        <p:spPr>
          <a:xfrm>
            <a:off x="4931054" y="2440936"/>
            <a:ext cx="1250587" cy="1489679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BACD8350-F3EA-43AC-B3A0-2C8896D24230}"/>
              </a:ext>
            </a:extLst>
          </p:cNvPr>
          <p:cNvCxnSpPr>
            <a:cxnSpLocks/>
            <a:stCxn id="17" idx="6"/>
            <a:endCxn id="18" idx="2"/>
          </p:cNvCxnSpPr>
          <p:nvPr/>
        </p:nvCxnSpPr>
        <p:spPr>
          <a:xfrm>
            <a:off x="4931055" y="3930614"/>
            <a:ext cx="1250586" cy="1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4398B160-9CBC-492A-A2B6-740FD3A0F4EB}"/>
              </a:ext>
            </a:extLst>
          </p:cNvPr>
          <p:cNvCxnSpPr>
            <a:cxnSpLocks/>
            <a:stCxn id="19" idx="6"/>
          </p:cNvCxnSpPr>
          <p:nvPr/>
        </p:nvCxnSpPr>
        <p:spPr>
          <a:xfrm>
            <a:off x="6893114" y="3930615"/>
            <a:ext cx="798847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AFDB3015-3561-473A-BE9E-22A64E95CFEA}"/>
              </a:ext>
            </a:extLst>
          </p:cNvPr>
          <p:cNvSpPr txBox="1"/>
          <p:nvPr/>
        </p:nvSpPr>
        <p:spPr>
          <a:xfrm>
            <a:off x="2115284" y="5866461"/>
            <a:ext cx="7360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입력층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0BF65FA-1C8A-4480-B066-5EFA73807294}"/>
              </a:ext>
            </a:extLst>
          </p:cNvPr>
          <p:cNvSpPr txBox="1"/>
          <p:nvPr/>
        </p:nvSpPr>
        <p:spPr>
          <a:xfrm>
            <a:off x="4130578" y="5709546"/>
            <a:ext cx="7344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은닉층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CCA23F1-E2E8-46E1-A106-02FD2447C6BC}"/>
              </a:ext>
            </a:extLst>
          </p:cNvPr>
          <p:cNvSpPr txBox="1"/>
          <p:nvPr/>
        </p:nvSpPr>
        <p:spPr>
          <a:xfrm>
            <a:off x="6038351" y="4232531"/>
            <a:ext cx="7393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출력층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7D10663-E8C2-4554-93FB-4C0DFC5E739D}"/>
              </a:ext>
            </a:extLst>
          </p:cNvPr>
          <p:cNvSpPr txBox="1"/>
          <p:nvPr/>
        </p:nvSpPr>
        <p:spPr>
          <a:xfrm>
            <a:off x="5161022" y="5545113"/>
            <a:ext cx="11681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활성화 함수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D667AC7-4006-4CB7-B1D8-2741272033D6}"/>
                  </a:ext>
                </a:extLst>
              </p:cNvPr>
              <p:cNvSpPr txBox="1"/>
              <p:nvPr/>
            </p:nvSpPr>
            <p:spPr>
              <a:xfrm>
                <a:off x="7808100" y="3736829"/>
                <a:ext cx="446082" cy="3875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ko-KR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D667AC7-4006-4CB7-B1D8-2741272033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8100" y="3736829"/>
                <a:ext cx="446082" cy="387570"/>
              </a:xfrm>
              <a:prstGeom prst="rect">
                <a:avLst/>
              </a:prstGeom>
              <a:blipFill>
                <a:blip r:embed="rId7"/>
                <a:stretch>
                  <a:fillRect t="-4688" r="-23288" b="-2968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타원 31">
                <a:extLst>
                  <a:ext uri="{FF2B5EF4-FFF2-40B4-BE49-F238E27FC236}">
                    <a16:creationId xmlns:a16="http://schemas.microsoft.com/office/drawing/2014/main" id="{365CE0B8-3232-4EB9-8CFA-1E35610C62A7}"/>
                  </a:ext>
                </a:extLst>
              </p:cNvPr>
              <p:cNvSpPr/>
              <p:nvPr/>
            </p:nvSpPr>
            <p:spPr>
              <a:xfrm>
                <a:off x="4219581" y="5134928"/>
                <a:ext cx="480557" cy="480557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m</m:t>
                          </m:r>
                        </m:sub>
                      </m:sSub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2" name="타원 31">
                <a:extLst>
                  <a:ext uri="{FF2B5EF4-FFF2-40B4-BE49-F238E27FC236}">
                    <a16:creationId xmlns:a16="http://schemas.microsoft.com/office/drawing/2014/main" id="{365CE0B8-3232-4EB9-8CFA-1E35610C62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9581" y="5134928"/>
                <a:ext cx="480557" cy="480557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타원 32">
            <a:extLst>
              <a:ext uri="{FF2B5EF4-FFF2-40B4-BE49-F238E27FC236}">
                <a16:creationId xmlns:a16="http://schemas.microsoft.com/office/drawing/2014/main" id="{E9584C24-EC38-4895-A026-E2FFA6A2415C}"/>
              </a:ext>
            </a:extLst>
          </p:cNvPr>
          <p:cNvSpPr/>
          <p:nvPr/>
        </p:nvSpPr>
        <p:spPr>
          <a:xfrm>
            <a:off x="4700139" y="5259748"/>
            <a:ext cx="230916" cy="230916"/>
          </a:xfrm>
          <a:prstGeom prst="ellipse">
            <a:avLst/>
          </a:prstGeom>
          <a:solidFill>
            <a:srgbClr val="E2E2F6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EB0F4CD7-2BDC-4FF8-9022-5ECEB9A57DCF}"/>
              </a:ext>
            </a:extLst>
          </p:cNvPr>
          <p:cNvCxnSpPr>
            <a:cxnSpLocks/>
            <a:stCxn id="33" idx="6"/>
            <a:endCxn id="18" idx="2"/>
          </p:cNvCxnSpPr>
          <p:nvPr/>
        </p:nvCxnSpPr>
        <p:spPr>
          <a:xfrm flipV="1">
            <a:off x="4931055" y="3930615"/>
            <a:ext cx="1250586" cy="1444591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연결선: 구부러짐 34">
            <a:extLst>
              <a:ext uri="{FF2B5EF4-FFF2-40B4-BE49-F238E27FC236}">
                <a16:creationId xmlns:a16="http://schemas.microsoft.com/office/drawing/2014/main" id="{36FD8F40-6E81-4E88-BF8B-11D5E6C1829A}"/>
              </a:ext>
            </a:extLst>
          </p:cNvPr>
          <p:cNvCxnSpPr>
            <a:cxnSpLocks/>
            <a:stCxn id="19" idx="4"/>
            <a:endCxn id="30" idx="3"/>
          </p:cNvCxnSpPr>
          <p:nvPr/>
        </p:nvCxnSpPr>
        <p:spPr>
          <a:xfrm rot="5400000">
            <a:off x="5719239" y="4655973"/>
            <a:ext cx="1668318" cy="448516"/>
          </a:xfrm>
          <a:prstGeom prst="curvedConnector2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연결선: 구부러짐 35">
            <a:extLst>
              <a:ext uri="{FF2B5EF4-FFF2-40B4-BE49-F238E27FC236}">
                <a16:creationId xmlns:a16="http://schemas.microsoft.com/office/drawing/2014/main" id="{82DB2FC7-ADD7-4687-936D-25C2A4E6FD18}"/>
              </a:ext>
            </a:extLst>
          </p:cNvPr>
          <p:cNvCxnSpPr>
            <a:cxnSpLocks/>
            <a:stCxn id="33" idx="5"/>
            <a:endCxn id="30" idx="1"/>
          </p:cNvCxnSpPr>
          <p:nvPr/>
        </p:nvCxnSpPr>
        <p:spPr>
          <a:xfrm rot="16200000" flipH="1">
            <a:off x="4900359" y="5453726"/>
            <a:ext cx="257543" cy="263784"/>
          </a:xfrm>
          <a:prstGeom prst="curvedConnector2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타원 36">
                <a:extLst>
                  <a:ext uri="{FF2B5EF4-FFF2-40B4-BE49-F238E27FC236}">
                    <a16:creationId xmlns:a16="http://schemas.microsoft.com/office/drawing/2014/main" id="{C6E5D0E7-44CD-46B8-8A27-1AFF3ED3DD94}"/>
                  </a:ext>
                </a:extLst>
              </p:cNvPr>
              <p:cNvSpPr/>
              <p:nvPr/>
            </p:nvSpPr>
            <p:spPr>
              <a:xfrm>
                <a:off x="2175746" y="3653642"/>
                <a:ext cx="480557" cy="480557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타원 36">
                <a:extLst>
                  <a:ext uri="{FF2B5EF4-FFF2-40B4-BE49-F238E27FC236}">
                    <a16:creationId xmlns:a16="http://schemas.microsoft.com/office/drawing/2014/main" id="{C6E5D0E7-44CD-46B8-8A27-1AFF3ED3DD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5746" y="3653642"/>
                <a:ext cx="480557" cy="480557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타원 37">
                <a:extLst>
                  <a:ext uri="{FF2B5EF4-FFF2-40B4-BE49-F238E27FC236}">
                    <a16:creationId xmlns:a16="http://schemas.microsoft.com/office/drawing/2014/main" id="{72D0A31C-06ED-4FE1-B115-85209A8C9BE4}"/>
                  </a:ext>
                </a:extLst>
              </p:cNvPr>
              <p:cNvSpPr/>
              <p:nvPr/>
            </p:nvSpPr>
            <p:spPr>
              <a:xfrm>
                <a:off x="2175745" y="5327929"/>
                <a:ext cx="480557" cy="480557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타원 37">
                <a:extLst>
                  <a:ext uri="{FF2B5EF4-FFF2-40B4-BE49-F238E27FC236}">
                    <a16:creationId xmlns:a16="http://schemas.microsoft.com/office/drawing/2014/main" id="{72D0A31C-06ED-4FE1-B115-85209A8C9B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5745" y="5327929"/>
                <a:ext cx="480557" cy="480557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E2E0FEE6-AFFB-4F97-A047-0C207AAE1888}"/>
              </a:ext>
            </a:extLst>
          </p:cNvPr>
          <p:cNvCxnSpPr>
            <a:cxnSpLocks/>
            <a:stCxn id="11" idx="6"/>
            <a:endCxn id="32" idx="2"/>
          </p:cNvCxnSpPr>
          <p:nvPr/>
        </p:nvCxnSpPr>
        <p:spPr>
          <a:xfrm>
            <a:off x="2656304" y="3041051"/>
            <a:ext cx="1563277" cy="2334156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B08F545A-DFEB-4A1D-9260-B74262CF1C19}"/>
              </a:ext>
            </a:extLst>
          </p:cNvPr>
          <p:cNvCxnSpPr>
            <a:cxnSpLocks/>
            <a:stCxn id="9" idx="6"/>
            <a:endCxn id="32" idx="2"/>
          </p:cNvCxnSpPr>
          <p:nvPr/>
        </p:nvCxnSpPr>
        <p:spPr>
          <a:xfrm>
            <a:off x="2656304" y="2188180"/>
            <a:ext cx="1563277" cy="3187027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285CA13E-769A-40E5-A802-0F53FE111166}"/>
              </a:ext>
            </a:extLst>
          </p:cNvPr>
          <p:cNvCxnSpPr>
            <a:cxnSpLocks/>
            <a:stCxn id="37" idx="6"/>
            <a:endCxn id="14" idx="2"/>
          </p:cNvCxnSpPr>
          <p:nvPr/>
        </p:nvCxnSpPr>
        <p:spPr>
          <a:xfrm flipV="1">
            <a:off x="2656303" y="2440937"/>
            <a:ext cx="1563277" cy="1452984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A9198F2B-C4CB-4980-8E81-3D02DBDDE9D4}"/>
              </a:ext>
            </a:extLst>
          </p:cNvPr>
          <p:cNvCxnSpPr>
            <a:cxnSpLocks/>
            <a:stCxn id="37" idx="6"/>
            <a:endCxn id="15" idx="2"/>
          </p:cNvCxnSpPr>
          <p:nvPr/>
        </p:nvCxnSpPr>
        <p:spPr>
          <a:xfrm>
            <a:off x="2656303" y="3893921"/>
            <a:ext cx="1563278" cy="36694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A979FD24-16FE-4A76-8569-2D90755DFD10}"/>
              </a:ext>
            </a:extLst>
          </p:cNvPr>
          <p:cNvCxnSpPr>
            <a:cxnSpLocks/>
            <a:stCxn id="37" idx="6"/>
            <a:endCxn id="32" idx="2"/>
          </p:cNvCxnSpPr>
          <p:nvPr/>
        </p:nvCxnSpPr>
        <p:spPr>
          <a:xfrm>
            <a:off x="2656303" y="3893921"/>
            <a:ext cx="1563278" cy="1481286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83C0F116-D325-46E6-AD85-0A31ABDF5356}"/>
              </a:ext>
            </a:extLst>
          </p:cNvPr>
          <p:cNvCxnSpPr>
            <a:cxnSpLocks/>
            <a:stCxn id="38" idx="6"/>
            <a:endCxn id="14" idx="2"/>
          </p:cNvCxnSpPr>
          <p:nvPr/>
        </p:nvCxnSpPr>
        <p:spPr>
          <a:xfrm flipV="1">
            <a:off x="2656302" y="2440937"/>
            <a:ext cx="1563278" cy="3127271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A39B341B-0F9F-4B5C-94D6-19214F4EABE5}"/>
              </a:ext>
            </a:extLst>
          </p:cNvPr>
          <p:cNvCxnSpPr>
            <a:cxnSpLocks/>
            <a:stCxn id="38" idx="6"/>
            <a:endCxn id="15" idx="2"/>
          </p:cNvCxnSpPr>
          <p:nvPr/>
        </p:nvCxnSpPr>
        <p:spPr>
          <a:xfrm flipV="1">
            <a:off x="2656302" y="3930615"/>
            <a:ext cx="1563279" cy="1637593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1C89E7E6-57A3-4623-BCF3-72243C793BD5}"/>
              </a:ext>
            </a:extLst>
          </p:cNvPr>
          <p:cNvCxnSpPr>
            <a:cxnSpLocks/>
            <a:stCxn id="38" idx="6"/>
            <a:endCxn id="32" idx="2"/>
          </p:cNvCxnSpPr>
          <p:nvPr/>
        </p:nvCxnSpPr>
        <p:spPr>
          <a:xfrm flipV="1">
            <a:off x="2656302" y="5375207"/>
            <a:ext cx="1563279" cy="193001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7121F1E-4688-4694-BDD8-61715EEEC655}"/>
                  </a:ext>
                </a:extLst>
              </p:cNvPr>
              <p:cNvSpPr txBox="1"/>
              <p:nvPr/>
            </p:nvSpPr>
            <p:spPr>
              <a:xfrm>
                <a:off x="2253719" y="4464498"/>
                <a:ext cx="35426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3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7121F1E-4688-4694-BDD8-61715EEEC6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3719" y="4464498"/>
                <a:ext cx="354263" cy="49244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A625DD1-4A89-4CBD-990D-4F62675686FF}"/>
                  </a:ext>
                </a:extLst>
              </p:cNvPr>
              <p:cNvSpPr txBox="1"/>
              <p:nvPr/>
            </p:nvSpPr>
            <p:spPr>
              <a:xfrm>
                <a:off x="4309894" y="4369611"/>
                <a:ext cx="35426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3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A625DD1-4A89-4CBD-990D-4F62675686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9894" y="4369611"/>
                <a:ext cx="354263" cy="49244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TextBox 53">
            <a:extLst>
              <a:ext uri="{FF2B5EF4-FFF2-40B4-BE49-F238E27FC236}">
                <a16:creationId xmlns:a16="http://schemas.microsoft.com/office/drawing/2014/main" id="{CE83FEA4-C884-446C-8E25-9CEB1C21C6B6}"/>
              </a:ext>
            </a:extLst>
          </p:cNvPr>
          <p:cNvSpPr txBox="1"/>
          <p:nvPr/>
        </p:nvSpPr>
        <p:spPr>
          <a:xfrm>
            <a:off x="7752859" y="4200334"/>
            <a:ext cx="5565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예측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17DDF98-6C71-4CE4-908D-29F31C0DFCCD}"/>
              </a:ext>
            </a:extLst>
          </p:cNvPr>
          <p:cNvSpPr txBox="1"/>
          <p:nvPr/>
        </p:nvSpPr>
        <p:spPr>
          <a:xfrm>
            <a:off x="6662198" y="3351781"/>
            <a:ext cx="9460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Sigmoid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77974945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다중 분류 신경망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4.6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다중분류 다층 신경망을 이해한다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타원 8">
                <a:extLst>
                  <a:ext uri="{FF2B5EF4-FFF2-40B4-BE49-F238E27FC236}">
                    <a16:creationId xmlns:a16="http://schemas.microsoft.com/office/drawing/2014/main" id="{0E641B2A-9A2F-4E27-A817-4C5622103C2E}"/>
                  </a:ext>
                </a:extLst>
              </p:cNvPr>
              <p:cNvSpPr/>
              <p:nvPr/>
            </p:nvSpPr>
            <p:spPr>
              <a:xfrm>
                <a:off x="2175747" y="1947901"/>
                <a:ext cx="480557" cy="480557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타원 8">
                <a:extLst>
                  <a:ext uri="{FF2B5EF4-FFF2-40B4-BE49-F238E27FC236}">
                    <a16:creationId xmlns:a16="http://schemas.microsoft.com/office/drawing/2014/main" id="{0E641B2A-9A2F-4E27-A817-4C5622103C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5747" y="1947901"/>
                <a:ext cx="480557" cy="480557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FD757A40-BC38-4684-BE26-EE0481687814}"/>
                  </a:ext>
                </a:extLst>
              </p:cNvPr>
              <p:cNvSpPr/>
              <p:nvPr/>
            </p:nvSpPr>
            <p:spPr>
              <a:xfrm>
                <a:off x="2175747" y="2800772"/>
                <a:ext cx="480557" cy="480557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FD757A40-BC38-4684-BE26-EE04816878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5747" y="2800772"/>
                <a:ext cx="480557" cy="480557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D9108446-468B-4978-8ADA-5193273F07A8}"/>
                  </a:ext>
                </a:extLst>
              </p:cNvPr>
              <p:cNvSpPr/>
              <p:nvPr/>
            </p:nvSpPr>
            <p:spPr>
              <a:xfrm>
                <a:off x="4219580" y="2200658"/>
                <a:ext cx="480557" cy="480557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D9108446-468B-4978-8ADA-5193273F07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9580" y="2200658"/>
                <a:ext cx="480557" cy="480557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E53CEFE0-F49B-44E7-A756-87CC6119A7D2}"/>
                  </a:ext>
                </a:extLst>
              </p:cNvPr>
              <p:cNvSpPr/>
              <p:nvPr/>
            </p:nvSpPr>
            <p:spPr>
              <a:xfrm>
                <a:off x="4219581" y="3690336"/>
                <a:ext cx="480557" cy="480557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E53CEFE0-F49B-44E7-A756-87CC6119A7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9581" y="3690336"/>
                <a:ext cx="480557" cy="480557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타원 15">
            <a:extLst>
              <a:ext uri="{FF2B5EF4-FFF2-40B4-BE49-F238E27FC236}">
                <a16:creationId xmlns:a16="http://schemas.microsoft.com/office/drawing/2014/main" id="{3D968160-52E3-4BF3-9886-F6B3C0E45F13}"/>
              </a:ext>
            </a:extLst>
          </p:cNvPr>
          <p:cNvSpPr/>
          <p:nvPr/>
        </p:nvSpPr>
        <p:spPr>
          <a:xfrm>
            <a:off x="4700138" y="2325478"/>
            <a:ext cx="230916" cy="230916"/>
          </a:xfrm>
          <a:prstGeom prst="ellipse">
            <a:avLst/>
          </a:prstGeom>
          <a:solidFill>
            <a:srgbClr val="E2E2F6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1965DDC4-BE7F-4A51-86B5-B645F9DA2E67}"/>
              </a:ext>
            </a:extLst>
          </p:cNvPr>
          <p:cNvSpPr/>
          <p:nvPr/>
        </p:nvSpPr>
        <p:spPr>
          <a:xfrm>
            <a:off x="4700139" y="3815156"/>
            <a:ext cx="230916" cy="230916"/>
          </a:xfrm>
          <a:prstGeom prst="ellipse">
            <a:avLst/>
          </a:prstGeom>
          <a:solidFill>
            <a:srgbClr val="E2E2F6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7D9E6370-6307-42C6-A552-3497E2132B1F}"/>
              </a:ext>
            </a:extLst>
          </p:cNvPr>
          <p:cNvSpPr/>
          <p:nvPr/>
        </p:nvSpPr>
        <p:spPr>
          <a:xfrm>
            <a:off x="6167724" y="3690336"/>
            <a:ext cx="480557" cy="480557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89BB12F9-4F53-41D2-8C3B-40E32DF71416}"/>
              </a:ext>
            </a:extLst>
          </p:cNvPr>
          <p:cNvSpPr/>
          <p:nvPr/>
        </p:nvSpPr>
        <p:spPr>
          <a:xfrm>
            <a:off x="6662198" y="3815156"/>
            <a:ext cx="230916" cy="230916"/>
          </a:xfrm>
          <a:prstGeom prst="ellipse">
            <a:avLst/>
          </a:prstGeom>
          <a:solidFill>
            <a:srgbClr val="E2E2F6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F95763BF-2F51-4843-8021-ADC0CC057AC6}"/>
              </a:ext>
            </a:extLst>
          </p:cNvPr>
          <p:cNvCxnSpPr>
            <a:stCxn id="9" idx="6"/>
            <a:endCxn id="14" idx="2"/>
          </p:cNvCxnSpPr>
          <p:nvPr/>
        </p:nvCxnSpPr>
        <p:spPr>
          <a:xfrm>
            <a:off x="2656304" y="2188180"/>
            <a:ext cx="1563276" cy="252757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966FC06B-09A3-4A7B-A2E4-F0F8ECEC1EC2}"/>
              </a:ext>
            </a:extLst>
          </p:cNvPr>
          <p:cNvCxnSpPr>
            <a:cxnSpLocks/>
            <a:stCxn id="11" idx="6"/>
            <a:endCxn id="15" idx="2"/>
          </p:cNvCxnSpPr>
          <p:nvPr/>
        </p:nvCxnSpPr>
        <p:spPr>
          <a:xfrm>
            <a:off x="2656304" y="3041051"/>
            <a:ext cx="1563277" cy="889564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9908BB7F-126E-4D70-A515-8AF92890CDF7}"/>
              </a:ext>
            </a:extLst>
          </p:cNvPr>
          <p:cNvCxnSpPr>
            <a:cxnSpLocks/>
            <a:stCxn id="11" idx="6"/>
            <a:endCxn id="14" idx="2"/>
          </p:cNvCxnSpPr>
          <p:nvPr/>
        </p:nvCxnSpPr>
        <p:spPr>
          <a:xfrm flipV="1">
            <a:off x="2656304" y="2440937"/>
            <a:ext cx="1563276" cy="600114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4FFE6B11-969F-4CA2-A51D-3AC60D9DA219}"/>
              </a:ext>
            </a:extLst>
          </p:cNvPr>
          <p:cNvCxnSpPr>
            <a:cxnSpLocks/>
            <a:stCxn id="9" idx="6"/>
            <a:endCxn id="15" idx="2"/>
          </p:cNvCxnSpPr>
          <p:nvPr/>
        </p:nvCxnSpPr>
        <p:spPr>
          <a:xfrm>
            <a:off x="2656304" y="2188180"/>
            <a:ext cx="1563277" cy="1742435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D735E447-8EF6-4B4C-A7B7-6E0E6185F3ED}"/>
              </a:ext>
            </a:extLst>
          </p:cNvPr>
          <p:cNvCxnSpPr>
            <a:cxnSpLocks/>
            <a:stCxn id="16" idx="6"/>
            <a:endCxn id="18" idx="2"/>
          </p:cNvCxnSpPr>
          <p:nvPr/>
        </p:nvCxnSpPr>
        <p:spPr>
          <a:xfrm>
            <a:off x="4931054" y="2440936"/>
            <a:ext cx="1236670" cy="1489679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BACD8350-F3EA-43AC-B3A0-2C8896D24230}"/>
              </a:ext>
            </a:extLst>
          </p:cNvPr>
          <p:cNvCxnSpPr>
            <a:cxnSpLocks/>
            <a:stCxn id="17" idx="6"/>
            <a:endCxn id="18" idx="2"/>
          </p:cNvCxnSpPr>
          <p:nvPr/>
        </p:nvCxnSpPr>
        <p:spPr>
          <a:xfrm>
            <a:off x="4931055" y="3930614"/>
            <a:ext cx="1236669" cy="1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4398B160-9CBC-492A-A2B6-740FD3A0F4EB}"/>
              </a:ext>
            </a:extLst>
          </p:cNvPr>
          <p:cNvCxnSpPr>
            <a:cxnSpLocks/>
            <a:stCxn id="19" idx="6"/>
          </p:cNvCxnSpPr>
          <p:nvPr/>
        </p:nvCxnSpPr>
        <p:spPr>
          <a:xfrm>
            <a:off x="6893114" y="3930615"/>
            <a:ext cx="798847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AFDB3015-3561-473A-BE9E-22A64E95CFEA}"/>
              </a:ext>
            </a:extLst>
          </p:cNvPr>
          <p:cNvSpPr txBox="1"/>
          <p:nvPr/>
        </p:nvSpPr>
        <p:spPr>
          <a:xfrm>
            <a:off x="2115284" y="5866461"/>
            <a:ext cx="7360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입력층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0BF65FA-1C8A-4480-B066-5EFA73807294}"/>
              </a:ext>
            </a:extLst>
          </p:cNvPr>
          <p:cNvSpPr txBox="1"/>
          <p:nvPr/>
        </p:nvSpPr>
        <p:spPr>
          <a:xfrm>
            <a:off x="4130578" y="5709546"/>
            <a:ext cx="7344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은닉층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CCA23F1-E2E8-46E1-A106-02FD2447C6BC}"/>
              </a:ext>
            </a:extLst>
          </p:cNvPr>
          <p:cNvSpPr txBox="1"/>
          <p:nvPr/>
        </p:nvSpPr>
        <p:spPr>
          <a:xfrm>
            <a:off x="6086745" y="5093736"/>
            <a:ext cx="7393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출력층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7D10663-E8C2-4554-93FB-4C0DFC5E739D}"/>
              </a:ext>
            </a:extLst>
          </p:cNvPr>
          <p:cNvSpPr txBox="1"/>
          <p:nvPr/>
        </p:nvSpPr>
        <p:spPr>
          <a:xfrm>
            <a:off x="5161022" y="5545113"/>
            <a:ext cx="11681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활성화 함수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타원 31">
                <a:extLst>
                  <a:ext uri="{FF2B5EF4-FFF2-40B4-BE49-F238E27FC236}">
                    <a16:creationId xmlns:a16="http://schemas.microsoft.com/office/drawing/2014/main" id="{365CE0B8-3232-4EB9-8CFA-1E35610C62A7}"/>
                  </a:ext>
                </a:extLst>
              </p:cNvPr>
              <p:cNvSpPr/>
              <p:nvPr/>
            </p:nvSpPr>
            <p:spPr>
              <a:xfrm>
                <a:off x="4219581" y="5134928"/>
                <a:ext cx="480557" cy="480557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2" name="타원 31">
                <a:extLst>
                  <a:ext uri="{FF2B5EF4-FFF2-40B4-BE49-F238E27FC236}">
                    <a16:creationId xmlns:a16="http://schemas.microsoft.com/office/drawing/2014/main" id="{365CE0B8-3232-4EB9-8CFA-1E35610C62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9581" y="5134928"/>
                <a:ext cx="480557" cy="480557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타원 32">
            <a:extLst>
              <a:ext uri="{FF2B5EF4-FFF2-40B4-BE49-F238E27FC236}">
                <a16:creationId xmlns:a16="http://schemas.microsoft.com/office/drawing/2014/main" id="{E9584C24-EC38-4895-A026-E2FFA6A2415C}"/>
              </a:ext>
            </a:extLst>
          </p:cNvPr>
          <p:cNvSpPr/>
          <p:nvPr/>
        </p:nvSpPr>
        <p:spPr>
          <a:xfrm>
            <a:off x="4700139" y="5259748"/>
            <a:ext cx="230916" cy="230916"/>
          </a:xfrm>
          <a:prstGeom prst="ellipse">
            <a:avLst/>
          </a:prstGeom>
          <a:solidFill>
            <a:srgbClr val="E2E2F6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EB0F4CD7-2BDC-4FF8-9022-5ECEB9A57DCF}"/>
              </a:ext>
            </a:extLst>
          </p:cNvPr>
          <p:cNvCxnSpPr>
            <a:cxnSpLocks/>
            <a:stCxn id="33" idx="6"/>
            <a:endCxn id="18" idx="2"/>
          </p:cNvCxnSpPr>
          <p:nvPr/>
        </p:nvCxnSpPr>
        <p:spPr>
          <a:xfrm flipV="1">
            <a:off x="4931055" y="3930615"/>
            <a:ext cx="1236669" cy="1444591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연결선: 구부러짐 34">
            <a:extLst>
              <a:ext uri="{FF2B5EF4-FFF2-40B4-BE49-F238E27FC236}">
                <a16:creationId xmlns:a16="http://schemas.microsoft.com/office/drawing/2014/main" id="{36FD8F40-6E81-4E88-BF8B-11D5E6C1829A}"/>
              </a:ext>
            </a:extLst>
          </p:cNvPr>
          <p:cNvCxnSpPr>
            <a:cxnSpLocks/>
            <a:stCxn id="57" idx="4"/>
            <a:endCxn id="30" idx="3"/>
          </p:cNvCxnSpPr>
          <p:nvPr/>
        </p:nvCxnSpPr>
        <p:spPr>
          <a:xfrm rot="5400000">
            <a:off x="6184279" y="5125140"/>
            <a:ext cx="734112" cy="444389"/>
          </a:xfrm>
          <a:prstGeom prst="curvedConnector2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연결선: 구부러짐 35">
            <a:extLst>
              <a:ext uri="{FF2B5EF4-FFF2-40B4-BE49-F238E27FC236}">
                <a16:creationId xmlns:a16="http://schemas.microsoft.com/office/drawing/2014/main" id="{82DB2FC7-ADD7-4687-936D-25C2A4E6FD18}"/>
              </a:ext>
            </a:extLst>
          </p:cNvPr>
          <p:cNvCxnSpPr>
            <a:cxnSpLocks/>
            <a:stCxn id="33" idx="5"/>
            <a:endCxn id="30" idx="1"/>
          </p:cNvCxnSpPr>
          <p:nvPr/>
        </p:nvCxnSpPr>
        <p:spPr>
          <a:xfrm rot="16200000" flipH="1">
            <a:off x="4900359" y="5453726"/>
            <a:ext cx="257543" cy="263784"/>
          </a:xfrm>
          <a:prstGeom prst="curvedConnector2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타원 36">
                <a:extLst>
                  <a:ext uri="{FF2B5EF4-FFF2-40B4-BE49-F238E27FC236}">
                    <a16:creationId xmlns:a16="http://schemas.microsoft.com/office/drawing/2014/main" id="{C6E5D0E7-44CD-46B8-8A27-1AFF3ED3DD94}"/>
                  </a:ext>
                </a:extLst>
              </p:cNvPr>
              <p:cNvSpPr/>
              <p:nvPr/>
            </p:nvSpPr>
            <p:spPr>
              <a:xfrm>
                <a:off x="2175746" y="3653642"/>
                <a:ext cx="480557" cy="480557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타원 36">
                <a:extLst>
                  <a:ext uri="{FF2B5EF4-FFF2-40B4-BE49-F238E27FC236}">
                    <a16:creationId xmlns:a16="http://schemas.microsoft.com/office/drawing/2014/main" id="{C6E5D0E7-44CD-46B8-8A27-1AFF3ED3DD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5746" y="3653642"/>
                <a:ext cx="480557" cy="480557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타원 37">
                <a:extLst>
                  <a:ext uri="{FF2B5EF4-FFF2-40B4-BE49-F238E27FC236}">
                    <a16:creationId xmlns:a16="http://schemas.microsoft.com/office/drawing/2014/main" id="{72D0A31C-06ED-4FE1-B115-85209A8C9BE4}"/>
                  </a:ext>
                </a:extLst>
              </p:cNvPr>
              <p:cNvSpPr/>
              <p:nvPr/>
            </p:nvSpPr>
            <p:spPr>
              <a:xfrm>
                <a:off x="2175745" y="5327929"/>
                <a:ext cx="480557" cy="480557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타원 37">
                <a:extLst>
                  <a:ext uri="{FF2B5EF4-FFF2-40B4-BE49-F238E27FC236}">
                    <a16:creationId xmlns:a16="http://schemas.microsoft.com/office/drawing/2014/main" id="{72D0A31C-06ED-4FE1-B115-85209A8C9B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5745" y="5327929"/>
                <a:ext cx="480557" cy="480557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E2E0FEE6-AFFB-4F97-A047-0C207AAE1888}"/>
              </a:ext>
            </a:extLst>
          </p:cNvPr>
          <p:cNvCxnSpPr>
            <a:cxnSpLocks/>
            <a:stCxn id="11" idx="6"/>
            <a:endCxn id="32" idx="2"/>
          </p:cNvCxnSpPr>
          <p:nvPr/>
        </p:nvCxnSpPr>
        <p:spPr>
          <a:xfrm>
            <a:off x="2656304" y="3041051"/>
            <a:ext cx="1563277" cy="2334156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B08F545A-DFEB-4A1D-9260-B74262CF1C19}"/>
              </a:ext>
            </a:extLst>
          </p:cNvPr>
          <p:cNvCxnSpPr>
            <a:cxnSpLocks/>
            <a:stCxn id="9" idx="6"/>
            <a:endCxn id="32" idx="2"/>
          </p:cNvCxnSpPr>
          <p:nvPr/>
        </p:nvCxnSpPr>
        <p:spPr>
          <a:xfrm>
            <a:off x="2656304" y="2188180"/>
            <a:ext cx="1563277" cy="3187027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285CA13E-769A-40E5-A802-0F53FE111166}"/>
              </a:ext>
            </a:extLst>
          </p:cNvPr>
          <p:cNvCxnSpPr>
            <a:cxnSpLocks/>
            <a:stCxn id="37" idx="6"/>
            <a:endCxn id="14" idx="2"/>
          </p:cNvCxnSpPr>
          <p:nvPr/>
        </p:nvCxnSpPr>
        <p:spPr>
          <a:xfrm flipV="1">
            <a:off x="2656303" y="2440937"/>
            <a:ext cx="1563277" cy="1452984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A9198F2B-C4CB-4980-8E81-3D02DBDDE9D4}"/>
              </a:ext>
            </a:extLst>
          </p:cNvPr>
          <p:cNvCxnSpPr>
            <a:cxnSpLocks/>
            <a:stCxn id="37" idx="6"/>
            <a:endCxn id="15" idx="2"/>
          </p:cNvCxnSpPr>
          <p:nvPr/>
        </p:nvCxnSpPr>
        <p:spPr>
          <a:xfrm>
            <a:off x="2656303" y="3893921"/>
            <a:ext cx="1563278" cy="36694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A979FD24-16FE-4A76-8569-2D90755DFD10}"/>
              </a:ext>
            </a:extLst>
          </p:cNvPr>
          <p:cNvCxnSpPr>
            <a:cxnSpLocks/>
            <a:stCxn id="37" idx="6"/>
            <a:endCxn id="32" idx="2"/>
          </p:cNvCxnSpPr>
          <p:nvPr/>
        </p:nvCxnSpPr>
        <p:spPr>
          <a:xfrm>
            <a:off x="2656303" y="3893921"/>
            <a:ext cx="1563278" cy="1481286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83C0F116-D325-46E6-AD85-0A31ABDF5356}"/>
              </a:ext>
            </a:extLst>
          </p:cNvPr>
          <p:cNvCxnSpPr>
            <a:cxnSpLocks/>
            <a:stCxn id="38" idx="6"/>
            <a:endCxn id="14" idx="2"/>
          </p:cNvCxnSpPr>
          <p:nvPr/>
        </p:nvCxnSpPr>
        <p:spPr>
          <a:xfrm flipV="1">
            <a:off x="2656302" y="2440937"/>
            <a:ext cx="1563278" cy="3127271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A39B341B-0F9F-4B5C-94D6-19214F4EABE5}"/>
              </a:ext>
            </a:extLst>
          </p:cNvPr>
          <p:cNvCxnSpPr>
            <a:cxnSpLocks/>
            <a:stCxn id="38" idx="6"/>
            <a:endCxn id="15" idx="2"/>
          </p:cNvCxnSpPr>
          <p:nvPr/>
        </p:nvCxnSpPr>
        <p:spPr>
          <a:xfrm flipV="1">
            <a:off x="2656302" y="3930615"/>
            <a:ext cx="1563279" cy="1637593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1C89E7E6-57A3-4623-BCF3-72243C793BD5}"/>
              </a:ext>
            </a:extLst>
          </p:cNvPr>
          <p:cNvCxnSpPr>
            <a:cxnSpLocks/>
            <a:stCxn id="38" idx="6"/>
            <a:endCxn id="32" idx="2"/>
          </p:cNvCxnSpPr>
          <p:nvPr/>
        </p:nvCxnSpPr>
        <p:spPr>
          <a:xfrm flipV="1">
            <a:off x="2656302" y="5375207"/>
            <a:ext cx="1563279" cy="193001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7121F1E-4688-4694-BDD8-61715EEEC655}"/>
                  </a:ext>
                </a:extLst>
              </p:cNvPr>
              <p:cNvSpPr txBox="1"/>
              <p:nvPr/>
            </p:nvSpPr>
            <p:spPr>
              <a:xfrm>
                <a:off x="2253719" y="4464498"/>
                <a:ext cx="35426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3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7121F1E-4688-4694-BDD8-61715EEEC6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3719" y="4464498"/>
                <a:ext cx="354263" cy="49244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A625DD1-4A89-4CBD-990D-4F62675686FF}"/>
                  </a:ext>
                </a:extLst>
              </p:cNvPr>
              <p:cNvSpPr txBox="1"/>
              <p:nvPr/>
            </p:nvSpPr>
            <p:spPr>
              <a:xfrm>
                <a:off x="4309894" y="4369611"/>
                <a:ext cx="35426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3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A625DD1-4A89-4CBD-990D-4F62675686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9894" y="4369611"/>
                <a:ext cx="354263" cy="49244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TextBox 53">
            <a:extLst>
              <a:ext uri="{FF2B5EF4-FFF2-40B4-BE49-F238E27FC236}">
                <a16:creationId xmlns:a16="http://schemas.microsoft.com/office/drawing/2014/main" id="{CE83FEA4-C884-446C-8E25-9CEB1C21C6B6}"/>
              </a:ext>
            </a:extLst>
          </p:cNvPr>
          <p:cNvSpPr txBox="1"/>
          <p:nvPr/>
        </p:nvSpPr>
        <p:spPr>
          <a:xfrm>
            <a:off x="7851837" y="5154521"/>
            <a:ext cx="5565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예측</a:t>
            </a: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D433F36A-ED39-4FBD-9774-EBE6F0F55D12}"/>
              </a:ext>
            </a:extLst>
          </p:cNvPr>
          <p:cNvSpPr/>
          <p:nvPr/>
        </p:nvSpPr>
        <p:spPr>
          <a:xfrm>
            <a:off x="6167724" y="2761394"/>
            <a:ext cx="480557" cy="480557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1E1F7A9C-F9B9-43FB-AE77-987DA53DAD17}"/>
              </a:ext>
            </a:extLst>
          </p:cNvPr>
          <p:cNvSpPr/>
          <p:nvPr/>
        </p:nvSpPr>
        <p:spPr>
          <a:xfrm>
            <a:off x="6167724" y="4621775"/>
            <a:ext cx="480557" cy="480557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7EC65CAB-E72D-4632-829B-87109745757C}"/>
              </a:ext>
            </a:extLst>
          </p:cNvPr>
          <p:cNvCxnSpPr>
            <a:cxnSpLocks/>
            <a:stCxn id="16" idx="6"/>
            <a:endCxn id="51" idx="2"/>
          </p:cNvCxnSpPr>
          <p:nvPr/>
        </p:nvCxnSpPr>
        <p:spPr>
          <a:xfrm>
            <a:off x="4931054" y="2440936"/>
            <a:ext cx="1236670" cy="2421118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타원 52">
            <a:extLst>
              <a:ext uri="{FF2B5EF4-FFF2-40B4-BE49-F238E27FC236}">
                <a16:creationId xmlns:a16="http://schemas.microsoft.com/office/drawing/2014/main" id="{268C14BC-1FEA-401E-AA4F-CD128A45ACE8}"/>
              </a:ext>
            </a:extLst>
          </p:cNvPr>
          <p:cNvSpPr/>
          <p:nvPr/>
        </p:nvSpPr>
        <p:spPr>
          <a:xfrm>
            <a:off x="6658071" y="2883700"/>
            <a:ext cx="230916" cy="230916"/>
          </a:xfrm>
          <a:prstGeom prst="ellipse">
            <a:avLst/>
          </a:prstGeom>
          <a:solidFill>
            <a:srgbClr val="E2E2F6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7D1E78EC-C3B6-44F9-9144-1C3ABCDC3DC5}"/>
              </a:ext>
            </a:extLst>
          </p:cNvPr>
          <p:cNvCxnSpPr>
            <a:cxnSpLocks/>
            <a:stCxn id="53" idx="6"/>
          </p:cNvCxnSpPr>
          <p:nvPr/>
        </p:nvCxnSpPr>
        <p:spPr>
          <a:xfrm>
            <a:off x="6888987" y="2999159"/>
            <a:ext cx="798847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5AF123F-1394-4B5C-9334-4387216598C9}"/>
                  </a:ext>
                </a:extLst>
              </p:cNvPr>
              <p:cNvSpPr txBox="1"/>
              <p:nvPr/>
            </p:nvSpPr>
            <p:spPr>
              <a:xfrm>
                <a:off x="7803973" y="2805373"/>
                <a:ext cx="65229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ko-KR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5AF123F-1394-4B5C-9334-4387216598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3973" y="2805373"/>
                <a:ext cx="652293" cy="461665"/>
              </a:xfrm>
              <a:prstGeom prst="rect">
                <a:avLst/>
              </a:prstGeom>
              <a:blipFill>
                <a:blip r:embed="rId12"/>
                <a:stretch>
                  <a:fillRect t="-3947" r="-23364"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타원 56">
            <a:extLst>
              <a:ext uri="{FF2B5EF4-FFF2-40B4-BE49-F238E27FC236}">
                <a16:creationId xmlns:a16="http://schemas.microsoft.com/office/drawing/2014/main" id="{8DD53E69-F5CD-423E-B984-DDC48582A822}"/>
              </a:ext>
            </a:extLst>
          </p:cNvPr>
          <p:cNvSpPr/>
          <p:nvPr/>
        </p:nvSpPr>
        <p:spPr>
          <a:xfrm>
            <a:off x="6658071" y="4749362"/>
            <a:ext cx="230916" cy="230916"/>
          </a:xfrm>
          <a:prstGeom prst="ellipse">
            <a:avLst/>
          </a:prstGeom>
          <a:solidFill>
            <a:srgbClr val="E2E2F6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E05B9548-3903-45F9-90AC-3B579FF71DA5}"/>
              </a:ext>
            </a:extLst>
          </p:cNvPr>
          <p:cNvCxnSpPr>
            <a:cxnSpLocks/>
            <a:stCxn id="57" idx="6"/>
          </p:cNvCxnSpPr>
          <p:nvPr/>
        </p:nvCxnSpPr>
        <p:spPr>
          <a:xfrm>
            <a:off x="6888987" y="4864821"/>
            <a:ext cx="798847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003742D5-B439-4B36-B9B3-92425AE21328}"/>
              </a:ext>
            </a:extLst>
          </p:cNvPr>
          <p:cNvCxnSpPr>
            <a:cxnSpLocks/>
            <a:stCxn id="16" idx="6"/>
            <a:endCxn id="50" idx="2"/>
          </p:cNvCxnSpPr>
          <p:nvPr/>
        </p:nvCxnSpPr>
        <p:spPr>
          <a:xfrm>
            <a:off x="4931054" y="2440936"/>
            <a:ext cx="1236670" cy="560737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5D06E124-0B40-49EF-9B25-13C04F828000}"/>
              </a:ext>
            </a:extLst>
          </p:cNvPr>
          <p:cNvCxnSpPr>
            <a:cxnSpLocks/>
            <a:stCxn id="17" idx="6"/>
            <a:endCxn id="50" idx="2"/>
          </p:cNvCxnSpPr>
          <p:nvPr/>
        </p:nvCxnSpPr>
        <p:spPr>
          <a:xfrm flipV="1">
            <a:off x="4931055" y="3001673"/>
            <a:ext cx="1236669" cy="928941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E2DF993F-05F8-4328-918D-00D5DF57FB17}"/>
              </a:ext>
            </a:extLst>
          </p:cNvPr>
          <p:cNvCxnSpPr>
            <a:cxnSpLocks/>
            <a:stCxn id="33" idx="6"/>
            <a:endCxn id="50" idx="2"/>
          </p:cNvCxnSpPr>
          <p:nvPr/>
        </p:nvCxnSpPr>
        <p:spPr>
          <a:xfrm flipV="1">
            <a:off x="4931055" y="3001673"/>
            <a:ext cx="1236669" cy="2373533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CA73EAC9-4384-40B1-826D-B6D1EBC560B3}"/>
              </a:ext>
            </a:extLst>
          </p:cNvPr>
          <p:cNvCxnSpPr>
            <a:cxnSpLocks/>
            <a:stCxn id="17" idx="6"/>
            <a:endCxn id="51" idx="2"/>
          </p:cNvCxnSpPr>
          <p:nvPr/>
        </p:nvCxnSpPr>
        <p:spPr>
          <a:xfrm>
            <a:off x="4931055" y="3930614"/>
            <a:ext cx="1236669" cy="93144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7A6998D6-3C2A-49EA-8216-1FF1AB1EB397}"/>
              </a:ext>
            </a:extLst>
          </p:cNvPr>
          <p:cNvCxnSpPr>
            <a:cxnSpLocks/>
            <a:stCxn id="33" idx="6"/>
            <a:endCxn id="51" idx="2"/>
          </p:cNvCxnSpPr>
          <p:nvPr/>
        </p:nvCxnSpPr>
        <p:spPr>
          <a:xfrm flipV="1">
            <a:off x="4931055" y="4862054"/>
            <a:ext cx="1236669" cy="513152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389CA4C7-B1CF-42F9-9485-45E4E697CF54}"/>
                  </a:ext>
                </a:extLst>
              </p:cNvPr>
              <p:cNvSpPr txBox="1"/>
              <p:nvPr/>
            </p:nvSpPr>
            <p:spPr>
              <a:xfrm>
                <a:off x="7803972" y="3663087"/>
                <a:ext cx="65941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ko-KR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389CA4C7-B1CF-42F9-9485-45E4E697CF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3972" y="3663087"/>
                <a:ext cx="659411" cy="461665"/>
              </a:xfrm>
              <a:prstGeom prst="rect">
                <a:avLst/>
              </a:prstGeom>
              <a:blipFill>
                <a:blip r:embed="rId13"/>
                <a:stretch>
                  <a:fillRect t="-3947" r="-23148"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8E7F91AC-BC4E-4267-A47E-577F8339C86A}"/>
                  </a:ext>
                </a:extLst>
              </p:cNvPr>
              <p:cNvSpPr txBox="1"/>
              <p:nvPr/>
            </p:nvSpPr>
            <p:spPr>
              <a:xfrm>
                <a:off x="7803971" y="4631220"/>
                <a:ext cx="65941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ko-KR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8E7F91AC-BC4E-4267-A47E-577F8339C8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3971" y="4631220"/>
                <a:ext cx="659411" cy="461665"/>
              </a:xfrm>
              <a:prstGeom prst="rect">
                <a:avLst/>
              </a:prstGeom>
              <a:blipFill>
                <a:blip r:embed="rId14"/>
                <a:stretch>
                  <a:fillRect t="-4000" r="-23148" b="-10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331396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다중 분류 신경망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4.6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다중분류 다층 신경망을 이해한다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.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38F76BE9-16BB-4161-9193-EF9B31B298C0}"/>
              </a:ext>
            </a:extLst>
          </p:cNvPr>
          <p:cNvGrpSpPr/>
          <p:nvPr/>
        </p:nvGrpSpPr>
        <p:grpSpPr>
          <a:xfrm>
            <a:off x="2122108" y="3387535"/>
            <a:ext cx="608168" cy="586659"/>
            <a:chOff x="3436912" y="2430499"/>
            <a:chExt cx="608168" cy="586659"/>
          </a:xfrm>
        </p:grpSpPr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69C0C719-14D7-441D-98A0-072B223400B6}"/>
                </a:ext>
              </a:extLst>
            </p:cNvPr>
            <p:cNvSpPr/>
            <p:nvPr/>
          </p:nvSpPr>
          <p:spPr>
            <a:xfrm>
              <a:off x="3436912" y="2430499"/>
              <a:ext cx="586659" cy="586659"/>
            </a:xfrm>
            <a:prstGeom prst="ellipse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C9D36A94-65FC-48A9-A5F9-E62374AE9796}"/>
                </a:ext>
              </a:extLst>
            </p:cNvPr>
            <p:cNvGrpSpPr/>
            <p:nvPr/>
          </p:nvGrpSpPr>
          <p:grpSpPr>
            <a:xfrm>
              <a:off x="3458421" y="2582134"/>
              <a:ext cx="586659" cy="319377"/>
              <a:chOff x="5385434" y="3104384"/>
              <a:chExt cx="803274" cy="437302"/>
            </a:xfrm>
          </p:grpSpPr>
          <p:sp>
            <p:nvSpPr>
              <p:cNvPr id="62" name="원호 61">
                <a:extLst>
                  <a:ext uri="{FF2B5EF4-FFF2-40B4-BE49-F238E27FC236}">
                    <a16:creationId xmlns:a16="http://schemas.microsoft.com/office/drawing/2014/main" id="{3A34739E-5391-49DD-B374-E735BAD1B44C}"/>
                  </a:ext>
                </a:extLst>
              </p:cNvPr>
              <p:cNvSpPr/>
              <p:nvPr/>
            </p:nvSpPr>
            <p:spPr>
              <a:xfrm rot="5400000">
                <a:off x="5385434" y="3104384"/>
                <a:ext cx="401637" cy="401637"/>
              </a:xfrm>
              <a:prstGeom prst="arc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3" name="원호 62">
                <a:extLst>
                  <a:ext uri="{FF2B5EF4-FFF2-40B4-BE49-F238E27FC236}">
                    <a16:creationId xmlns:a16="http://schemas.microsoft.com/office/drawing/2014/main" id="{19E38A47-2959-49B0-9A78-D5E616675889}"/>
                  </a:ext>
                </a:extLst>
              </p:cNvPr>
              <p:cNvSpPr/>
              <p:nvPr/>
            </p:nvSpPr>
            <p:spPr>
              <a:xfrm rot="16200000">
                <a:off x="5787071" y="3140049"/>
                <a:ext cx="401637" cy="401637"/>
              </a:xfrm>
              <a:prstGeom prst="arc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38963EE4-05EA-4A41-96B4-BA9F416AB7CF}"/>
              </a:ext>
            </a:extLst>
          </p:cNvPr>
          <p:cNvGrpSpPr/>
          <p:nvPr/>
        </p:nvGrpSpPr>
        <p:grpSpPr>
          <a:xfrm>
            <a:off x="2122108" y="4239362"/>
            <a:ext cx="608168" cy="586659"/>
            <a:chOff x="3436912" y="2430499"/>
            <a:chExt cx="608168" cy="586659"/>
          </a:xfrm>
        </p:grpSpPr>
        <p:sp>
          <p:nvSpPr>
            <p:cNvPr id="65" name="타원 64">
              <a:extLst>
                <a:ext uri="{FF2B5EF4-FFF2-40B4-BE49-F238E27FC236}">
                  <a16:creationId xmlns:a16="http://schemas.microsoft.com/office/drawing/2014/main" id="{5D3C915F-55D1-43D7-992F-6C2399DC9A59}"/>
                </a:ext>
              </a:extLst>
            </p:cNvPr>
            <p:cNvSpPr/>
            <p:nvPr/>
          </p:nvSpPr>
          <p:spPr>
            <a:xfrm>
              <a:off x="3436912" y="2430499"/>
              <a:ext cx="586659" cy="586659"/>
            </a:xfrm>
            <a:prstGeom prst="ellipse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66" name="그룹 65">
              <a:extLst>
                <a:ext uri="{FF2B5EF4-FFF2-40B4-BE49-F238E27FC236}">
                  <a16:creationId xmlns:a16="http://schemas.microsoft.com/office/drawing/2014/main" id="{4B239A64-C4D8-427E-A0D1-994E7F7C6F0E}"/>
                </a:ext>
              </a:extLst>
            </p:cNvPr>
            <p:cNvGrpSpPr/>
            <p:nvPr/>
          </p:nvGrpSpPr>
          <p:grpSpPr>
            <a:xfrm>
              <a:off x="3458421" y="2582134"/>
              <a:ext cx="586659" cy="319377"/>
              <a:chOff x="5385434" y="3104384"/>
              <a:chExt cx="803274" cy="437302"/>
            </a:xfrm>
          </p:grpSpPr>
          <p:sp>
            <p:nvSpPr>
              <p:cNvPr id="68" name="원호 67">
                <a:extLst>
                  <a:ext uri="{FF2B5EF4-FFF2-40B4-BE49-F238E27FC236}">
                    <a16:creationId xmlns:a16="http://schemas.microsoft.com/office/drawing/2014/main" id="{A9484B4F-1F9F-4244-8B38-0917523A67EB}"/>
                  </a:ext>
                </a:extLst>
              </p:cNvPr>
              <p:cNvSpPr/>
              <p:nvPr/>
            </p:nvSpPr>
            <p:spPr>
              <a:xfrm rot="5400000">
                <a:off x="5385434" y="3104384"/>
                <a:ext cx="401637" cy="401637"/>
              </a:xfrm>
              <a:prstGeom prst="arc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9" name="원호 68">
                <a:extLst>
                  <a:ext uri="{FF2B5EF4-FFF2-40B4-BE49-F238E27FC236}">
                    <a16:creationId xmlns:a16="http://schemas.microsoft.com/office/drawing/2014/main" id="{4C25828B-7C15-4F3F-B60B-2D4D63CB97FA}"/>
                  </a:ext>
                </a:extLst>
              </p:cNvPr>
              <p:cNvSpPr/>
              <p:nvPr/>
            </p:nvSpPr>
            <p:spPr>
              <a:xfrm rot="16200000">
                <a:off x="5787071" y="3140049"/>
                <a:ext cx="401637" cy="401637"/>
              </a:xfrm>
              <a:prstGeom prst="arc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21314224-0321-4CAC-A6AB-2CF8B3C135FA}"/>
              </a:ext>
            </a:extLst>
          </p:cNvPr>
          <p:cNvGrpSpPr/>
          <p:nvPr/>
        </p:nvGrpSpPr>
        <p:grpSpPr>
          <a:xfrm>
            <a:off x="2122108" y="5071701"/>
            <a:ext cx="608168" cy="586659"/>
            <a:chOff x="3436912" y="2430499"/>
            <a:chExt cx="608168" cy="586659"/>
          </a:xfrm>
        </p:grpSpPr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1249D958-C9C0-4C22-B010-E54D7390607A}"/>
                </a:ext>
              </a:extLst>
            </p:cNvPr>
            <p:cNvSpPr/>
            <p:nvPr/>
          </p:nvSpPr>
          <p:spPr>
            <a:xfrm>
              <a:off x="3436912" y="2430499"/>
              <a:ext cx="586659" cy="586659"/>
            </a:xfrm>
            <a:prstGeom prst="ellipse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0021195E-4A49-418F-90A6-539104B5F390}"/>
                </a:ext>
              </a:extLst>
            </p:cNvPr>
            <p:cNvGrpSpPr/>
            <p:nvPr/>
          </p:nvGrpSpPr>
          <p:grpSpPr>
            <a:xfrm>
              <a:off x="3458421" y="2582134"/>
              <a:ext cx="586659" cy="319377"/>
              <a:chOff x="5385434" y="3104384"/>
              <a:chExt cx="803274" cy="437302"/>
            </a:xfrm>
          </p:grpSpPr>
          <p:sp>
            <p:nvSpPr>
              <p:cNvPr id="75" name="원호 74">
                <a:extLst>
                  <a:ext uri="{FF2B5EF4-FFF2-40B4-BE49-F238E27FC236}">
                    <a16:creationId xmlns:a16="http://schemas.microsoft.com/office/drawing/2014/main" id="{60FEF773-0192-47D1-A576-DCDC76063BAB}"/>
                  </a:ext>
                </a:extLst>
              </p:cNvPr>
              <p:cNvSpPr/>
              <p:nvPr/>
            </p:nvSpPr>
            <p:spPr>
              <a:xfrm rot="5400000">
                <a:off x="5385434" y="3104384"/>
                <a:ext cx="401637" cy="401637"/>
              </a:xfrm>
              <a:prstGeom prst="arc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7" name="원호 76">
                <a:extLst>
                  <a:ext uri="{FF2B5EF4-FFF2-40B4-BE49-F238E27FC236}">
                    <a16:creationId xmlns:a16="http://schemas.microsoft.com/office/drawing/2014/main" id="{6BCE9C38-CF35-4219-921C-79F597C8EBFB}"/>
                  </a:ext>
                </a:extLst>
              </p:cNvPr>
              <p:cNvSpPr/>
              <p:nvPr/>
            </p:nvSpPr>
            <p:spPr>
              <a:xfrm rot="16200000">
                <a:off x="5787071" y="3140049"/>
                <a:ext cx="401637" cy="401637"/>
              </a:xfrm>
              <a:prstGeom prst="arc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pic>
        <p:nvPicPr>
          <p:cNvPr id="64514" name="Picture 2" descr="CARVATAR">
            <a:extLst>
              <a:ext uri="{FF2B5EF4-FFF2-40B4-BE49-F238E27FC236}">
                <a16:creationId xmlns:a16="http://schemas.microsoft.com/office/drawing/2014/main" id="{3FAC6310-87E9-4CBE-AD34-6C0F431C69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866" y="4235194"/>
            <a:ext cx="1237150" cy="620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516" name="Picture 4" descr="자동차일러스트, 벡터, 상업적 이미지사이트 - 123RF">
            <a:extLst>
              <a:ext uri="{FF2B5EF4-FFF2-40B4-BE49-F238E27FC236}">
                <a16:creationId xmlns:a16="http://schemas.microsoft.com/office/drawing/2014/main" id="{2427CD3A-96C6-4D22-B233-98458D0D8F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2511" y="4179001"/>
            <a:ext cx="1086949" cy="769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래픽 3" descr="자동차">
            <a:extLst>
              <a:ext uri="{FF2B5EF4-FFF2-40B4-BE49-F238E27FC236}">
                <a16:creationId xmlns:a16="http://schemas.microsoft.com/office/drawing/2014/main" id="{86A3C6C2-C66B-4245-A857-D2016CEB2B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74089" y="3211163"/>
            <a:ext cx="782520" cy="782520"/>
          </a:xfrm>
          <a:prstGeom prst="rect">
            <a:avLst/>
          </a:prstGeom>
        </p:spPr>
      </p:pic>
      <p:pic>
        <p:nvPicPr>
          <p:cNvPr id="6" name="그래픽 5" descr="비행기">
            <a:extLst>
              <a:ext uri="{FF2B5EF4-FFF2-40B4-BE49-F238E27FC236}">
                <a16:creationId xmlns:a16="http://schemas.microsoft.com/office/drawing/2014/main" id="{99B1075E-D397-40F4-B3F0-8A3B89BF40B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840909" y="4208049"/>
            <a:ext cx="666752" cy="666752"/>
          </a:xfrm>
          <a:prstGeom prst="rect">
            <a:avLst/>
          </a:prstGeom>
        </p:spPr>
      </p:pic>
      <p:pic>
        <p:nvPicPr>
          <p:cNvPr id="8" name="그래픽 7" descr="로켓">
            <a:extLst>
              <a:ext uri="{FF2B5EF4-FFF2-40B4-BE49-F238E27FC236}">
                <a16:creationId xmlns:a16="http://schemas.microsoft.com/office/drawing/2014/main" id="{3592DC11-1855-43EC-B0EE-D0E31E852F6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840909" y="5044754"/>
            <a:ext cx="620526" cy="620526"/>
          </a:xfrm>
          <a:prstGeom prst="rect">
            <a:avLst/>
          </a:prstGeom>
        </p:spPr>
      </p:pic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54BFBC76-89BB-4C20-8265-CB4FEF29CD93}"/>
              </a:ext>
            </a:extLst>
          </p:cNvPr>
          <p:cNvCxnSpPr>
            <a:cxnSpLocks/>
            <a:stCxn id="59" idx="6"/>
          </p:cNvCxnSpPr>
          <p:nvPr/>
        </p:nvCxnSpPr>
        <p:spPr>
          <a:xfrm>
            <a:off x="2708767" y="3680865"/>
            <a:ext cx="595322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A558FEF1-A108-47FE-975D-E31855BBD972}"/>
              </a:ext>
            </a:extLst>
          </p:cNvPr>
          <p:cNvCxnSpPr>
            <a:cxnSpLocks/>
          </p:cNvCxnSpPr>
          <p:nvPr/>
        </p:nvCxnSpPr>
        <p:spPr>
          <a:xfrm>
            <a:off x="2708767" y="4537028"/>
            <a:ext cx="595322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3951605C-47F6-4BFD-8EF9-9685AE8468CF}"/>
              </a:ext>
            </a:extLst>
          </p:cNvPr>
          <p:cNvCxnSpPr>
            <a:cxnSpLocks/>
          </p:cNvCxnSpPr>
          <p:nvPr/>
        </p:nvCxnSpPr>
        <p:spPr>
          <a:xfrm>
            <a:off x="2708767" y="5367577"/>
            <a:ext cx="595322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14D72D92-50FA-4FFA-9AB9-CEF7B41BB4E6}"/>
              </a:ext>
            </a:extLst>
          </p:cNvPr>
          <p:cNvSpPr txBox="1"/>
          <p:nvPr/>
        </p:nvSpPr>
        <p:spPr>
          <a:xfrm>
            <a:off x="3261323" y="3513435"/>
            <a:ext cx="5212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DDA92A3B-D6F3-4C07-9AA1-96DB2F4626D0}"/>
              </a:ext>
            </a:extLst>
          </p:cNvPr>
          <p:cNvSpPr txBox="1"/>
          <p:nvPr/>
        </p:nvSpPr>
        <p:spPr>
          <a:xfrm>
            <a:off x="3267096" y="4345773"/>
            <a:ext cx="5212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460364CE-3F19-416A-B716-F4CE7EA51385}"/>
              </a:ext>
            </a:extLst>
          </p:cNvPr>
          <p:cNvSpPr txBox="1"/>
          <p:nvPr/>
        </p:nvSpPr>
        <p:spPr>
          <a:xfrm>
            <a:off x="3267096" y="5195753"/>
            <a:ext cx="5212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6DA75A9D-EDB0-4273-B62E-CE5E0F2677C7}"/>
              </a:ext>
            </a:extLst>
          </p:cNvPr>
          <p:cNvGrpSpPr/>
          <p:nvPr/>
        </p:nvGrpSpPr>
        <p:grpSpPr>
          <a:xfrm>
            <a:off x="6969600" y="3407024"/>
            <a:ext cx="608168" cy="586659"/>
            <a:chOff x="3436912" y="2430499"/>
            <a:chExt cx="608168" cy="586659"/>
          </a:xfrm>
        </p:grpSpPr>
        <p:sp>
          <p:nvSpPr>
            <p:cNvPr id="93" name="타원 92">
              <a:extLst>
                <a:ext uri="{FF2B5EF4-FFF2-40B4-BE49-F238E27FC236}">
                  <a16:creationId xmlns:a16="http://schemas.microsoft.com/office/drawing/2014/main" id="{49B3565A-476C-40EE-8118-962E77FE8AD4}"/>
                </a:ext>
              </a:extLst>
            </p:cNvPr>
            <p:cNvSpPr/>
            <p:nvPr/>
          </p:nvSpPr>
          <p:spPr>
            <a:xfrm>
              <a:off x="3436912" y="2430499"/>
              <a:ext cx="586659" cy="586659"/>
            </a:xfrm>
            <a:prstGeom prst="ellipse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FB11BEA1-CBD9-4B86-A158-82366B8831D8}"/>
                </a:ext>
              </a:extLst>
            </p:cNvPr>
            <p:cNvGrpSpPr/>
            <p:nvPr/>
          </p:nvGrpSpPr>
          <p:grpSpPr>
            <a:xfrm>
              <a:off x="3458421" y="2582134"/>
              <a:ext cx="586659" cy="319377"/>
              <a:chOff x="5385434" y="3104384"/>
              <a:chExt cx="803274" cy="437302"/>
            </a:xfrm>
          </p:grpSpPr>
          <p:sp>
            <p:nvSpPr>
              <p:cNvPr id="95" name="원호 94">
                <a:extLst>
                  <a:ext uri="{FF2B5EF4-FFF2-40B4-BE49-F238E27FC236}">
                    <a16:creationId xmlns:a16="http://schemas.microsoft.com/office/drawing/2014/main" id="{BB6BF3D9-2EF5-478D-A03F-C49ABACA8A1F}"/>
                  </a:ext>
                </a:extLst>
              </p:cNvPr>
              <p:cNvSpPr/>
              <p:nvPr/>
            </p:nvSpPr>
            <p:spPr>
              <a:xfrm rot="5400000">
                <a:off x="5385434" y="3104384"/>
                <a:ext cx="401637" cy="401637"/>
              </a:xfrm>
              <a:prstGeom prst="arc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6" name="원호 95">
                <a:extLst>
                  <a:ext uri="{FF2B5EF4-FFF2-40B4-BE49-F238E27FC236}">
                    <a16:creationId xmlns:a16="http://schemas.microsoft.com/office/drawing/2014/main" id="{CE1FDB64-267A-4A94-AFFC-A2965C806597}"/>
                  </a:ext>
                </a:extLst>
              </p:cNvPr>
              <p:cNvSpPr/>
              <p:nvPr/>
            </p:nvSpPr>
            <p:spPr>
              <a:xfrm rot="16200000">
                <a:off x="5787071" y="3140049"/>
                <a:ext cx="401637" cy="401637"/>
              </a:xfrm>
              <a:prstGeom prst="arc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EAA59623-62B6-46DC-BF65-219C2BFAD8F4}"/>
              </a:ext>
            </a:extLst>
          </p:cNvPr>
          <p:cNvGrpSpPr/>
          <p:nvPr/>
        </p:nvGrpSpPr>
        <p:grpSpPr>
          <a:xfrm>
            <a:off x="6969600" y="4239362"/>
            <a:ext cx="608168" cy="586659"/>
            <a:chOff x="3436912" y="2430499"/>
            <a:chExt cx="608168" cy="586659"/>
          </a:xfrm>
        </p:grpSpPr>
        <p:sp>
          <p:nvSpPr>
            <p:cNvPr id="98" name="타원 97">
              <a:extLst>
                <a:ext uri="{FF2B5EF4-FFF2-40B4-BE49-F238E27FC236}">
                  <a16:creationId xmlns:a16="http://schemas.microsoft.com/office/drawing/2014/main" id="{FAB518AE-B48F-4A8E-AE09-5D865F40710F}"/>
                </a:ext>
              </a:extLst>
            </p:cNvPr>
            <p:cNvSpPr/>
            <p:nvPr/>
          </p:nvSpPr>
          <p:spPr>
            <a:xfrm>
              <a:off x="3436912" y="2430499"/>
              <a:ext cx="586659" cy="586659"/>
            </a:xfrm>
            <a:prstGeom prst="ellipse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99" name="그룹 98">
              <a:extLst>
                <a:ext uri="{FF2B5EF4-FFF2-40B4-BE49-F238E27FC236}">
                  <a16:creationId xmlns:a16="http://schemas.microsoft.com/office/drawing/2014/main" id="{3A96CE62-A500-4CDC-8048-94EB4DCBE3DE}"/>
                </a:ext>
              </a:extLst>
            </p:cNvPr>
            <p:cNvGrpSpPr/>
            <p:nvPr/>
          </p:nvGrpSpPr>
          <p:grpSpPr>
            <a:xfrm>
              <a:off x="3458421" y="2582134"/>
              <a:ext cx="586659" cy="319377"/>
              <a:chOff x="5385434" y="3104384"/>
              <a:chExt cx="803274" cy="437302"/>
            </a:xfrm>
          </p:grpSpPr>
          <p:sp>
            <p:nvSpPr>
              <p:cNvPr id="100" name="원호 99">
                <a:extLst>
                  <a:ext uri="{FF2B5EF4-FFF2-40B4-BE49-F238E27FC236}">
                    <a16:creationId xmlns:a16="http://schemas.microsoft.com/office/drawing/2014/main" id="{21FDDA27-4E1F-4D23-A949-69FFEEDB593E}"/>
                  </a:ext>
                </a:extLst>
              </p:cNvPr>
              <p:cNvSpPr/>
              <p:nvPr/>
            </p:nvSpPr>
            <p:spPr>
              <a:xfrm rot="5400000">
                <a:off x="5385434" y="3104384"/>
                <a:ext cx="401637" cy="401637"/>
              </a:xfrm>
              <a:prstGeom prst="arc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1" name="원호 100">
                <a:extLst>
                  <a:ext uri="{FF2B5EF4-FFF2-40B4-BE49-F238E27FC236}">
                    <a16:creationId xmlns:a16="http://schemas.microsoft.com/office/drawing/2014/main" id="{42F535F3-AE9A-409F-8A5E-BAC17E3A34D1}"/>
                  </a:ext>
                </a:extLst>
              </p:cNvPr>
              <p:cNvSpPr/>
              <p:nvPr/>
            </p:nvSpPr>
            <p:spPr>
              <a:xfrm rot="16200000">
                <a:off x="5787071" y="3140049"/>
                <a:ext cx="401637" cy="401637"/>
              </a:xfrm>
              <a:prstGeom prst="arc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3FD20B45-0AA1-47E4-A0A5-FD61364C1C9E}"/>
              </a:ext>
            </a:extLst>
          </p:cNvPr>
          <p:cNvGrpSpPr/>
          <p:nvPr/>
        </p:nvGrpSpPr>
        <p:grpSpPr>
          <a:xfrm>
            <a:off x="6969600" y="5107687"/>
            <a:ext cx="608168" cy="586659"/>
            <a:chOff x="3436912" y="2430499"/>
            <a:chExt cx="608168" cy="586659"/>
          </a:xfrm>
        </p:grpSpPr>
        <p:sp>
          <p:nvSpPr>
            <p:cNvPr id="103" name="타원 102">
              <a:extLst>
                <a:ext uri="{FF2B5EF4-FFF2-40B4-BE49-F238E27FC236}">
                  <a16:creationId xmlns:a16="http://schemas.microsoft.com/office/drawing/2014/main" id="{F5E261F0-AABE-4033-ABB7-D987D06160C1}"/>
                </a:ext>
              </a:extLst>
            </p:cNvPr>
            <p:cNvSpPr/>
            <p:nvPr/>
          </p:nvSpPr>
          <p:spPr>
            <a:xfrm>
              <a:off x="3436912" y="2430499"/>
              <a:ext cx="586659" cy="586659"/>
            </a:xfrm>
            <a:prstGeom prst="ellipse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104" name="그룹 103">
              <a:extLst>
                <a:ext uri="{FF2B5EF4-FFF2-40B4-BE49-F238E27FC236}">
                  <a16:creationId xmlns:a16="http://schemas.microsoft.com/office/drawing/2014/main" id="{2387F667-F9EF-4CF3-B39D-DFCF543778A3}"/>
                </a:ext>
              </a:extLst>
            </p:cNvPr>
            <p:cNvGrpSpPr/>
            <p:nvPr/>
          </p:nvGrpSpPr>
          <p:grpSpPr>
            <a:xfrm>
              <a:off x="3458421" y="2582134"/>
              <a:ext cx="586659" cy="319377"/>
              <a:chOff x="5385434" y="3104384"/>
              <a:chExt cx="803274" cy="437302"/>
            </a:xfrm>
          </p:grpSpPr>
          <p:sp>
            <p:nvSpPr>
              <p:cNvPr id="105" name="원호 104">
                <a:extLst>
                  <a:ext uri="{FF2B5EF4-FFF2-40B4-BE49-F238E27FC236}">
                    <a16:creationId xmlns:a16="http://schemas.microsoft.com/office/drawing/2014/main" id="{3EECCD56-5E2A-474A-B42A-220D9EE879F6}"/>
                  </a:ext>
                </a:extLst>
              </p:cNvPr>
              <p:cNvSpPr/>
              <p:nvPr/>
            </p:nvSpPr>
            <p:spPr>
              <a:xfrm rot="5400000">
                <a:off x="5385434" y="3104384"/>
                <a:ext cx="401637" cy="401637"/>
              </a:xfrm>
              <a:prstGeom prst="arc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6" name="원호 105">
                <a:extLst>
                  <a:ext uri="{FF2B5EF4-FFF2-40B4-BE49-F238E27FC236}">
                    <a16:creationId xmlns:a16="http://schemas.microsoft.com/office/drawing/2014/main" id="{CEE92B20-91EC-4134-9EB2-45D0DE531C9C}"/>
                  </a:ext>
                </a:extLst>
              </p:cNvPr>
              <p:cNvSpPr/>
              <p:nvPr/>
            </p:nvSpPr>
            <p:spPr>
              <a:xfrm rot="16200000">
                <a:off x="5787071" y="3140049"/>
                <a:ext cx="401637" cy="401637"/>
              </a:xfrm>
              <a:prstGeom prst="arc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pic>
        <p:nvPicPr>
          <p:cNvPr id="107" name="그래픽 106" descr="자동차">
            <a:extLst>
              <a:ext uri="{FF2B5EF4-FFF2-40B4-BE49-F238E27FC236}">
                <a16:creationId xmlns:a16="http://schemas.microsoft.com/office/drawing/2014/main" id="{59490AD3-6CC4-4E7A-8B31-A79224E8E3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688401" y="3255576"/>
            <a:ext cx="782520" cy="782520"/>
          </a:xfrm>
          <a:prstGeom prst="rect">
            <a:avLst/>
          </a:prstGeom>
        </p:spPr>
      </p:pic>
      <p:pic>
        <p:nvPicPr>
          <p:cNvPr id="108" name="그래픽 107" descr="비행기">
            <a:extLst>
              <a:ext uri="{FF2B5EF4-FFF2-40B4-BE49-F238E27FC236}">
                <a16:creationId xmlns:a16="http://schemas.microsoft.com/office/drawing/2014/main" id="{DF186095-EB48-4EC8-83EC-907C4080931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688401" y="4208049"/>
            <a:ext cx="666752" cy="666752"/>
          </a:xfrm>
          <a:prstGeom prst="rect">
            <a:avLst/>
          </a:prstGeom>
        </p:spPr>
      </p:pic>
      <p:pic>
        <p:nvPicPr>
          <p:cNvPr id="109" name="그래픽 108" descr="로켓">
            <a:extLst>
              <a:ext uri="{FF2B5EF4-FFF2-40B4-BE49-F238E27FC236}">
                <a16:creationId xmlns:a16="http://schemas.microsoft.com/office/drawing/2014/main" id="{F2593BDE-23E4-4AD8-8DF9-F3CC077DC25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711514" y="5071652"/>
            <a:ext cx="620526" cy="620526"/>
          </a:xfrm>
          <a:prstGeom prst="rect">
            <a:avLst/>
          </a:prstGeom>
        </p:spPr>
      </p:pic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5113942F-872A-400C-93A3-17B183896899}"/>
              </a:ext>
            </a:extLst>
          </p:cNvPr>
          <p:cNvCxnSpPr>
            <a:cxnSpLocks/>
            <a:stCxn id="93" idx="6"/>
          </p:cNvCxnSpPr>
          <p:nvPr/>
        </p:nvCxnSpPr>
        <p:spPr>
          <a:xfrm>
            <a:off x="7556259" y="3700354"/>
            <a:ext cx="595322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153EF08D-5C4C-455F-896B-ACF56476C8E1}"/>
              </a:ext>
            </a:extLst>
          </p:cNvPr>
          <p:cNvCxnSpPr>
            <a:cxnSpLocks/>
          </p:cNvCxnSpPr>
          <p:nvPr/>
        </p:nvCxnSpPr>
        <p:spPr>
          <a:xfrm>
            <a:off x="7556259" y="4537028"/>
            <a:ext cx="595322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B8398E53-AFE8-48F6-B6DF-6D0CF675B2A4}"/>
              </a:ext>
            </a:extLst>
          </p:cNvPr>
          <p:cNvCxnSpPr>
            <a:cxnSpLocks/>
          </p:cNvCxnSpPr>
          <p:nvPr/>
        </p:nvCxnSpPr>
        <p:spPr>
          <a:xfrm>
            <a:off x="7556259" y="5367577"/>
            <a:ext cx="595322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>
            <a:extLst>
              <a:ext uri="{FF2B5EF4-FFF2-40B4-BE49-F238E27FC236}">
                <a16:creationId xmlns:a16="http://schemas.microsoft.com/office/drawing/2014/main" id="{1586F05F-8C3A-43DB-B3D3-BD0F3C415B07}"/>
              </a:ext>
            </a:extLst>
          </p:cNvPr>
          <p:cNvSpPr txBox="1"/>
          <p:nvPr/>
        </p:nvSpPr>
        <p:spPr>
          <a:xfrm>
            <a:off x="8114588" y="3513435"/>
            <a:ext cx="5212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586604B8-5657-4626-A1FB-4E6CE7D1CDB3}"/>
              </a:ext>
            </a:extLst>
          </p:cNvPr>
          <p:cNvSpPr txBox="1"/>
          <p:nvPr/>
        </p:nvSpPr>
        <p:spPr>
          <a:xfrm>
            <a:off x="8114588" y="4345773"/>
            <a:ext cx="5212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630F3F4A-D2D7-40BF-87D8-D2F2258D280B}"/>
              </a:ext>
            </a:extLst>
          </p:cNvPr>
          <p:cNvSpPr txBox="1"/>
          <p:nvPr/>
        </p:nvSpPr>
        <p:spPr>
          <a:xfrm>
            <a:off x="8114588" y="5195753"/>
            <a:ext cx="5212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513" name="TextBox 64512">
            <a:extLst>
              <a:ext uri="{FF2B5EF4-FFF2-40B4-BE49-F238E27FC236}">
                <a16:creationId xmlns:a16="http://schemas.microsoft.com/office/drawing/2014/main" id="{04E5D0CC-C997-4DDF-AFCE-F0747C1CE798}"/>
              </a:ext>
            </a:extLst>
          </p:cNvPr>
          <p:cNvSpPr txBox="1"/>
          <p:nvPr/>
        </p:nvSpPr>
        <p:spPr>
          <a:xfrm>
            <a:off x="935421" y="1103586"/>
            <a:ext cx="52116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활성화 출력의 합이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아니면 비교하기 어렵다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80FBD208-39E0-4827-8CB7-396BC7D9B7C2}"/>
              </a:ext>
            </a:extLst>
          </p:cNvPr>
          <p:cNvSpPr txBox="1"/>
          <p:nvPr/>
        </p:nvSpPr>
        <p:spPr>
          <a:xfrm>
            <a:off x="921902" y="1921452"/>
            <a:ext cx="56188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소프트맥스 함수를 적용해 출력 강도를 정규화 한다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5FAD9B5-7CCD-437F-817E-CFC6E5F54080}"/>
              </a:ext>
            </a:extLst>
          </p:cNvPr>
          <p:cNvSpPr txBox="1"/>
          <p:nvPr/>
        </p:nvSpPr>
        <p:spPr>
          <a:xfrm>
            <a:off x="4742603" y="3477559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37.5%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8AF2C2D8-47AB-4E60-AAE1-FD2FBA17A9BD}"/>
              </a:ext>
            </a:extLst>
          </p:cNvPr>
          <p:cNvSpPr txBox="1"/>
          <p:nvPr/>
        </p:nvSpPr>
        <p:spPr>
          <a:xfrm>
            <a:off x="4824384" y="4445700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33.3%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59A12C8-E1FF-422A-BA77-DC4FD39D8B04}"/>
              </a:ext>
            </a:extLst>
          </p:cNvPr>
          <p:cNvSpPr txBox="1"/>
          <p:nvPr/>
        </p:nvSpPr>
        <p:spPr>
          <a:xfrm>
            <a:off x="4838583" y="5204159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29.2%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306673D-A9DB-4838-83B1-0D0D12D69B4C}"/>
              </a:ext>
            </a:extLst>
          </p:cNvPr>
          <p:cNvSpPr txBox="1"/>
          <p:nvPr/>
        </p:nvSpPr>
        <p:spPr>
          <a:xfrm>
            <a:off x="9517083" y="3500344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62.5%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9B129E0-3996-4276-BBBE-CAA8CAFA4FF0}"/>
              </a:ext>
            </a:extLst>
          </p:cNvPr>
          <p:cNvSpPr txBox="1"/>
          <p:nvPr/>
        </p:nvSpPr>
        <p:spPr>
          <a:xfrm>
            <a:off x="9545293" y="4441266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25.0%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F9A5DDEC-DC59-41E8-97B8-31223EE37B01}"/>
              </a:ext>
            </a:extLst>
          </p:cNvPr>
          <p:cNvSpPr txBox="1"/>
          <p:nvPr/>
        </p:nvSpPr>
        <p:spPr>
          <a:xfrm>
            <a:off x="9561377" y="5226944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12.5%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1026" name="Picture 2" descr="고양이와 개는 달라요” SNS '고양이 산책' 유행에 전문가 충고">
            <a:extLst>
              <a:ext uri="{FF2B5EF4-FFF2-40B4-BE49-F238E27FC236}">
                <a16:creationId xmlns:a16="http://schemas.microsoft.com/office/drawing/2014/main" id="{E0934E59-450D-43BA-8436-6F041BF76C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1109" y="947190"/>
            <a:ext cx="2638425" cy="1733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AF30FE7-0C71-43EA-9E38-A1726E25551C}"/>
              </a:ext>
            </a:extLst>
          </p:cNvPr>
          <p:cNvSpPr txBox="1"/>
          <p:nvPr/>
        </p:nvSpPr>
        <p:spPr>
          <a:xfrm>
            <a:off x="7853920" y="2755075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277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E4A1D3DD-3F6D-4592-B96B-6A6C1DFED73C}"/>
              </a:ext>
            </a:extLst>
          </p:cNvPr>
          <p:cNvSpPr txBox="1"/>
          <p:nvPr/>
        </p:nvSpPr>
        <p:spPr>
          <a:xfrm>
            <a:off x="9732684" y="1579190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182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FFF964E6-05C4-4A34-81B1-15E735642617}"/>
              </a:ext>
            </a:extLst>
          </p:cNvPr>
          <p:cNvSpPr txBox="1"/>
          <p:nvPr/>
        </p:nvSpPr>
        <p:spPr>
          <a:xfrm>
            <a:off x="10009291" y="2235776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277*182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E078464-476D-4335-9739-6854571D029F}"/>
              </a:ext>
            </a:extLst>
          </p:cNvPr>
          <p:cNvSpPr txBox="1"/>
          <p:nvPr/>
        </p:nvSpPr>
        <p:spPr>
          <a:xfrm>
            <a:off x="9675486" y="2749498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(182,277)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763F929-11CA-4510-808D-829E8D3E28FA}"/>
              </a:ext>
            </a:extLst>
          </p:cNvPr>
          <p:cNvSpPr/>
          <p:nvPr/>
        </p:nvSpPr>
        <p:spPr>
          <a:xfrm>
            <a:off x="4916384" y="2466211"/>
            <a:ext cx="304110" cy="3041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0F343543-A00C-4D3D-9018-0B49ED1E2E90}"/>
              </a:ext>
            </a:extLst>
          </p:cNvPr>
          <p:cNvSpPr/>
          <p:nvPr/>
        </p:nvSpPr>
        <p:spPr>
          <a:xfrm>
            <a:off x="5220494" y="2466211"/>
            <a:ext cx="304110" cy="3041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B0DCAAA6-88C8-49E8-BB39-9DB2DA1CB522}"/>
              </a:ext>
            </a:extLst>
          </p:cNvPr>
          <p:cNvSpPr/>
          <p:nvPr/>
        </p:nvSpPr>
        <p:spPr>
          <a:xfrm>
            <a:off x="5524604" y="2466211"/>
            <a:ext cx="304110" cy="3041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D9505C4A-B961-40D6-B015-AE95A7C12CD0}"/>
              </a:ext>
            </a:extLst>
          </p:cNvPr>
          <p:cNvSpPr/>
          <p:nvPr/>
        </p:nvSpPr>
        <p:spPr>
          <a:xfrm>
            <a:off x="4916384" y="2772616"/>
            <a:ext cx="304110" cy="3041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2DD2507C-9C0E-4BC9-9004-D0390BAACDFF}"/>
              </a:ext>
            </a:extLst>
          </p:cNvPr>
          <p:cNvSpPr/>
          <p:nvPr/>
        </p:nvSpPr>
        <p:spPr>
          <a:xfrm>
            <a:off x="5220494" y="2772616"/>
            <a:ext cx="304110" cy="3041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9889818A-703E-41D3-B73C-5C7A9D6A1B7C}"/>
              </a:ext>
            </a:extLst>
          </p:cNvPr>
          <p:cNvSpPr/>
          <p:nvPr/>
        </p:nvSpPr>
        <p:spPr>
          <a:xfrm>
            <a:off x="5524604" y="2772616"/>
            <a:ext cx="304110" cy="3041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8B6CD8A4-CA66-47FD-8630-4D5D86A02899}"/>
              </a:ext>
            </a:extLst>
          </p:cNvPr>
          <p:cNvSpPr txBox="1"/>
          <p:nvPr/>
        </p:nvSpPr>
        <p:spPr>
          <a:xfrm>
            <a:off x="5304483" y="2986727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2098461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다중 분류 신경망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4.6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다중분류 다층 신경망을 이해한다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.</a:t>
            </a: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69C0C719-14D7-441D-98A0-072B223400B6}"/>
              </a:ext>
            </a:extLst>
          </p:cNvPr>
          <p:cNvSpPr/>
          <p:nvPr/>
        </p:nvSpPr>
        <p:spPr>
          <a:xfrm>
            <a:off x="2122108" y="3407024"/>
            <a:ext cx="586659" cy="58665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5D3C915F-55D1-43D7-992F-6C2399DC9A59}"/>
              </a:ext>
            </a:extLst>
          </p:cNvPr>
          <p:cNvSpPr/>
          <p:nvPr/>
        </p:nvSpPr>
        <p:spPr>
          <a:xfrm>
            <a:off x="2122108" y="4239362"/>
            <a:ext cx="586659" cy="58665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1249D958-C9C0-4C22-B010-E54D7390607A}"/>
              </a:ext>
            </a:extLst>
          </p:cNvPr>
          <p:cNvSpPr/>
          <p:nvPr/>
        </p:nvSpPr>
        <p:spPr>
          <a:xfrm>
            <a:off x="2122108" y="5071701"/>
            <a:ext cx="586659" cy="58665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64514" name="Picture 2" descr="CARVATAR">
            <a:extLst>
              <a:ext uri="{FF2B5EF4-FFF2-40B4-BE49-F238E27FC236}">
                <a16:creationId xmlns:a16="http://schemas.microsoft.com/office/drawing/2014/main" id="{3FAC6310-87E9-4CBE-AD34-6C0F431C69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138" y="4261965"/>
            <a:ext cx="1237150" cy="620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54BFBC76-89BB-4C20-8265-CB4FEF29CD93}"/>
              </a:ext>
            </a:extLst>
          </p:cNvPr>
          <p:cNvCxnSpPr>
            <a:cxnSpLocks/>
            <a:stCxn id="59" idx="6"/>
          </p:cNvCxnSpPr>
          <p:nvPr/>
        </p:nvCxnSpPr>
        <p:spPr>
          <a:xfrm>
            <a:off x="2708767" y="3700354"/>
            <a:ext cx="924009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A558FEF1-A108-47FE-975D-E31855BBD972}"/>
              </a:ext>
            </a:extLst>
          </p:cNvPr>
          <p:cNvCxnSpPr>
            <a:cxnSpLocks/>
          </p:cNvCxnSpPr>
          <p:nvPr/>
        </p:nvCxnSpPr>
        <p:spPr>
          <a:xfrm>
            <a:off x="2708767" y="4537028"/>
            <a:ext cx="924009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3951605C-47F6-4BFD-8EF9-9685AE8468CF}"/>
              </a:ext>
            </a:extLst>
          </p:cNvPr>
          <p:cNvCxnSpPr>
            <a:cxnSpLocks/>
          </p:cNvCxnSpPr>
          <p:nvPr/>
        </p:nvCxnSpPr>
        <p:spPr>
          <a:xfrm>
            <a:off x="2708767" y="5367577"/>
            <a:ext cx="924009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TextBox 116">
            <a:extLst>
              <a:ext uri="{FF2B5EF4-FFF2-40B4-BE49-F238E27FC236}">
                <a16:creationId xmlns:a16="http://schemas.microsoft.com/office/drawing/2014/main" id="{80FBD208-39E0-4827-8CB7-396BC7D9B7C2}"/>
              </a:ext>
            </a:extLst>
          </p:cNvPr>
          <p:cNvSpPr txBox="1"/>
          <p:nvPr/>
        </p:nvSpPr>
        <p:spPr>
          <a:xfrm>
            <a:off x="1373846" y="1257394"/>
            <a:ext cx="77780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소프트맥스 함수를 적용해 출력 강도를 정규화 한다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.(1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등을 더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등 답게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..)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C866E7D-90A7-4277-906E-A5F2A7831301}"/>
                  </a:ext>
                </a:extLst>
              </p:cNvPr>
              <p:cNvSpPr txBox="1"/>
              <p:nvPr/>
            </p:nvSpPr>
            <p:spPr>
              <a:xfrm>
                <a:off x="2526744" y="1820939"/>
                <a:ext cx="2098330" cy="7149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</m:sSub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p>
                          </m:sSup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p>
                          </m:sSup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sup>
                          </m:sSup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C866E7D-90A7-4277-906E-A5F2A78313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6744" y="1820939"/>
                <a:ext cx="2098330" cy="71493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036D137A-8A26-4A99-90B3-C0E4FF67FF49}"/>
                  </a:ext>
                </a:extLst>
              </p:cNvPr>
              <p:cNvSpPr txBox="1"/>
              <p:nvPr/>
            </p:nvSpPr>
            <p:spPr>
              <a:xfrm>
                <a:off x="3575909" y="3278744"/>
                <a:ext cx="2098330" cy="59580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p>
                          </m:sSup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p>
                          </m:sSup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sup>
                          </m:sSup>
                        </m:den>
                      </m:f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036D137A-8A26-4A99-90B3-C0E4FF67FF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5909" y="3278744"/>
                <a:ext cx="2098330" cy="59580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22E7DA5D-B711-4B44-840E-B28F74FF4450}"/>
                  </a:ext>
                </a:extLst>
              </p:cNvPr>
              <p:cNvSpPr txBox="1"/>
              <p:nvPr/>
            </p:nvSpPr>
            <p:spPr>
              <a:xfrm>
                <a:off x="3751694" y="4165507"/>
                <a:ext cx="1746760" cy="5958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p>
                          </m:sSup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p>
                          </m:sSup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sup>
                          </m:sSup>
                        </m:den>
                      </m:f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22E7DA5D-B711-4B44-840E-B28F74FF44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1694" y="4165507"/>
                <a:ext cx="1746760" cy="59580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67578E22-23DA-40FB-ADDC-DCB39A27435D}"/>
                  </a:ext>
                </a:extLst>
              </p:cNvPr>
              <p:cNvSpPr txBox="1"/>
              <p:nvPr/>
            </p:nvSpPr>
            <p:spPr>
              <a:xfrm>
                <a:off x="3808561" y="5043931"/>
                <a:ext cx="1746760" cy="5958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p>
                          </m:sSup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p>
                          </m:sSup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sup>
                          </m:sSup>
                        </m:den>
                      </m:f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67578E22-23DA-40FB-ADDC-DCB39A2743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8561" y="5043931"/>
                <a:ext cx="1746760" cy="59580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4F9CE9B8-422C-4F5D-A05D-EB226C15F173}"/>
                  </a:ext>
                </a:extLst>
              </p:cNvPr>
              <p:cNvSpPr/>
              <p:nvPr/>
            </p:nvSpPr>
            <p:spPr>
              <a:xfrm>
                <a:off x="2906600" y="3240252"/>
                <a:ext cx="47147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4F9CE9B8-422C-4F5D-A05D-EB226C15F1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6600" y="3240252"/>
                <a:ext cx="471476" cy="4001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직사각형 66">
                <a:extLst>
                  <a:ext uri="{FF2B5EF4-FFF2-40B4-BE49-F238E27FC236}">
                    <a16:creationId xmlns:a16="http://schemas.microsoft.com/office/drawing/2014/main" id="{E9556691-9ED4-4ED2-AFE2-A847D76E0121}"/>
                  </a:ext>
                </a:extLst>
              </p:cNvPr>
              <p:cNvSpPr/>
              <p:nvPr/>
            </p:nvSpPr>
            <p:spPr>
              <a:xfrm>
                <a:off x="2924278" y="4101836"/>
                <a:ext cx="47743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67" name="직사각형 66">
                <a:extLst>
                  <a:ext uri="{FF2B5EF4-FFF2-40B4-BE49-F238E27FC236}">
                    <a16:creationId xmlns:a16="http://schemas.microsoft.com/office/drawing/2014/main" id="{E9556691-9ED4-4ED2-AFE2-A847D76E01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4278" y="4101836"/>
                <a:ext cx="477438" cy="4001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07D713BA-6B2D-4B02-A503-821CC134DF38}"/>
                  </a:ext>
                </a:extLst>
              </p:cNvPr>
              <p:cNvSpPr/>
              <p:nvPr/>
            </p:nvSpPr>
            <p:spPr>
              <a:xfrm>
                <a:off x="2935033" y="4973592"/>
                <a:ext cx="47743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07D713BA-6B2D-4B02-A503-821CC134DF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5033" y="4973592"/>
                <a:ext cx="477438" cy="4001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TextBox 72">
            <a:extLst>
              <a:ext uri="{FF2B5EF4-FFF2-40B4-BE49-F238E27FC236}">
                <a16:creationId xmlns:a16="http://schemas.microsoft.com/office/drawing/2014/main" id="{1F8320FE-BDC2-4AB9-B3BD-FB61FF29B889}"/>
              </a:ext>
            </a:extLst>
          </p:cNvPr>
          <p:cNvSpPr txBox="1"/>
          <p:nvPr/>
        </p:nvSpPr>
        <p:spPr>
          <a:xfrm>
            <a:off x="2096763" y="5743203"/>
            <a:ext cx="7393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3DC3C38-D1CC-4FF7-BF33-AD28999633A5}"/>
                  </a:ext>
                </a:extLst>
              </p:cNvPr>
              <p:cNvSpPr txBox="1"/>
              <p:nvPr/>
            </p:nvSpPr>
            <p:spPr>
              <a:xfrm>
                <a:off x="6470111" y="3278744"/>
                <a:ext cx="2098330" cy="59580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9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9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3DC3C38-D1CC-4FF7-BF33-AD28999633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0111" y="3278744"/>
                <a:ext cx="2098330" cy="59580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22B7866C-37D2-4FC5-AABA-AC332E1DEC99}"/>
              </a:ext>
            </a:extLst>
          </p:cNvPr>
          <p:cNvSpPr txBox="1"/>
          <p:nvPr/>
        </p:nvSpPr>
        <p:spPr>
          <a:xfrm>
            <a:off x="8755784" y="3322133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37.5%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266C57C-21E0-46F5-BE6D-B9BDB740F89E}"/>
                  </a:ext>
                </a:extLst>
              </p:cNvPr>
              <p:cNvSpPr txBox="1"/>
              <p:nvPr/>
            </p:nvSpPr>
            <p:spPr>
              <a:xfrm>
                <a:off x="6470111" y="4188315"/>
                <a:ext cx="2098330" cy="59580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9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266C57C-21E0-46F5-BE6D-B9BDB740F8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0111" y="4188315"/>
                <a:ext cx="2098330" cy="59580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5957B9AC-6BB1-4989-97B5-2CE1ACFEDF5E}"/>
                  </a:ext>
                </a:extLst>
              </p:cNvPr>
              <p:cNvSpPr txBox="1"/>
              <p:nvPr/>
            </p:nvSpPr>
            <p:spPr>
              <a:xfrm>
                <a:off x="6470111" y="5097886"/>
                <a:ext cx="2098330" cy="59580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9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5957B9AC-6BB1-4989-97B5-2CE1ACFEDF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0111" y="5097886"/>
                <a:ext cx="2098330" cy="59580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1A91DCAB-069B-4380-AC91-A4C322129384}"/>
              </a:ext>
            </a:extLst>
          </p:cNvPr>
          <p:cNvSpPr txBox="1"/>
          <p:nvPr/>
        </p:nvSpPr>
        <p:spPr>
          <a:xfrm>
            <a:off x="8817451" y="4215699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33.3%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C433FD-3FA2-4562-A501-33311CAFDCA9}"/>
              </a:ext>
            </a:extLst>
          </p:cNvPr>
          <p:cNvSpPr txBox="1"/>
          <p:nvPr/>
        </p:nvSpPr>
        <p:spPr>
          <a:xfrm>
            <a:off x="8815566" y="5100365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29.2%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7B0FA7-333A-40FC-96D4-79024318C9B9}"/>
              </a:ext>
            </a:extLst>
          </p:cNvPr>
          <p:cNvSpPr txBox="1"/>
          <p:nvPr/>
        </p:nvSpPr>
        <p:spPr>
          <a:xfrm>
            <a:off x="5017819" y="2616264"/>
            <a:ext cx="46025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2.718/(2.718+7.389+20.085)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25C5C0A-92B3-42FA-AD35-C88388B4D8CE}"/>
              </a:ext>
            </a:extLst>
          </p:cNvPr>
          <p:cNvSpPr txBox="1"/>
          <p:nvPr/>
        </p:nvSpPr>
        <p:spPr>
          <a:xfrm>
            <a:off x="5504978" y="3191092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16.7%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589B7C8-C358-42B4-B142-7C922BD763AC}"/>
              </a:ext>
            </a:extLst>
          </p:cNvPr>
          <p:cNvSpPr txBox="1"/>
          <p:nvPr/>
        </p:nvSpPr>
        <p:spPr>
          <a:xfrm>
            <a:off x="5498454" y="4271113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33.3%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53FA604-7CD1-40AD-BDF1-F3D07D3E5E06}"/>
              </a:ext>
            </a:extLst>
          </p:cNvPr>
          <p:cNvSpPr txBox="1"/>
          <p:nvPr/>
        </p:nvSpPr>
        <p:spPr>
          <a:xfrm>
            <a:off x="5529961" y="5134197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50.0%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A56AEC2-BEB6-464B-A1E7-7F167BC08631}"/>
                  </a:ext>
                </a:extLst>
              </p:cNvPr>
              <p:cNvSpPr txBox="1"/>
              <p:nvPr/>
            </p:nvSpPr>
            <p:spPr>
              <a:xfrm>
                <a:off x="6904054" y="1553636"/>
                <a:ext cx="2098330" cy="62209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A56AEC2-BEB6-464B-A1E7-7F167BC086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4054" y="1553636"/>
                <a:ext cx="2098330" cy="622093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DE7CE61-8B6E-4EA0-9D0A-956D66E43666}"/>
                  </a:ext>
                </a:extLst>
              </p:cNvPr>
              <p:cNvSpPr txBox="1"/>
              <p:nvPr/>
            </p:nvSpPr>
            <p:spPr>
              <a:xfrm>
                <a:off x="8879466" y="1571408"/>
                <a:ext cx="2098330" cy="62209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num>
                        <m:den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19</m:t>
                          </m:r>
                        </m:den>
                      </m:f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DE7CE61-8B6E-4EA0-9D0A-956D66E436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79466" y="1571408"/>
                <a:ext cx="2098330" cy="622093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TextBox 36">
            <a:extLst>
              <a:ext uri="{FF2B5EF4-FFF2-40B4-BE49-F238E27FC236}">
                <a16:creationId xmlns:a16="http://schemas.microsoft.com/office/drawing/2014/main" id="{3F6882AF-1591-480F-95B5-3C421F20E2E4}"/>
              </a:ext>
            </a:extLst>
          </p:cNvPr>
          <p:cNvSpPr txBox="1"/>
          <p:nvPr/>
        </p:nvSpPr>
        <p:spPr>
          <a:xfrm>
            <a:off x="5677042" y="3556063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9.0%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8145CC3-4AD6-45B3-93F5-AE9D2AAAD239}"/>
              </a:ext>
            </a:extLst>
          </p:cNvPr>
          <p:cNvSpPr txBox="1"/>
          <p:nvPr/>
        </p:nvSpPr>
        <p:spPr>
          <a:xfrm>
            <a:off x="5529961" y="5533381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66.5%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4B17C7D-2B14-4D50-8B63-4409C2144F3E}"/>
              </a:ext>
            </a:extLst>
          </p:cNvPr>
          <p:cNvSpPr txBox="1"/>
          <p:nvPr/>
        </p:nvSpPr>
        <p:spPr>
          <a:xfrm>
            <a:off x="5492721" y="4618065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24.5%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E29FD52-EEA4-42A3-9EFE-97FBEA20C107}"/>
              </a:ext>
            </a:extLst>
          </p:cNvPr>
          <p:cNvSpPr txBox="1"/>
          <p:nvPr/>
        </p:nvSpPr>
        <p:spPr>
          <a:xfrm>
            <a:off x="5063677" y="1932808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2/(1+2+3)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2103806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다중 분류 신경망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4.6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다중분류 다층 신경망을 이해한다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.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80FBD208-39E0-4827-8CB7-396BC7D9B7C2}"/>
              </a:ext>
            </a:extLst>
          </p:cNvPr>
          <p:cNvSpPr txBox="1"/>
          <p:nvPr/>
        </p:nvSpPr>
        <p:spPr>
          <a:xfrm>
            <a:off x="1373846" y="1257394"/>
            <a:ext cx="56188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소프트맥스 함수를 적용해 출력 강도를 정규화 한다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C866E7D-90A7-4277-906E-A5F2A7831301}"/>
                  </a:ext>
                </a:extLst>
              </p:cNvPr>
              <p:cNvSpPr txBox="1"/>
              <p:nvPr/>
            </p:nvSpPr>
            <p:spPr>
              <a:xfrm>
                <a:off x="1580785" y="2210693"/>
                <a:ext cx="1615763" cy="7000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</m:acc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z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C866E7D-90A7-4277-906E-A5F2A78313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0785" y="2210693"/>
                <a:ext cx="1615763" cy="70006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Box 31">
            <a:extLst>
              <a:ext uri="{FF2B5EF4-FFF2-40B4-BE49-F238E27FC236}">
                <a16:creationId xmlns:a16="http://schemas.microsoft.com/office/drawing/2014/main" id="{FCBE6C9F-9D50-4C3D-9196-621F187AAF16}"/>
              </a:ext>
            </a:extLst>
          </p:cNvPr>
          <p:cNvSpPr txBox="1"/>
          <p:nvPr/>
        </p:nvSpPr>
        <p:spPr>
          <a:xfrm>
            <a:off x="1421143" y="1778848"/>
            <a:ext cx="33698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시그 모이드 함수를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z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대해 정리하면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C7BF54C-9D2A-426A-A33D-EF327617D9FB}"/>
                  </a:ext>
                </a:extLst>
              </p:cNvPr>
              <p:cNvSpPr txBox="1"/>
              <p:nvPr/>
            </p:nvSpPr>
            <p:spPr>
              <a:xfrm>
                <a:off x="4183269" y="2210693"/>
                <a:ext cx="2448299" cy="8298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log</m:t>
                      </m:r>
                      <m:d>
                        <m:d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acc>
                                <m:accPr>
                                  <m:chr m:val="̂"/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y</m:t>
                                  </m:r>
                                </m:e>
                              </m:acc>
                            </m:den>
                          </m:f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C7BF54C-9D2A-426A-A33D-EF327617D9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3269" y="2210693"/>
                <a:ext cx="2448299" cy="8298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F4BD29D1-C17C-4432-841C-036941CC4A84}"/>
              </a:ext>
            </a:extLst>
          </p:cNvPr>
          <p:cNvSpPr/>
          <p:nvPr/>
        </p:nvSpPr>
        <p:spPr>
          <a:xfrm>
            <a:off x="3452648" y="2412124"/>
            <a:ext cx="578069" cy="362472"/>
          </a:xfrm>
          <a:prstGeom prst="rightArrow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565EA34-CE13-4E21-86CE-5FB27DC9912B}"/>
                  </a:ext>
                </a:extLst>
              </p:cNvPr>
              <p:cNvSpPr txBox="1"/>
              <p:nvPr/>
            </p:nvSpPr>
            <p:spPr>
              <a:xfrm>
                <a:off x="363218" y="3842379"/>
                <a:ext cx="2902782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log</m:t>
                      </m:r>
                      <m:d>
                        <m:d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ko-KR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9</m:t>
                              </m:r>
                            </m:den>
                          </m:f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altLang="ko-KR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20</m:t>
                      </m:r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565EA34-CE13-4E21-86CE-5FB27DC991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218" y="3842379"/>
                <a:ext cx="2902782" cy="62235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DB8ACFD-63A1-463A-9FFF-C0152ABC087A}"/>
                  </a:ext>
                </a:extLst>
              </p:cNvPr>
              <p:cNvSpPr txBox="1"/>
              <p:nvPr/>
            </p:nvSpPr>
            <p:spPr>
              <a:xfrm>
                <a:off x="3825886" y="3842379"/>
                <a:ext cx="2908104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log</m:t>
                      </m:r>
                      <m:d>
                        <m:d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ko-KR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altLang="ko-KR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8</m:t>
                              </m:r>
                            </m:den>
                          </m:f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altLang="ko-KR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39</m:t>
                      </m:r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DB8ACFD-63A1-463A-9FFF-C0152ABC08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5886" y="3842379"/>
                <a:ext cx="2908104" cy="62235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DAE2CBB-3BB8-4FD7-B358-2AFAC0B37091}"/>
                  </a:ext>
                </a:extLst>
              </p:cNvPr>
              <p:cNvSpPr txBox="1"/>
              <p:nvPr/>
            </p:nvSpPr>
            <p:spPr>
              <a:xfrm>
                <a:off x="7293877" y="3842379"/>
                <a:ext cx="2856808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log</m:t>
                      </m:r>
                      <m:d>
                        <m:d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ko-KR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altLang="ko-KR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7</m:t>
                              </m:r>
                            </m:den>
                          </m:f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altLang="ko-KR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85</m:t>
                      </m:r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DAE2CBB-3BB8-4FD7-B358-2AFAC0B370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3877" y="3842379"/>
                <a:ext cx="2856808" cy="62235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A524A9B-060D-49F7-BA24-2607CF4BC945}"/>
                  </a:ext>
                </a:extLst>
              </p:cNvPr>
              <p:cNvSpPr txBox="1"/>
              <p:nvPr/>
            </p:nvSpPr>
            <p:spPr>
              <a:xfrm>
                <a:off x="363218" y="4784263"/>
                <a:ext cx="2902782" cy="48006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</m:e>
                    </m:acc>
                    <m:r>
                      <a:rPr lang="en-US" altLang="ko-KR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ko-KR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20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20</m:t>
                            </m:r>
                          </m:sup>
                        </m:sSup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39</m:t>
                            </m:r>
                          </m:sup>
                        </m:sSup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85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altLang="ko-KR" sz="20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r>
                      <a:rPr lang="en-US" altLang="ko-KR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altLang="ko-KR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altLang="ko-KR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59</m:t>
                    </m:r>
                  </m:oMath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A524A9B-060D-49F7-BA24-2607CF4BC9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218" y="4784263"/>
                <a:ext cx="2902782" cy="480068"/>
              </a:xfrm>
              <a:prstGeom prst="rect">
                <a:avLst/>
              </a:prstGeom>
              <a:blipFill>
                <a:blip r:embed="rId8"/>
                <a:stretch>
                  <a:fillRect l="-21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96AC405-C01A-48E6-852A-6D06593E7234}"/>
                  </a:ext>
                </a:extLst>
              </p:cNvPr>
              <p:cNvSpPr txBox="1"/>
              <p:nvPr/>
            </p:nvSpPr>
            <p:spPr>
              <a:xfrm>
                <a:off x="3825886" y="4740599"/>
                <a:ext cx="2902782" cy="4793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</m:e>
                    </m:acc>
                    <m:r>
                      <a:rPr lang="en-US" altLang="ko-KR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ko-KR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39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20</m:t>
                            </m:r>
                          </m:sup>
                        </m:sSup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39</m:t>
                            </m:r>
                          </m:sup>
                        </m:sSup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85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altLang="ko-KR" sz="20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r>
                      <a:rPr lang="en-US" altLang="ko-KR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altLang="ko-KR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altLang="ko-KR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26</m:t>
                    </m:r>
                  </m:oMath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96AC405-C01A-48E6-852A-6D06593E72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5886" y="4740599"/>
                <a:ext cx="2902782" cy="47936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8AC618D-EEA6-4BA6-AC17-AE0971348FB2}"/>
                  </a:ext>
                </a:extLst>
              </p:cNvPr>
              <p:cNvSpPr txBox="1"/>
              <p:nvPr/>
            </p:nvSpPr>
            <p:spPr>
              <a:xfrm>
                <a:off x="7288554" y="4721859"/>
                <a:ext cx="2902782" cy="4834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</m:e>
                    </m:acc>
                    <m:r>
                      <a:rPr lang="en-US" altLang="ko-KR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ko-KR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85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20</m:t>
                            </m:r>
                          </m:sup>
                        </m:sSup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39</m:t>
                            </m:r>
                          </m:sup>
                        </m:sSup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85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altLang="ko-KR" sz="20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r>
                      <a:rPr lang="en-US" altLang="ko-KR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altLang="ko-KR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altLang="ko-KR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altLang="ko-KR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</m:t>
                    </m:r>
                  </m:oMath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8AC618D-EEA6-4BA6-AC17-AE0971348F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8554" y="4721859"/>
                <a:ext cx="2902782" cy="48346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extBox 40">
            <a:extLst>
              <a:ext uri="{FF2B5EF4-FFF2-40B4-BE49-F238E27FC236}">
                <a16:creationId xmlns:a16="http://schemas.microsoft.com/office/drawing/2014/main" id="{63FE49E2-5F52-40F7-876F-B88F8CA69A71}"/>
              </a:ext>
            </a:extLst>
          </p:cNvPr>
          <p:cNvSpPr txBox="1"/>
          <p:nvPr/>
        </p:nvSpPr>
        <p:spPr>
          <a:xfrm>
            <a:off x="1132108" y="5600606"/>
            <a:ext cx="12153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자동차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59%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078E6F0-0834-43B3-AAB7-35313D6E89FD}"/>
              </a:ext>
            </a:extLst>
          </p:cNvPr>
          <p:cNvSpPr txBox="1"/>
          <p:nvPr/>
        </p:nvSpPr>
        <p:spPr>
          <a:xfrm>
            <a:off x="4612795" y="5600606"/>
            <a:ext cx="12025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비행기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26%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420B993-28DA-4FEE-A058-C45AB9BE28F9}"/>
              </a:ext>
            </a:extLst>
          </p:cNvPr>
          <p:cNvSpPr txBox="1"/>
          <p:nvPr/>
        </p:nvSpPr>
        <p:spPr>
          <a:xfrm>
            <a:off x="8013700" y="5596166"/>
            <a:ext cx="10021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로켓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15%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107" name="Picture 2" descr="CARVATAR">
            <a:extLst>
              <a:ext uri="{FF2B5EF4-FFF2-40B4-BE49-F238E27FC236}">
                <a16:creationId xmlns:a16="http://schemas.microsoft.com/office/drawing/2014/main" id="{8340841D-2517-476D-91B2-803DA22985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7929" y="2174240"/>
            <a:ext cx="844586" cy="423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" name="그래픽 107" descr="자동차">
            <a:extLst>
              <a:ext uri="{FF2B5EF4-FFF2-40B4-BE49-F238E27FC236}">
                <a16:creationId xmlns:a16="http://schemas.microsoft.com/office/drawing/2014/main" id="{C7B891DC-BC16-4D83-9545-3A215C8C5F1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233260" y="1523999"/>
            <a:ext cx="534216" cy="534216"/>
          </a:xfrm>
          <a:prstGeom prst="rect">
            <a:avLst/>
          </a:prstGeom>
        </p:spPr>
      </p:pic>
      <p:pic>
        <p:nvPicPr>
          <p:cNvPr id="109" name="그래픽 108" descr="비행기">
            <a:extLst>
              <a:ext uri="{FF2B5EF4-FFF2-40B4-BE49-F238E27FC236}">
                <a16:creationId xmlns:a16="http://schemas.microsoft.com/office/drawing/2014/main" id="{89B614F2-CEAC-44B1-9438-7AA34EC4CD5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233260" y="2174240"/>
            <a:ext cx="455183" cy="455183"/>
          </a:xfrm>
          <a:prstGeom prst="rect">
            <a:avLst/>
          </a:prstGeom>
        </p:spPr>
      </p:pic>
      <p:pic>
        <p:nvPicPr>
          <p:cNvPr id="110" name="그래픽 109" descr="로켓">
            <a:extLst>
              <a:ext uri="{FF2B5EF4-FFF2-40B4-BE49-F238E27FC236}">
                <a16:creationId xmlns:a16="http://schemas.microsoft.com/office/drawing/2014/main" id="{0D6E3AF8-7A16-486E-BB55-4D0FD2A43E4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9233260" y="2745447"/>
            <a:ext cx="423625" cy="423625"/>
          </a:xfrm>
          <a:prstGeom prst="rect">
            <a:avLst/>
          </a:prstGeom>
        </p:spPr>
      </p:pic>
      <p:grpSp>
        <p:nvGrpSpPr>
          <p:cNvPr id="31" name="그룹 30">
            <a:extLst>
              <a:ext uri="{FF2B5EF4-FFF2-40B4-BE49-F238E27FC236}">
                <a16:creationId xmlns:a16="http://schemas.microsoft.com/office/drawing/2014/main" id="{B99F4550-EF71-4AF2-AA33-C2CA036282E9}"/>
              </a:ext>
            </a:extLst>
          </p:cNvPr>
          <p:cNvGrpSpPr/>
          <p:nvPr/>
        </p:nvGrpSpPr>
        <p:grpSpPr>
          <a:xfrm>
            <a:off x="7874289" y="1523999"/>
            <a:ext cx="459183" cy="442943"/>
            <a:chOff x="3436912" y="2430499"/>
            <a:chExt cx="608168" cy="586659"/>
          </a:xfrm>
        </p:grpSpPr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3B119CD2-D420-4AFC-AA40-8ADACA61EF46}"/>
                </a:ext>
              </a:extLst>
            </p:cNvPr>
            <p:cNvSpPr/>
            <p:nvPr/>
          </p:nvSpPr>
          <p:spPr>
            <a:xfrm>
              <a:off x="3436912" y="2430499"/>
              <a:ext cx="586659" cy="586659"/>
            </a:xfrm>
            <a:prstGeom prst="ellipse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92F81F31-5D8A-4A00-BA5E-580119D738D8}"/>
                </a:ext>
              </a:extLst>
            </p:cNvPr>
            <p:cNvGrpSpPr/>
            <p:nvPr/>
          </p:nvGrpSpPr>
          <p:grpSpPr>
            <a:xfrm>
              <a:off x="3458421" y="2582134"/>
              <a:ext cx="586659" cy="319377"/>
              <a:chOff x="5385434" y="3104384"/>
              <a:chExt cx="803274" cy="437302"/>
            </a:xfrm>
          </p:grpSpPr>
          <p:sp>
            <p:nvSpPr>
              <p:cNvPr id="45" name="원호 44">
                <a:extLst>
                  <a:ext uri="{FF2B5EF4-FFF2-40B4-BE49-F238E27FC236}">
                    <a16:creationId xmlns:a16="http://schemas.microsoft.com/office/drawing/2014/main" id="{E0C20CAE-2FEB-40A5-9362-4F82DF00C058}"/>
                  </a:ext>
                </a:extLst>
              </p:cNvPr>
              <p:cNvSpPr/>
              <p:nvPr/>
            </p:nvSpPr>
            <p:spPr>
              <a:xfrm rot="5400000">
                <a:off x="5385434" y="3104384"/>
                <a:ext cx="401637" cy="401637"/>
              </a:xfrm>
              <a:prstGeom prst="arc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" name="원호 45">
                <a:extLst>
                  <a:ext uri="{FF2B5EF4-FFF2-40B4-BE49-F238E27FC236}">
                    <a16:creationId xmlns:a16="http://schemas.microsoft.com/office/drawing/2014/main" id="{0D4A46C5-D9D9-408F-AEE7-F7A7FE21713B}"/>
                  </a:ext>
                </a:extLst>
              </p:cNvPr>
              <p:cNvSpPr/>
              <p:nvPr/>
            </p:nvSpPr>
            <p:spPr>
              <a:xfrm rot="16200000">
                <a:off x="5787071" y="3140049"/>
                <a:ext cx="401637" cy="401637"/>
              </a:xfrm>
              <a:prstGeom prst="arc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6EE57502-6030-4832-A1EA-FC88DFED51D8}"/>
              </a:ext>
            </a:extLst>
          </p:cNvPr>
          <p:cNvGrpSpPr/>
          <p:nvPr/>
        </p:nvGrpSpPr>
        <p:grpSpPr>
          <a:xfrm>
            <a:off x="7874289" y="2152436"/>
            <a:ext cx="459183" cy="442943"/>
            <a:chOff x="3436912" y="2430499"/>
            <a:chExt cx="608168" cy="586659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B0261D6B-B9A2-4DF5-86E0-EC724AC1B216}"/>
                </a:ext>
              </a:extLst>
            </p:cNvPr>
            <p:cNvSpPr/>
            <p:nvPr/>
          </p:nvSpPr>
          <p:spPr>
            <a:xfrm>
              <a:off x="3436912" y="2430499"/>
              <a:ext cx="586659" cy="586659"/>
            </a:xfrm>
            <a:prstGeom prst="ellipse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B610DF17-757F-419C-85DC-293C2A458F0D}"/>
                </a:ext>
              </a:extLst>
            </p:cNvPr>
            <p:cNvGrpSpPr/>
            <p:nvPr/>
          </p:nvGrpSpPr>
          <p:grpSpPr>
            <a:xfrm>
              <a:off x="3458421" y="2582134"/>
              <a:ext cx="586659" cy="319377"/>
              <a:chOff x="5385434" y="3104384"/>
              <a:chExt cx="803274" cy="437302"/>
            </a:xfrm>
          </p:grpSpPr>
          <p:sp>
            <p:nvSpPr>
              <p:cNvPr id="50" name="원호 49">
                <a:extLst>
                  <a:ext uri="{FF2B5EF4-FFF2-40B4-BE49-F238E27FC236}">
                    <a16:creationId xmlns:a16="http://schemas.microsoft.com/office/drawing/2014/main" id="{FFD7C185-9880-4901-BDF0-CD684D43FE68}"/>
                  </a:ext>
                </a:extLst>
              </p:cNvPr>
              <p:cNvSpPr/>
              <p:nvPr/>
            </p:nvSpPr>
            <p:spPr>
              <a:xfrm rot="5400000">
                <a:off x="5385434" y="3104384"/>
                <a:ext cx="401637" cy="401637"/>
              </a:xfrm>
              <a:prstGeom prst="arc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1" name="원호 50">
                <a:extLst>
                  <a:ext uri="{FF2B5EF4-FFF2-40B4-BE49-F238E27FC236}">
                    <a16:creationId xmlns:a16="http://schemas.microsoft.com/office/drawing/2014/main" id="{25E44983-09BD-4E0B-8F53-D9B43204C251}"/>
                  </a:ext>
                </a:extLst>
              </p:cNvPr>
              <p:cNvSpPr/>
              <p:nvPr/>
            </p:nvSpPr>
            <p:spPr>
              <a:xfrm rot="16200000">
                <a:off x="5787071" y="3140049"/>
                <a:ext cx="401637" cy="401637"/>
              </a:xfrm>
              <a:prstGeom prst="arc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77D451CD-A861-485D-9562-AA5C016FFE0C}"/>
              </a:ext>
            </a:extLst>
          </p:cNvPr>
          <p:cNvGrpSpPr/>
          <p:nvPr/>
        </p:nvGrpSpPr>
        <p:grpSpPr>
          <a:xfrm>
            <a:off x="7874289" y="2780874"/>
            <a:ext cx="459183" cy="442943"/>
            <a:chOff x="3436912" y="2430499"/>
            <a:chExt cx="608168" cy="586659"/>
          </a:xfrm>
        </p:grpSpPr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5313E96B-D4DE-4040-8ACE-D297EB242F8F}"/>
                </a:ext>
              </a:extLst>
            </p:cNvPr>
            <p:cNvSpPr/>
            <p:nvPr/>
          </p:nvSpPr>
          <p:spPr>
            <a:xfrm>
              <a:off x="3436912" y="2430499"/>
              <a:ext cx="586659" cy="586659"/>
            </a:xfrm>
            <a:prstGeom prst="ellipse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F4FC52FA-ACBA-411A-9D9C-BFE90299799F}"/>
                </a:ext>
              </a:extLst>
            </p:cNvPr>
            <p:cNvGrpSpPr/>
            <p:nvPr/>
          </p:nvGrpSpPr>
          <p:grpSpPr>
            <a:xfrm>
              <a:off x="3458421" y="2582134"/>
              <a:ext cx="586659" cy="319377"/>
              <a:chOff x="5385434" y="3104384"/>
              <a:chExt cx="803274" cy="437302"/>
            </a:xfrm>
          </p:grpSpPr>
          <p:sp>
            <p:nvSpPr>
              <p:cNvPr id="55" name="원호 54">
                <a:extLst>
                  <a:ext uri="{FF2B5EF4-FFF2-40B4-BE49-F238E27FC236}">
                    <a16:creationId xmlns:a16="http://schemas.microsoft.com/office/drawing/2014/main" id="{49A01A75-CB60-4196-8EE3-D01B3B060E4E}"/>
                  </a:ext>
                </a:extLst>
              </p:cNvPr>
              <p:cNvSpPr/>
              <p:nvPr/>
            </p:nvSpPr>
            <p:spPr>
              <a:xfrm rot="5400000">
                <a:off x="5385434" y="3104384"/>
                <a:ext cx="401637" cy="401637"/>
              </a:xfrm>
              <a:prstGeom prst="arc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6" name="원호 55">
                <a:extLst>
                  <a:ext uri="{FF2B5EF4-FFF2-40B4-BE49-F238E27FC236}">
                    <a16:creationId xmlns:a16="http://schemas.microsoft.com/office/drawing/2014/main" id="{2886EBA8-9210-4B2C-B7D7-9525CED6E71D}"/>
                  </a:ext>
                </a:extLst>
              </p:cNvPr>
              <p:cNvSpPr/>
              <p:nvPr/>
            </p:nvSpPr>
            <p:spPr>
              <a:xfrm rot="16200000">
                <a:off x="5787071" y="3140049"/>
                <a:ext cx="401637" cy="401637"/>
              </a:xfrm>
              <a:prstGeom prst="arc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D8ECF76C-7702-43DA-9A56-173908D4272A}"/>
              </a:ext>
            </a:extLst>
          </p:cNvPr>
          <p:cNvCxnSpPr>
            <a:cxnSpLocks/>
            <a:stCxn id="34" idx="6"/>
          </p:cNvCxnSpPr>
          <p:nvPr/>
        </p:nvCxnSpPr>
        <p:spPr>
          <a:xfrm>
            <a:off x="8317232" y="1745471"/>
            <a:ext cx="449484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41CD5DB2-0CC5-46C5-BD20-DC5BBDD95181}"/>
              </a:ext>
            </a:extLst>
          </p:cNvPr>
          <p:cNvCxnSpPr>
            <a:cxnSpLocks/>
          </p:cNvCxnSpPr>
          <p:nvPr/>
        </p:nvCxnSpPr>
        <p:spPr>
          <a:xfrm>
            <a:off x="8317232" y="2377182"/>
            <a:ext cx="449484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8FE874A0-1E72-425D-BBF5-0FAC4739B05A}"/>
              </a:ext>
            </a:extLst>
          </p:cNvPr>
          <p:cNvCxnSpPr>
            <a:cxnSpLocks/>
          </p:cNvCxnSpPr>
          <p:nvPr/>
        </p:nvCxnSpPr>
        <p:spPr>
          <a:xfrm>
            <a:off x="8317232" y="3004268"/>
            <a:ext cx="449484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084EA65E-BBD8-47B3-AFC5-A4CCC3F166C1}"/>
              </a:ext>
            </a:extLst>
          </p:cNvPr>
          <p:cNvSpPr txBox="1"/>
          <p:nvPr/>
        </p:nvSpPr>
        <p:spPr>
          <a:xfrm>
            <a:off x="8738785" y="1604342"/>
            <a:ext cx="393593" cy="2556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B1B672A-DDD2-488A-B28E-F7B7A924EBF4}"/>
              </a:ext>
            </a:extLst>
          </p:cNvPr>
          <p:cNvSpPr txBox="1"/>
          <p:nvPr/>
        </p:nvSpPr>
        <p:spPr>
          <a:xfrm>
            <a:off x="8738785" y="2232779"/>
            <a:ext cx="393593" cy="2556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2B70A120-BCB7-4B97-8914-1355D6D41035}"/>
              </a:ext>
            </a:extLst>
          </p:cNvPr>
          <p:cNvSpPr txBox="1"/>
          <p:nvPr/>
        </p:nvSpPr>
        <p:spPr>
          <a:xfrm>
            <a:off x="8738785" y="2874537"/>
            <a:ext cx="393593" cy="2556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5585D272-B18F-460C-8379-3D55069342BC}"/>
              </a:ext>
            </a:extLst>
          </p:cNvPr>
          <p:cNvCxnSpPr>
            <a:cxnSpLocks/>
          </p:cNvCxnSpPr>
          <p:nvPr/>
        </p:nvCxnSpPr>
        <p:spPr>
          <a:xfrm>
            <a:off x="7441045" y="1781739"/>
            <a:ext cx="449484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29B6DA79-1D99-4B31-9E5A-DBC3CD0F5623}"/>
              </a:ext>
            </a:extLst>
          </p:cNvPr>
          <p:cNvCxnSpPr>
            <a:cxnSpLocks/>
          </p:cNvCxnSpPr>
          <p:nvPr/>
        </p:nvCxnSpPr>
        <p:spPr>
          <a:xfrm>
            <a:off x="7441045" y="2413450"/>
            <a:ext cx="449484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5D19E1B4-C276-486E-84D1-B52EA7026001}"/>
              </a:ext>
            </a:extLst>
          </p:cNvPr>
          <p:cNvCxnSpPr>
            <a:cxnSpLocks/>
          </p:cNvCxnSpPr>
          <p:nvPr/>
        </p:nvCxnSpPr>
        <p:spPr>
          <a:xfrm>
            <a:off x="7441045" y="3040536"/>
            <a:ext cx="449484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433D367B-3220-4A9E-99E3-03FB6342A855}"/>
              </a:ext>
            </a:extLst>
          </p:cNvPr>
          <p:cNvSpPr txBox="1"/>
          <p:nvPr/>
        </p:nvSpPr>
        <p:spPr>
          <a:xfrm>
            <a:off x="1331405" y="5922825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37.5%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BFF84B0-86A5-46A8-ABC3-94C853375CBF}"/>
              </a:ext>
            </a:extLst>
          </p:cNvPr>
          <p:cNvSpPr txBox="1"/>
          <p:nvPr/>
        </p:nvSpPr>
        <p:spPr>
          <a:xfrm>
            <a:off x="4790976" y="5981251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33.3%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FDB8517B-5B4C-4ED7-8AC7-D75A60DA4C08}"/>
              </a:ext>
            </a:extLst>
          </p:cNvPr>
          <p:cNvSpPr txBox="1"/>
          <p:nvPr/>
        </p:nvSpPr>
        <p:spPr>
          <a:xfrm>
            <a:off x="8112000" y="5945972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29.2%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EF14EDD-FBE6-4B57-BB18-B21FF58A8E0C}"/>
              </a:ext>
            </a:extLst>
          </p:cNvPr>
          <p:cNvSpPr txBox="1"/>
          <p:nvPr/>
        </p:nvSpPr>
        <p:spPr>
          <a:xfrm>
            <a:off x="7101444" y="1335974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2.20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B2B1A6C0-908A-4CDE-838D-CCFDDB49A805}"/>
              </a:ext>
            </a:extLst>
          </p:cNvPr>
          <p:cNvSpPr txBox="1"/>
          <p:nvPr/>
        </p:nvSpPr>
        <p:spPr>
          <a:xfrm>
            <a:off x="7128805" y="1901879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1.39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45672BDB-159C-4D01-9B31-999DE144E99D}"/>
              </a:ext>
            </a:extLst>
          </p:cNvPr>
          <p:cNvSpPr txBox="1"/>
          <p:nvPr/>
        </p:nvSpPr>
        <p:spPr>
          <a:xfrm>
            <a:off x="7128805" y="2602883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1.85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F9DF6B09-2E34-42A1-81FE-91ABC8BD0778}"/>
              </a:ext>
            </a:extLst>
          </p:cNvPr>
          <p:cNvSpPr txBox="1"/>
          <p:nvPr/>
        </p:nvSpPr>
        <p:spPr>
          <a:xfrm>
            <a:off x="3042742" y="5981251"/>
            <a:ext cx="8579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15.380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4046581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다중 분류 신경망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4.6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다중분류 다층 신경망을 이해한다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.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80FBD208-39E0-4827-8CB7-396BC7D9B7C2}"/>
              </a:ext>
            </a:extLst>
          </p:cNvPr>
          <p:cNvSpPr txBox="1"/>
          <p:nvPr/>
        </p:nvSpPr>
        <p:spPr>
          <a:xfrm>
            <a:off x="1373846" y="1257394"/>
            <a:ext cx="56188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소프트맥스 함수를 적용해 출력 강도를 정규화 한다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C866E7D-90A7-4277-906E-A5F2A7831301}"/>
                  </a:ext>
                </a:extLst>
              </p:cNvPr>
              <p:cNvSpPr txBox="1"/>
              <p:nvPr/>
            </p:nvSpPr>
            <p:spPr>
              <a:xfrm>
                <a:off x="1580785" y="2210693"/>
                <a:ext cx="1615763" cy="7000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</m:acc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z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C866E7D-90A7-4277-906E-A5F2A78313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0785" y="2210693"/>
                <a:ext cx="1615763" cy="70006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Box 31">
            <a:extLst>
              <a:ext uri="{FF2B5EF4-FFF2-40B4-BE49-F238E27FC236}">
                <a16:creationId xmlns:a16="http://schemas.microsoft.com/office/drawing/2014/main" id="{FCBE6C9F-9D50-4C3D-9196-621F187AAF16}"/>
              </a:ext>
            </a:extLst>
          </p:cNvPr>
          <p:cNvSpPr txBox="1"/>
          <p:nvPr/>
        </p:nvSpPr>
        <p:spPr>
          <a:xfrm>
            <a:off x="1421143" y="1778848"/>
            <a:ext cx="33698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시그 모이드 함수를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z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대해 정리하면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C7BF54C-9D2A-426A-A33D-EF327617D9FB}"/>
                  </a:ext>
                </a:extLst>
              </p:cNvPr>
              <p:cNvSpPr txBox="1"/>
              <p:nvPr/>
            </p:nvSpPr>
            <p:spPr>
              <a:xfrm>
                <a:off x="4183269" y="2210693"/>
                <a:ext cx="2448299" cy="8298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log</m:t>
                      </m:r>
                      <m:d>
                        <m:d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acc>
                                <m:accPr>
                                  <m:chr m:val="̂"/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y</m:t>
                                  </m:r>
                                </m:e>
                              </m:acc>
                            </m:den>
                          </m:f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C7BF54C-9D2A-426A-A33D-EF327617D9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3269" y="2210693"/>
                <a:ext cx="2448299" cy="8298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F4BD29D1-C17C-4432-841C-036941CC4A84}"/>
              </a:ext>
            </a:extLst>
          </p:cNvPr>
          <p:cNvSpPr/>
          <p:nvPr/>
        </p:nvSpPr>
        <p:spPr>
          <a:xfrm>
            <a:off x="3452648" y="2412124"/>
            <a:ext cx="578069" cy="362472"/>
          </a:xfrm>
          <a:prstGeom prst="rightArrow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565EA34-CE13-4E21-86CE-5FB27DC9912B}"/>
                  </a:ext>
                </a:extLst>
              </p:cNvPr>
              <p:cNvSpPr txBox="1"/>
              <p:nvPr/>
            </p:nvSpPr>
            <p:spPr>
              <a:xfrm>
                <a:off x="363218" y="3842379"/>
                <a:ext cx="2902782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log</m:t>
                      </m:r>
                      <m:d>
                        <m:d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ko-KR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altLang="ko-KR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den>
                          </m:f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altLang="ko-KR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565EA34-CE13-4E21-86CE-5FB27DC991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218" y="3842379"/>
                <a:ext cx="2902782" cy="62235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DB8ACFD-63A1-463A-9FFF-C0152ABC087A}"/>
                  </a:ext>
                </a:extLst>
              </p:cNvPr>
              <p:cNvSpPr txBox="1"/>
              <p:nvPr/>
            </p:nvSpPr>
            <p:spPr>
              <a:xfrm>
                <a:off x="3825886" y="3842379"/>
                <a:ext cx="3029932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log</m:t>
                      </m:r>
                      <m:d>
                        <m:d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ko-KR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altLang="ko-KR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altLang="ko-KR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39</m:t>
                      </m:r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DB8ACFD-63A1-463A-9FFF-C0152ABC08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5886" y="3842379"/>
                <a:ext cx="3029932" cy="62235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DAE2CBB-3BB8-4FD7-B358-2AFAC0B37091}"/>
                  </a:ext>
                </a:extLst>
              </p:cNvPr>
              <p:cNvSpPr txBox="1"/>
              <p:nvPr/>
            </p:nvSpPr>
            <p:spPr>
              <a:xfrm>
                <a:off x="7293877" y="3842379"/>
                <a:ext cx="3029932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log</m:t>
                      </m:r>
                      <m:d>
                        <m:d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ko-KR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altLang="ko-KR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den>
                          </m:f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altLang="ko-KR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altLang="ko-KR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DAE2CBB-3BB8-4FD7-B358-2AFAC0B370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3877" y="3842379"/>
                <a:ext cx="3029932" cy="62235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A524A9B-060D-49F7-BA24-2607CF4BC945}"/>
                  </a:ext>
                </a:extLst>
              </p:cNvPr>
              <p:cNvSpPr txBox="1"/>
              <p:nvPr/>
            </p:nvSpPr>
            <p:spPr>
              <a:xfrm>
                <a:off x="363218" y="4784263"/>
                <a:ext cx="2963306" cy="48006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</m:e>
                    </m:acc>
                    <m:r>
                      <a:rPr lang="en-US" altLang="ko-KR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ko-KR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00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00</m:t>
                            </m:r>
                          </m:sup>
                        </m:sSup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39</m:t>
                            </m:r>
                          </m:sup>
                        </m:sSup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20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altLang="ko-KR" sz="20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r>
                      <a:rPr lang="en-US" altLang="ko-KR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altLang="ko-KR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altLang="ko-KR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74</m:t>
                    </m:r>
                  </m:oMath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A524A9B-060D-49F7-BA24-2607CF4BC9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218" y="4784263"/>
                <a:ext cx="2963306" cy="480068"/>
              </a:xfrm>
              <a:prstGeom prst="rect">
                <a:avLst/>
              </a:prstGeom>
              <a:blipFill>
                <a:blip r:embed="rId8"/>
                <a:stretch>
                  <a:fillRect l="-20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extBox 40">
            <a:extLst>
              <a:ext uri="{FF2B5EF4-FFF2-40B4-BE49-F238E27FC236}">
                <a16:creationId xmlns:a16="http://schemas.microsoft.com/office/drawing/2014/main" id="{63FE49E2-5F52-40F7-876F-B88F8CA69A71}"/>
              </a:ext>
            </a:extLst>
          </p:cNvPr>
          <p:cNvSpPr txBox="1"/>
          <p:nvPr/>
        </p:nvSpPr>
        <p:spPr>
          <a:xfrm>
            <a:off x="1165664" y="5596166"/>
            <a:ext cx="12153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자동차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74%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078E6F0-0834-43B3-AAB7-35313D6E89FD}"/>
              </a:ext>
            </a:extLst>
          </p:cNvPr>
          <p:cNvSpPr txBox="1"/>
          <p:nvPr/>
        </p:nvSpPr>
        <p:spPr>
          <a:xfrm>
            <a:off x="4612795" y="5600606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비행기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18%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420B993-28DA-4FEE-A058-C45AB9BE28F9}"/>
              </a:ext>
            </a:extLst>
          </p:cNvPr>
          <p:cNvSpPr txBox="1"/>
          <p:nvPr/>
        </p:nvSpPr>
        <p:spPr>
          <a:xfrm>
            <a:off x="8013700" y="5596166"/>
            <a:ext cx="9140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로켓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8%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8D1F4F85-65B7-40EA-9A42-2A7EE7917F1C}"/>
              </a:ext>
            </a:extLst>
          </p:cNvPr>
          <p:cNvSpPr/>
          <p:nvPr/>
        </p:nvSpPr>
        <p:spPr>
          <a:xfrm>
            <a:off x="8059857" y="1627391"/>
            <a:ext cx="400504" cy="40050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552B7B88-23A0-4392-AACF-B5BA0A06E6CB}"/>
              </a:ext>
            </a:extLst>
          </p:cNvPr>
          <p:cNvSpPr/>
          <p:nvPr/>
        </p:nvSpPr>
        <p:spPr>
          <a:xfrm>
            <a:off x="8059857" y="2195617"/>
            <a:ext cx="400504" cy="40050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타원 102">
            <a:extLst>
              <a:ext uri="{FF2B5EF4-FFF2-40B4-BE49-F238E27FC236}">
                <a16:creationId xmlns:a16="http://schemas.microsoft.com/office/drawing/2014/main" id="{E08AFFA6-2F86-40FA-BA7E-6C608B263F1D}"/>
              </a:ext>
            </a:extLst>
          </p:cNvPr>
          <p:cNvSpPr/>
          <p:nvPr/>
        </p:nvSpPr>
        <p:spPr>
          <a:xfrm>
            <a:off x="8059857" y="2763843"/>
            <a:ext cx="400504" cy="40050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108" name="그래픽 107" descr="자동차">
            <a:extLst>
              <a:ext uri="{FF2B5EF4-FFF2-40B4-BE49-F238E27FC236}">
                <a16:creationId xmlns:a16="http://schemas.microsoft.com/office/drawing/2014/main" id="{C7B891DC-BC16-4D83-9545-3A215C8C5F1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233260" y="1523999"/>
            <a:ext cx="534216" cy="534216"/>
          </a:xfrm>
          <a:prstGeom prst="rect">
            <a:avLst/>
          </a:prstGeom>
        </p:spPr>
      </p:pic>
      <p:pic>
        <p:nvPicPr>
          <p:cNvPr id="109" name="그래픽 108" descr="비행기">
            <a:extLst>
              <a:ext uri="{FF2B5EF4-FFF2-40B4-BE49-F238E27FC236}">
                <a16:creationId xmlns:a16="http://schemas.microsoft.com/office/drawing/2014/main" id="{89B614F2-CEAC-44B1-9438-7AA34EC4CD5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233260" y="2174240"/>
            <a:ext cx="455183" cy="455183"/>
          </a:xfrm>
          <a:prstGeom prst="rect">
            <a:avLst/>
          </a:prstGeom>
        </p:spPr>
      </p:pic>
      <p:pic>
        <p:nvPicPr>
          <p:cNvPr id="110" name="그래픽 109" descr="로켓">
            <a:extLst>
              <a:ext uri="{FF2B5EF4-FFF2-40B4-BE49-F238E27FC236}">
                <a16:creationId xmlns:a16="http://schemas.microsoft.com/office/drawing/2014/main" id="{0D6E3AF8-7A16-486E-BB55-4D0FD2A43E4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233260" y="2745447"/>
            <a:ext cx="423625" cy="423625"/>
          </a:xfrm>
          <a:prstGeom prst="rect">
            <a:avLst/>
          </a:prstGeom>
        </p:spPr>
      </p:pic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797220FF-2642-4794-BA58-D2BBAE271F09}"/>
              </a:ext>
            </a:extLst>
          </p:cNvPr>
          <p:cNvCxnSpPr>
            <a:cxnSpLocks/>
            <a:stCxn id="93" idx="6"/>
          </p:cNvCxnSpPr>
          <p:nvPr/>
        </p:nvCxnSpPr>
        <p:spPr>
          <a:xfrm>
            <a:off x="8460361" y="1827643"/>
            <a:ext cx="406419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CBBCD5B5-B51A-405C-94B4-0E781A644F6F}"/>
              </a:ext>
            </a:extLst>
          </p:cNvPr>
          <p:cNvCxnSpPr>
            <a:cxnSpLocks/>
          </p:cNvCxnSpPr>
          <p:nvPr/>
        </p:nvCxnSpPr>
        <p:spPr>
          <a:xfrm>
            <a:off x="8460361" y="2398829"/>
            <a:ext cx="406419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D05E4280-3518-45CA-92DE-F2EE1558F1DA}"/>
              </a:ext>
            </a:extLst>
          </p:cNvPr>
          <p:cNvCxnSpPr>
            <a:cxnSpLocks/>
          </p:cNvCxnSpPr>
          <p:nvPr/>
        </p:nvCxnSpPr>
        <p:spPr>
          <a:xfrm>
            <a:off x="8460361" y="2965834"/>
            <a:ext cx="406419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TextBox 113">
            <a:extLst>
              <a:ext uri="{FF2B5EF4-FFF2-40B4-BE49-F238E27FC236}">
                <a16:creationId xmlns:a16="http://schemas.microsoft.com/office/drawing/2014/main" id="{45EE8F6F-1F2C-4D08-B80D-86316CCE92CC}"/>
              </a:ext>
            </a:extLst>
          </p:cNvPr>
          <p:cNvSpPr txBox="1"/>
          <p:nvPr/>
        </p:nvSpPr>
        <p:spPr>
          <a:xfrm>
            <a:off x="8841525" y="1700036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0.5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CAE44A86-50E0-49D2-A9CB-3D1AC250FC6C}"/>
              </a:ext>
            </a:extLst>
          </p:cNvPr>
          <p:cNvSpPr txBox="1"/>
          <p:nvPr/>
        </p:nvSpPr>
        <p:spPr>
          <a:xfrm>
            <a:off x="8841525" y="2268262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0.2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C9F266A8-1133-4C61-AD88-20736A143FAF}"/>
              </a:ext>
            </a:extLst>
          </p:cNvPr>
          <p:cNvSpPr txBox="1"/>
          <p:nvPr/>
        </p:nvSpPr>
        <p:spPr>
          <a:xfrm>
            <a:off x="8841525" y="2848532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0.1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E27BE4A-239E-4756-9632-C291D7AD9B5E}"/>
                  </a:ext>
                </a:extLst>
              </p:cNvPr>
              <p:cNvSpPr txBox="1"/>
              <p:nvPr/>
            </p:nvSpPr>
            <p:spPr>
              <a:xfrm>
                <a:off x="3968267" y="4784263"/>
                <a:ext cx="2963306" cy="48019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</m:e>
                    </m:acc>
                    <m:r>
                      <a:rPr lang="en-US" altLang="ko-KR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ko-KR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39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00</m:t>
                            </m:r>
                          </m:sup>
                        </m:sSup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39</m:t>
                            </m:r>
                          </m:sup>
                        </m:sSup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20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altLang="ko-KR" sz="20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r>
                      <a:rPr lang="en-US" altLang="ko-KR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altLang="ko-KR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altLang="ko-KR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18</m:t>
                    </m:r>
                  </m:oMath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E27BE4A-239E-4756-9632-C291D7AD9B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8267" y="4784263"/>
                <a:ext cx="2963306" cy="480196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C4E16375-F3DD-4C3E-9698-A628D2A3D1F4}"/>
                  </a:ext>
                </a:extLst>
              </p:cNvPr>
              <p:cNvSpPr txBox="1"/>
              <p:nvPr/>
            </p:nvSpPr>
            <p:spPr>
              <a:xfrm>
                <a:off x="7293877" y="4790413"/>
                <a:ext cx="2963306" cy="48006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</m:e>
                    </m:acc>
                    <m:r>
                      <a:rPr lang="en-US" altLang="ko-KR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ko-KR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20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00</m:t>
                            </m:r>
                          </m:sup>
                        </m:sSup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39</m:t>
                            </m:r>
                          </m:sup>
                        </m:sSup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20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altLang="ko-KR" sz="20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r>
                      <a:rPr lang="en-US" altLang="ko-KR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altLang="ko-KR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altLang="ko-KR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08</m:t>
                    </m:r>
                  </m:oMath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C4E16375-F3DD-4C3E-9698-A628D2A3D1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3877" y="4790413"/>
                <a:ext cx="2963306" cy="480068"/>
              </a:xfrm>
              <a:prstGeom prst="rect">
                <a:avLst/>
              </a:prstGeom>
              <a:blipFill>
                <a:blip r:embed="rId17"/>
                <a:stretch>
                  <a:fillRect l="-20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Box 30">
            <a:extLst>
              <a:ext uri="{FF2B5EF4-FFF2-40B4-BE49-F238E27FC236}">
                <a16:creationId xmlns:a16="http://schemas.microsoft.com/office/drawing/2014/main" id="{464E7E21-FD0A-4EE2-BCCA-B00E75061B93}"/>
              </a:ext>
            </a:extLst>
          </p:cNvPr>
          <p:cNvSpPr txBox="1"/>
          <p:nvPr/>
        </p:nvSpPr>
        <p:spPr>
          <a:xfrm>
            <a:off x="1302916" y="5985043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62.5%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A2D887D-B286-426E-A862-AE88FA63D156}"/>
              </a:ext>
            </a:extLst>
          </p:cNvPr>
          <p:cNvSpPr txBox="1"/>
          <p:nvPr/>
        </p:nvSpPr>
        <p:spPr>
          <a:xfrm>
            <a:off x="4892271" y="5994900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25.0%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A3E900F-BA21-4174-B5F1-ACE34A600D97}"/>
              </a:ext>
            </a:extLst>
          </p:cNvPr>
          <p:cNvSpPr txBox="1"/>
          <p:nvPr/>
        </p:nvSpPr>
        <p:spPr>
          <a:xfrm>
            <a:off x="8121063" y="5953968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12.5%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40" name="Picture 4" descr="자동차일러스트, 벡터, 상업적 이미지사이트 - 123RF">
            <a:extLst>
              <a:ext uri="{FF2B5EF4-FFF2-40B4-BE49-F238E27FC236}">
                <a16:creationId xmlns:a16="http://schemas.microsoft.com/office/drawing/2014/main" id="{ECFA0E8D-5A44-4773-B964-0ED502BE16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2692" y="2027895"/>
            <a:ext cx="804053" cy="569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5927495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58971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다중 분류 신경망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4.6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다중분류 다층 신경망을 이해한다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.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80FBD208-39E0-4827-8CB7-396BC7D9B7C2}"/>
              </a:ext>
            </a:extLst>
          </p:cNvPr>
          <p:cNvSpPr txBox="1"/>
          <p:nvPr/>
        </p:nvSpPr>
        <p:spPr>
          <a:xfrm>
            <a:off x="1373846" y="1257394"/>
            <a:ext cx="29899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크로스 엔트로피 손실 함수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C866E7D-90A7-4277-906E-A5F2A7831301}"/>
                  </a:ext>
                </a:extLst>
              </p:cNvPr>
              <p:cNvSpPr txBox="1"/>
              <p:nvPr/>
            </p:nvSpPr>
            <p:spPr>
              <a:xfrm>
                <a:off x="731488" y="2099219"/>
                <a:ext cx="8632235" cy="10375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23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  <m:e>
                          <m:sSub>
                            <m:sSub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sub>
                          </m:s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)+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)+</m:t>
                          </m:r>
                          <m: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⋯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sub>
                          </m:s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))</m:t>
                          </m:r>
                        </m:e>
                      </m:nary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C866E7D-90A7-4277-906E-A5F2A78313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488" y="2099219"/>
                <a:ext cx="8632235" cy="103752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Box 30">
            <a:extLst>
              <a:ext uri="{FF2B5EF4-FFF2-40B4-BE49-F238E27FC236}">
                <a16:creationId xmlns:a16="http://schemas.microsoft.com/office/drawing/2014/main" id="{0CCB37FB-3F5C-43AF-95FF-E3E95C708182}"/>
              </a:ext>
            </a:extLst>
          </p:cNvPr>
          <p:cNvSpPr txBox="1"/>
          <p:nvPr/>
        </p:nvSpPr>
        <p:spPr>
          <a:xfrm>
            <a:off x="1373846" y="4180727"/>
            <a:ext cx="35285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크로스 엔트로피 손실 함수 미분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16BD6B7-69FF-450C-BC7A-1280F8FABE59}"/>
                  </a:ext>
                </a:extLst>
              </p:cNvPr>
              <p:cNvSpPr txBox="1"/>
              <p:nvPr/>
            </p:nvSpPr>
            <p:spPr>
              <a:xfrm>
                <a:off x="1785736" y="4952316"/>
                <a:ext cx="4689938" cy="6865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altLang="ko-KR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ko-KR" sz="28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altLang="ko-KR" sz="28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altLang="ko-KR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altLang="ko-KR" sz="28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altLang="ko-KR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altLang="ko-KR" sz="28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endParaRPr lang="ko-KR" altLang="en-US" sz="2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16BD6B7-69FF-450C-BC7A-1280F8FABE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5736" y="4952316"/>
                <a:ext cx="4689938" cy="686535"/>
              </a:xfrm>
              <a:prstGeom prst="rect">
                <a:avLst/>
              </a:prstGeom>
              <a:blipFill>
                <a:blip r:embed="rId4"/>
                <a:stretch>
                  <a:fillRect l="-1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직사각형 1">
            <a:extLst>
              <a:ext uri="{FF2B5EF4-FFF2-40B4-BE49-F238E27FC236}">
                <a16:creationId xmlns:a16="http://schemas.microsoft.com/office/drawing/2014/main" id="{E00AAA83-C6AB-4A2D-91E2-71E9A8A814A3}"/>
              </a:ext>
            </a:extLst>
          </p:cNvPr>
          <p:cNvSpPr/>
          <p:nvPr/>
        </p:nvSpPr>
        <p:spPr>
          <a:xfrm>
            <a:off x="7612285" y="3750198"/>
            <a:ext cx="640466" cy="3742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08FF676-25E4-4521-B922-638D1415B4C0}"/>
              </a:ext>
            </a:extLst>
          </p:cNvPr>
          <p:cNvSpPr/>
          <p:nvPr/>
        </p:nvSpPr>
        <p:spPr>
          <a:xfrm>
            <a:off x="7612285" y="4124446"/>
            <a:ext cx="640466" cy="3742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23B52B6-8D17-4915-9B97-9FA8BCA1217C}"/>
              </a:ext>
            </a:extLst>
          </p:cNvPr>
          <p:cNvSpPr/>
          <p:nvPr/>
        </p:nvSpPr>
        <p:spPr>
          <a:xfrm>
            <a:off x="7612285" y="4498694"/>
            <a:ext cx="640466" cy="3742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11" name="그래픽 10" descr="자동차">
            <a:extLst>
              <a:ext uri="{FF2B5EF4-FFF2-40B4-BE49-F238E27FC236}">
                <a16:creationId xmlns:a16="http://schemas.microsoft.com/office/drawing/2014/main" id="{2FA94B19-FE75-4BF5-9C3A-341728ACAB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634516" y="3637601"/>
            <a:ext cx="534216" cy="534216"/>
          </a:xfrm>
          <a:prstGeom prst="rect">
            <a:avLst/>
          </a:prstGeom>
        </p:spPr>
      </p:pic>
      <p:pic>
        <p:nvPicPr>
          <p:cNvPr id="12" name="그래픽 11" descr="비행기">
            <a:extLst>
              <a:ext uri="{FF2B5EF4-FFF2-40B4-BE49-F238E27FC236}">
                <a16:creationId xmlns:a16="http://schemas.microsoft.com/office/drawing/2014/main" id="{2ADD343F-C85F-46C9-9B80-310AFB1ECA6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634516" y="4083978"/>
            <a:ext cx="455183" cy="455183"/>
          </a:xfrm>
          <a:prstGeom prst="rect">
            <a:avLst/>
          </a:prstGeom>
        </p:spPr>
      </p:pic>
      <p:pic>
        <p:nvPicPr>
          <p:cNvPr id="13" name="그래픽 12" descr="로켓">
            <a:extLst>
              <a:ext uri="{FF2B5EF4-FFF2-40B4-BE49-F238E27FC236}">
                <a16:creationId xmlns:a16="http://schemas.microsoft.com/office/drawing/2014/main" id="{4056B398-E74E-4ECA-A597-36564E2E2F1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650294" y="4561913"/>
            <a:ext cx="423625" cy="423625"/>
          </a:xfrm>
          <a:prstGeom prst="rect">
            <a:avLst/>
          </a:prstGeom>
        </p:spPr>
      </p:pic>
      <p:pic>
        <p:nvPicPr>
          <p:cNvPr id="14" name="그래픽 13" descr="비행기">
            <a:extLst>
              <a:ext uri="{FF2B5EF4-FFF2-40B4-BE49-F238E27FC236}">
                <a16:creationId xmlns:a16="http://schemas.microsoft.com/office/drawing/2014/main" id="{1DB1E249-7605-4B3B-8360-D3FFAC6511B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778432" y="4083978"/>
            <a:ext cx="455183" cy="455183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64C6A056-0B8D-46AF-B816-38B9DF56CDA6}"/>
              </a:ext>
            </a:extLst>
          </p:cNvPr>
          <p:cNvSpPr/>
          <p:nvPr/>
        </p:nvSpPr>
        <p:spPr>
          <a:xfrm>
            <a:off x="8627538" y="3744800"/>
            <a:ext cx="640466" cy="3742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FFA7732-CCFE-4251-A755-39CC9F781D92}"/>
              </a:ext>
            </a:extLst>
          </p:cNvPr>
          <p:cNvSpPr/>
          <p:nvPr/>
        </p:nvSpPr>
        <p:spPr>
          <a:xfrm>
            <a:off x="8627538" y="4119048"/>
            <a:ext cx="640466" cy="3742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51DCA98-A3C4-4D60-BB20-C230C4955859}"/>
              </a:ext>
            </a:extLst>
          </p:cNvPr>
          <p:cNvSpPr/>
          <p:nvPr/>
        </p:nvSpPr>
        <p:spPr>
          <a:xfrm>
            <a:off x="8627538" y="4493296"/>
            <a:ext cx="640466" cy="3742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17A6CB-64A3-41DF-8E7D-073E57A31398}"/>
              </a:ext>
            </a:extLst>
          </p:cNvPr>
          <p:cNvSpPr txBox="1"/>
          <p:nvPr/>
        </p:nvSpPr>
        <p:spPr>
          <a:xfrm>
            <a:off x="7693327" y="328305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E97FE30-A538-494D-81C7-41930182CA55}"/>
              </a:ext>
            </a:extLst>
          </p:cNvPr>
          <p:cNvSpPr txBox="1"/>
          <p:nvPr/>
        </p:nvSpPr>
        <p:spPr>
          <a:xfrm>
            <a:off x="8700305" y="326335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20" name="Picture 2">
            <a:extLst>
              <a:ext uri="{FF2B5EF4-FFF2-40B4-BE49-F238E27FC236}">
                <a16:creationId xmlns:a16="http://schemas.microsoft.com/office/drawing/2014/main" id="{BB4D8A06-DC24-4F1D-868A-80CA646C3E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2761" y="698775"/>
            <a:ext cx="2383643" cy="1651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CD2253F-FB1C-4129-AE6A-14616C32B662}"/>
                  </a:ext>
                </a:extLst>
              </p:cNvPr>
              <p:cNvSpPr txBox="1"/>
              <p:nvPr/>
            </p:nvSpPr>
            <p:spPr>
              <a:xfrm>
                <a:off x="4902376" y="3109591"/>
                <a:ext cx="150739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unc>
                        <m:func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0.1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CD2253F-FB1C-4129-AE6A-14616C32B6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2376" y="3109591"/>
                <a:ext cx="1507399" cy="369332"/>
              </a:xfrm>
              <a:prstGeom prst="rect">
                <a:avLst/>
              </a:prstGeom>
              <a:blipFill>
                <a:blip r:embed="rId12"/>
                <a:stretch>
                  <a:fillRect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타원 5">
            <a:extLst>
              <a:ext uri="{FF2B5EF4-FFF2-40B4-BE49-F238E27FC236}">
                <a16:creationId xmlns:a16="http://schemas.microsoft.com/office/drawing/2014/main" id="{D3E50A56-B950-40EC-8837-550BC201EA56}"/>
              </a:ext>
            </a:extLst>
          </p:cNvPr>
          <p:cNvSpPr/>
          <p:nvPr/>
        </p:nvSpPr>
        <p:spPr>
          <a:xfrm>
            <a:off x="7396554" y="1411004"/>
            <a:ext cx="149528" cy="14952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4733A41-D672-4CDB-BAF9-DA7CBB3048CF}"/>
              </a:ext>
            </a:extLst>
          </p:cNvPr>
          <p:cNvSpPr txBox="1"/>
          <p:nvPr/>
        </p:nvSpPr>
        <p:spPr>
          <a:xfrm>
            <a:off x="9339926" y="2906073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y=1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2612E7-B9C1-4BCC-9B69-7C0461906E18}"/>
              </a:ext>
            </a:extLst>
          </p:cNvPr>
          <p:cNvSpPr txBox="1"/>
          <p:nvPr/>
        </p:nvSpPr>
        <p:spPr>
          <a:xfrm>
            <a:off x="7612285" y="4867544"/>
            <a:ext cx="273344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 =&gt; 100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 =&gt; 010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 =&gt; 001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6 =&gt; 0000001000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1269912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다중 분류 신경망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4.6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다중분류 다층 신경망을 이해한다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CCB37FB-3F5C-43AF-95FF-E3E95C708182}"/>
              </a:ext>
            </a:extLst>
          </p:cNvPr>
          <p:cNvSpPr txBox="1"/>
          <p:nvPr/>
        </p:nvSpPr>
        <p:spPr>
          <a:xfrm>
            <a:off x="559294" y="1052442"/>
            <a:ext cx="35285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크로스 엔트로피 손실 함수 미분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16BD6B7-69FF-450C-BC7A-1280F8FABE59}"/>
                  </a:ext>
                </a:extLst>
              </p:cNvPr>
              <p:cNvSpPr txBox="1"/>
              <p:nvPr/>
            </p:nvSpPr>
            <p:spPr>
              <a:xfrm>
                <a:off x="1218178" y="1843819"/>
                <a:ext cx="4689938" cy="6865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altLang="ko-KR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ko-KR" sz="28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altLang="ko-KR" sz="28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altLang="ko-KR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altLang="ko-KR" sz="28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altLang="ko-KR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altLang="ko-KR" sz="28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endParaRPr lang="ko-KR" altLang="en-US" sz="2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16BD6B7-69FF-450C-BC7A-1280F8FABE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8178" y="1843819"/>
                <a:ext cx="4689938" cy="686535"/>
              </a:xfrm>
              <a:prstGeom prst="rect">
                <a:avLst/>
              </a:prstGeom>
              <a:blipFill>
                <a:blip r:embed="rId3"/>
                <a:stretch>
                  <a:fillRect l="-1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E8D7959-6FB3-4C5E-9C47-25C9AF934165}"/>
                  </a:ext>
                </a:extLst>
              </p:cNvPr>
              <p:cNvSpPr txBox="1"/>
              <p:nvPr/>
            </p:nvSpPr>
            <p:spPr>
              <a:xfrm>
                <a:off x="1218178" y="2948665"/>
                <a:ext cx="1733616" cy="6845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altLang="ko-KR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ko-KR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ko-KR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r>
                  <a:rPr lang="ko-KR" altLang="en-US" sz="2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E8D7959-6FB3-4C5E-9C47-25C9AF9341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8178" y="2948665"/>
                <a:ext cx="1733616" cy="684546"/>
              </a:xfrm>
              <a:prstGeom prst="rect">
                <a:avLst/>
              </a:prstGeom>
              <a:blipFill>
                <a:blip r:embed="rId4"/>
                <a:stretch>
                  <a:fillRect l="-35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704B2BF-F436-4B2E-90DB-04784228FFBE}"/>
                  </a:ext>
                </a:extLst>
              </p:cNvPr>
              <p:cNvSpPr txBox="1"/>
              <p:nvPr/>
            </p:nvSpPr>
            <p:spPr>
              <a:xfrm>
                <a:off x="3411683" y="2948665"/>
                <a:ext cx="1797736" cy="70166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altLang="ko-KR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ko-KR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ko-KR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ko-KR" altLang="en-US" sz="2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704B2BF-F436-4B2E-90DB-04784228FF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1683" y="2948665"/>
                <a:ext cx="1797736" cy="701667"/>
              </a:xfrm>
              <a:prstGeom prst="rect">
                <a:avLst/>
              </a:prstGeom>
              <a:blipFill>
                <a:blip r:embed="rId5"/>
                <a:stretch>
                  <a:fillRect l="-3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4215D8C-D1D3-4806-A97F-77F4CA933551}"/>
                  </a:ext>
                </a:extLst>
              </p:cNvPr>
              <p:cNvSpPr txBox="1"/>
              <p:nvPr/>
            </p:nvSpPr>
            <p:spPr>
              <a:xfrm>
                <a:off x="5691460" y="2948665"/>
                <a:ext cx="1797736" cy="70166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den>
                    </m:f>
                    <m:r>
                      <a:rPr lang="en-US" altLang="ko-KR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ko-KR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ko-KR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den>
                    </m:f>
                  </m:oMath>
                </a14:m>
                <a:r>
                  <a:rPr lang="ko-KR" altLang="en-US" sz="2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4215D8C-D1D3-4806-A97F-77F4CA9335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1460" y="2948665"/>
                <a:ext cx="1797736" cy="701667"/>
              </a:xfrm>
              <a:prstGeom prst="rect">
                <a:avLst/>
              </a:prstGeom>
              <a:blipFill>
                <a:blip r:embed="rId6"/>
                <a:stretch>
                  <a:fillRect l="-3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7730F69-8183-4ED9-9427-62F53FB87397}"/>
                  </a:ext>
                </a:extLst>
              </p:cNvPr>
              <p:cNvSpPr txBox="1"/>
              <p:nvPr/>
            </p:nvSpPr>
            <p:spPr>
              <a:xfrm>
                <a:off x="1218178" y="3935377"/>
                <a:ext cx="6213111" cy="7619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altLang="ko-KR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ko-KR" sz="28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y</m:t>
                                </m:r>
                              </m:e>
                              <m:sub>
                                <m: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a</m:t>
                                </m:r>
                              </m:e>
                              <m:sub>
                                <m: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r>
                  <a:rPr lang="en-US" altLang="ko-KR" sz="28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altLang="ko-KR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y</m:t>
                                </m:r>
                              </m:e>
                              <m:sub>
                                <m: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a</m:t>
                                </m:r>
                              </m:e>
                              <m:sub>
                                <m: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den>
                        </m:f>
                      </m:e>
                    </m:d>
                    <m:f>
                      <m:f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altLang="ko-KR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y</m:t>
                                </m:r>
                              </m:e>
                              <m:sub>
                                <m: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a</m:t>
                                </m:r>
                              </m:e>
                              <m:sub>
                                <m: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den>
                        </m:f>
                      </m:e>
                    </m:d>
                    <m:f>
                      <m:f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endParaRPr lang="ko-KR" altLang="en-US" sz="2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7730F69-8183-4ED9-9427-62F53FB873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8178" y="3935377"/>
                <a:ext cx="6213111" cy="761940"/>
              </a:xfrm>
              <a:prstGeom prst="rect">
                <a:avLst/>
              </a:prstGeom>
              <a:blipFill>
                <a:blip r:embed="rId7"/>
                <a:stretch>
                  <a:fillRect l="-9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995515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딥러닝 작동 원리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인공지능과 머신러닝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,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딥러닝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D629DFB-34C7-4863-82FC-3AE054566683}"/>
              </a:ext>
            </a:extLst>
          </p:cNvPr>
          <p:cNvSpPr/>
          <p:nvPr/>
        </p:nvSpPr>
        <p:spPr>
          <a:xfrm>
            <a:off x="6341574" y="2728842"/>
            <a:ext cx="1908407" cy="461055"/>
          </a:xfrm>
          <a:prstGeom prst="rect">
            <a:avLst/>
          </a:prstGeom>
          <a:solidFill>
            <a:schemeClr val="accent1">
              <a:lumMod val="9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층</a:t>
            </a:r>
            <a:endParaRPr lang="en-US" altLang="ko-KR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데이터 변환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D02114A-9C59-4681-95FC-D5C1032A9B95}"/>
              </a:ext>
            </a:extLst>
          </p:cNvPr>
          <p:cNvSpPr/>
          <p:nvPr/>
        </p:nvSpPr>
        <p:spPr>
          <a:xfrm>
            <a:off x="6341574" y="3586192"/>
            <a:ext cx="1908407" cy="461055"/>
          </a:xfrm>
          <a:prstGeom prst="rect">
            <a:avLst/>
          </a:prstGeom>
          <a:solidFill>
            <a:schemeClr val="accent1">
              <a:lumMod val="9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층</a:t>
            </a:r>
            <a:endParaRPr lang="en-US" altLang="ko-KR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데이터 변환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204087-CA27-4A1B-B834-05C4BFCCC41D}"/>
              </a:ext>
            </a:extLst>
          </p:cNvPr>
          <p:cNvSpPr txBox="1"/>
          <p:nvPr/>
        </p:nvSpPr>
        <p:spPr>
          <a:xfrm>
            <a:off x="6920628" y="2051825"/>
            <a:ext cx="809793" cy="3645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20983CFE-CDAC-4A87-B3D1-174848716898}"/>
              </a:ext>
            </a:extLst>
          </p:cNvPr>
          <p:cNvCxnSpPr/>
          <p:nvPr/>
        </p:nvCxnSpPr>
        <p:spPr>
          <a:xfrm flipH="1">
            <a:off x="7295777" y="2388670"/>
            <a:ext cx="1" cy="340172"/>
          </a:xfrm>
          <a:prstGeom prst="straightConnector1">
            <a:avLst/>
          </a:prstGeom>
          <a:ln w="1905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4B779653-B47F-47D8-838C-466F0DEEBE72}"/>
              </a:ext>
            </a:extLst>
          </p:cNvPr>
          <p:cNvCxnSpPr>
            <a:cxnSpLocks/>
          </p:cNvCxnSpPr>
          <p:nvPr/>
        </p:nvCxnSpPr>
        <p:spPr>
          <a:xfrm>
            <a:off x="7295777" y="3189897"/>
            <a:ext cx="0" cy="396295"/>
          </a:xfrm>
          <a:prstGeom prst="straightConnector1">
            <a:avLst/>
          </a:prstGeom>
          <a:ln w="1905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D6DC608B-0AAB-4E0C-B6F1-3D8AF36E2012}"/>
              </a:ext>
            </a:extLst>
          </p:cNvPr>
          <p:cNvSpPr/>
          <p:nvPr/>
        </p:nvSpPr>
        <p:spPr>
          <a:xfrm>
            <a:off x="6810991" y="4443073"/>
            <a:ext cx="969572" cy="461055"/>
          </a:xfrm>
          <a:prstGeom prst="round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예측</a:t>
            </a:r>
            <a:endParaRPr lang="en-US" altLang="ko-KR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Y'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1E95ADB6-E22A-49F5-99B0-B32839B2EEE8}"/>
              </a:ext>
            </a:extLst>
          </p:cNvPr>
          <p:cNvCxnSpPr>
            <a:cxnSpLocks/>
          </p:cNvCxnSpPr>
          <p:nvPr/>
        </p:nvCxnSpPr>
        <p:spPr>
          <a:xfrm>
            <a:off x="7295777" y="4047247"/>
            <a:ext cx="1" cy="395825"/>
          </a:xfrm>
          <a:prstGeom prst="straightConnector1">
            <a:avLst/>
          </a:prstGeom>
          <a:ln w="1905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5AA792F-2EA6-42F7-A461-0AD89DCCDA10}"/>
              </a:ext>
            </a:extLst>
          </p:cNvPr>
          <p:cNvSpPr/>
          <p:nvPr/>
        </p:nvSpPr>
        <p:spPr>
          <a:xfrm>
            <a:off x="4771724" y="2810787"/>
            <a:ext cx="928891" cy="2971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가중치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4D0B21A9-CA6F-4B6A-B9A7-A7BFDF63EECB}"/>
              </a:ext>
            </a:extLst>
          </p:cNvPr>
          <p:cNvCxnSpPr>
            <a:cxnSpLocks/>
            <a:stCxn id="21" idx="3"/>
            <a:endCxn id="5" idx="1"/>
          </p:cNvCxnSpPr>
          <p:nvPr/>
        </p:nvCxnSpPr>
        <p:spPr>
          <a:xfrm>
            <a:off x="5700614" y="2959369"/>
            <a:ext cx="640959" cy="0"/>
          </a:xfrm>
          <a:prstGeom prst="straightConnector1">
            <a:avLst/>
          </a:prstGeom>
          <a:ln w="28575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3AD3BBB-C0BF-4350-83F1-973E3765FC57}"/>
              </a:ext>
            </a:extLst>
          </p:cNvPr>
          <p:cNvSpPr/>
          <p:nvPr/>
        </p:nvSpPr>
        <p:spPr>
          <a:xfrm>
            <a:off x="4771724" y="3689408"/>
            <a:ext cx="928891" cy="2971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가중치</a:t>
            </a: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A055B794-B797-4D90-8CA9-E1971CC3DDC1}"/>
              </a:ext>
            </a:extLst>
          </p:cNvPr>
          <p:cNvCxnSpPr>
            <a:cxnSpLocks/>
            <a:stCxn id="25" idx="3"/>
          </p:cNvCxnSpPr>
          <p:nvPr/>
        </p:nvCxnSpPr>
        <p:spPr>
          <a:xfrm>
            <a:off x="5700614" y="3837991"/>
            <a:ext cx="640959" cy="0"/>
          </a:xfrm>
          <a:prstGeom prst="straightConnector1">
            <a:avLst/>
          </a:prstGeom>
          <a:ln w="28575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8C27ABC0-428B-4581-9A37-79C0F3498745}"/>
              </a:ext>
            </a:extLst>
          </p:cNvPr>
          <p:cNvSpPr/>
          <p:nvPr/>
        </p:nvSpPr>
        <p:spPr>
          <a:xfrm>
            <a:off x="9224751" y="4443073"/>
            <a:ext cx="969572" cy="461055"/>
          </a:xfrm>
          <a:prstGeom prst="round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진짜 타깃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BF6A8A2C-D98D-43B8-B28B-791EBA9740CF}"/>
              </a:ext>
            </a:extLst>
          </p:cNvPr>
          <p:cNvSpPr/>
          <p:nvPr/>
        </p:nvSpPr>
        <p:spPr>
          <a:xfrm>
            <a:off x="7835278" y="5306734"/>
            <a:ext cx="1337284" cy="461055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손실 함수</a:t>
            </a: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7315C679-B4A7-42FA-96AA-A70BD6A383EF}"/>
              </a:ext>
            </a:extLst>
          </p:cNvPr>
          <p:cNvCxnSpPr>
            <a:cxnSpLocks/>
            <a:stCxn id="15" idx="2"/>
            <a:endCxn id="2" idx="0"/>
          </p:cNvCxnSpPr>
          <p:nvPr/>
        </p:nvCxnSpPr>
        <p:spPr>
          <a:xfrm>
            <a:off x="7295778" y="4904128"/>
            <a:ext cx="1208143" cy="402606"/>
          </a:xfrm>
          <a:prstGeom prst="straightConnector1">
            <a:avLst/>
          </a:prstGeom>
          <a:ln w="1905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52D54D29-AE94-4EE8-9263-2F97DB323A25}"/>
              </a:ext>
            </a:extLst>
          </p:cNvPr>
          <p:cNvCxnSpPr>
            <a:cxnSpLocks/>
            <a:stCxn id="17" idx="2"/>
            <a:endCxn id="2" idx="0"/>
          </p:cNvCxnSpPr>
          <p:nvPr/>
        </p:nvCxnSpPr>
        <p:spPr>
          <a:xfrm flipH="1">
            <a:off x="8503921" y="4904128"/>
            <a:ext cx="1205617" cy="402606"/>
          </a:xfrm>
          <a:prstGeom prst="straightConnector1">
            <a:avLst/>
          </a:prstGeom>
          <a:ln w="1905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E1BF9D4A-BD43-41B8-90B1-933E37B2106C}"/>
              </a:ext>
            </a:extLst>
          </p:cNvPr>
          <p:cNvSpPr/>
          <p:nvPr/>
        </p:nvSpPr>
        <p:spPr>
          <a:xfrm>
            <a:off x="8019134" y="6036425"/>
            <a:ext cx="969572" cy="345790"/>
          </a:xfrm>
          <a:prstGeom prst="roundRect">
            <a:avLst/>
          </a:prstGeom>
          <a:solidFill>
            <a:srgbClr val="CCFFCC"/>
          </a:solidFill>
          <a:ln>
            <a:solidFill>
              <a:srgbClr val="00CC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손실 점수</a:t>
            </a: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09DC901B-2EEF-4499-B88A-F15B6617E901}"/>
              </a:ext>
            </a:extLst>
          </p:cNvPr>
          <p:cNvCxnSpPr>
            <a:cxnSpLocks/>
            <a:stCxn id="2" idx="4"/>
            <a:endCxn id="27" idx="0"/>
          </p:cNvCxnSpPr>
          <p:nvPr/>
        </p:nvCxnSpPr>
        <p:spPr>
          <a:xfrm>
            <a:off x="8503921" y="5767790"/>
            <a:ext cx="0" cy="268635"/>
          </a:xfrm>
          <a:prstGeom prst="straightConnector1">
            <a:avLst/>
          </a:prstGeom>
          <a:ln w="1905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타원 27">
            <a:extLst>
              <a:ext uri="{FF2B5EF4-FFF2-40B4-BE49-F238E27FC236}">
                <a16:creationId xmlns:a16="http://schemas.microsoft.com/office/drawing/2014/main" id="{D8713158-D6C8-4763-A546-FF4CC5293A46}"/>
              </a:ext>
            </a:extLst>
          </p:cNvPr>
          <p:cNvSpPr/>
          <p:nvPr/>
        </p:nvSpPr>
        <p:spPr>
          <a:xfrm>
            <a:off x="4567527" y="5306734"/>
            <a:ext cx="1337284" cy="461055"/>
          </a:xfrm>
          <a:prstGeom prst="ellipse">
            <a:avLst/>
          </a:prstGeom>
          <a:solidFill>
            <a:srgbClr val="FFCCCC"/>
          </a:solidFill>
          <a:ln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옵티마이저</a:t>
            </a: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FC592892-640D-4C57-B1DE-184960B76B2E}"/>
              </a:ext>
            </a:extLst>
          </p:cNvPr>
          <p:cNvCxnSpPr>
            <a:cxnSpLocks/>
            <a:stCxn id="27" idx="1"/>
            <a:endCxn id="28" idx="6"/>
          </p:cNvCxnSpPr>
          <p:nvPr/>
        </p:nvCxnSpPr>
        <p:spPr>
          <a:xfrm flipH="1" flipV="1">
            <a:off x="5904810" y="5537262"/>
            <a:ext cx="2114324" cy="672058"/>
          </a:xfrm>
          <a:prstGeom prst="straightConnector1">
            <a:avLst/>
          </a:prstGeom>
          <a:ln w="1905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연결선: 구부러짐 19">
            <a:extLst>
              <a:ext uri="{FF2B5EF4-FFF2-40B4-BE49-F238E27FC236}">
                <a16:creationId xmlns:a16="http://schemas.microsoft.com/office/drawing/2014/main" id="{2C6C8AEC-B0D8-40A1-BFF5-BB9E65E16B10}"/>
              </a:ext>
            </a:extLst>
          </p:cNvPr>
          <p:cNvCxnSpPr>
            <a:stCxn id="28" idx="2"/>
            <a:endCxn id="25" idx="1"/>
          </p:cNvCxnSpPr>
          <p:nvPr/>
        </p:nvCxnSpPr>
        <p:spPr>
          <a:xfrm rot="10800000" flipH="1">
            <a:off x="4567526" y="3837991"/>
            <a:ext cx="204197" cy="1699271"/>
          </a:xfrm>
          <a:prstGeom prst="curvedConnector3">
            <a:avLst>
              <a:gd name="adj1" fmla="val -102103"/>
            </a:avLst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연결선: 구부러짐 32">
            <a:extLst>
              <a:ext uri="{FF2B5EF4-FFF2-40B4-BE49-F238E27FC236}">
                <a16:creationId xmlns:a16="http://schemas.microsoft.com/office/drawing/2014/main" id="{7EA8D7DF-3CC4-4644-8A07-095D2D085B6E}"/>
              </a:ext>
            </a:extLst>
          </p:cNvPr>
          <p:cNvCxnSpPr>
            <a:cxnSpLocks/>
            <a:stCxn id="28" idx="2"/>
            <a:endCxn id="21" idx="1"/>
          </p:cNvCxnSpPr>
          <p:nvPr/>
        </p:nvCxnSpPr>
        <p:spPr>
          <a:xfrm rot="10800000" flipH="1">
            <a:off x="4567526" y="2959370"/>
            <a:ext cx="204197" cy="2577893"/>
          </a:xfrm>
          <a:prstGeom prst="curvedConnector3">
            <a:avLst>
              <a:gd name="adj1" fmla="val -185114"/>
            </a:avLst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CC6FD5C0-444D-4773-9387-38EE31605E0F}"/>
              </a:ext>
            </a:extLst>
          </p:cNvPr>
          <p:cNvSpPr txBox="1"/>
          <p:nvPr/>
        </p:nvSpPr>
        <p:spPr>
          <a:xfrm>
            <a:off x="3446776" y="4524625"/>
            <a:ext cx="792535" cy="4970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가중치</a:t>
            </a:r>
            <a:endParaRPr lang="en-US" altLang="ko-KR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업데이트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DF410ADC-DF31-4AD5-B427-797F3D78B66B}"/>
              </a:ext>
            </a:extLst>
          </p:cNvPr>
          <p:cNvSpPr/>
          <p:nvPr/>
        </p:nvSpPr>
        <p:spPr>
          <a:xfrm>
            <a:off x="785357" y="993631"/>
            <a:ext cx="52197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Font typeface="+mj-lt"/>
              <a:buAutoNum type="arabicPeriod"/>
            </a:pPr>
            <a:r>
              <a:rPr lang="ko-KR" altLang="en-US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데이터를 입력한다</a:t>
            </a:r>
            <a:r>
              <a:rPr lang="en-US" altLang="ko-KR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.</a:t>
            </a:r>
          </a:p>
          <a:p>
            <a:pPr>
              <a:buFont typeface="+mj-lt"/>
              <a:buAutoNum type="arabicPeriod"/>
            </a:pPr>
            <a:r>
              <a:rPr lang="ko-KR" altLang="en-US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여러 층을 통해 예상 결과값을 만든다</a:t>
            </a:r>
            <a:r>
              <a:rPr lang="en-US" altLang="ko-KR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. (</a:t>
            </a:r>
            <a:r>
              <a:rPr lang="ko-KR" altLang="en-US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매핑</a:t>
            </a:r>
            <a:r>
              <a:rPr lang="en-US" altLang="ko-KR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)</a:t>
            </a:r>
          </a:p>
          <a:p>
            <a:pPr>
              <a:buFont typeface="+mj-lt"/>
              <a:buAutoNum type="arabicPeriod"/>
            </a:pPr>
            <a:r>
              <a:rPr lang="ko-KR" altLang="en-US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실제 값과 비교해서 그 차이를 구한다</a:t>
            </a:r>
            <a:r>
              <a:rPr lang="en-US" altLang="ko-KR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. (</a:t>
            </a:r>
            <a:r>
              <a:rPr lang="ko-KR" altLang="en-US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타깃과 손실함수</a:t>
            </a:r>
            <a:r>
              <a:rPr lang="en-US" altLang="ko-KR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)</a:t>
            </a:r>
          </a:p>
          <a:p>
            <a:pPr>
              <a:buFont typeface="+mj-lt"/>
              <a:buAutoNum type="arabicPeriod"/>
            </a:pPr>
            <a:r>
              <a:rPr lang="ko-KR" altLang="en-US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차이를 줄이기 위한 방법으로 앞의 층들의 가중치를 수정해준다</a:t>
            </a:r>
            <a:r>
              <a:rPr lang="en-US" altLang="ko-KR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. (</a:t>
            </a:r>
            <a:r>
              <a:rPr lang="ko-KR" altLang="en-US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역전파</a:t>
            </a:r>
            <a:r>
              <a:rPr lang="en-US" altLang="ko-KR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)</a:t>
            </a:r>
          </a:p>
          <a:p>
            <a:pPr>
              <a:buFont typeface="+mj-lt"/>
              <a:buAutoNum type="arabicPeriod"/>
            </a:pPr>
            <a:r>
              <a:rPr lang="ko-KR" altLang="en-US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이 방법의 반복으로 규칙을 계속 개선한다</a:t>
            </a:r>
            <a:r>
              <a:rPr lang="en-US" altLang="ko-KR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.</a:t>
            </a:r>
            <a:endParaRPr lang="en-US" altLang="ko-KR" b="0" i="0">
              <a:solidFill>
                <a:schemeClr val="tx1"/>
              </a:solidFill>
              <a:effectLst/>
              <a:latin typeface="고도 B" panose="02000503000000020004" pitchFamily="2" charset="-127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31604625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다중 분류 신경망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4.6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다중분류 다층 신경망을 이해한다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CCB37FB-3F5C-43AF-95FF-E3E95C708182}"/>
              </a:ext>
            </a:extLst>
          </p:cNvPr>
          <p:cNvSpPr txBox="1"/>
          <p:nvPr/>
        </p:nvSpPr>
        <p:spPr>
          <a:xfrm>
            <a:off x="559294" y="1052442"/>
            <a:ext cx="35285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크로스 엔트로피 손실 함수 미분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7730F69-8183-4ED9-9427-62F53FB87397}"/>
                  </a:ext>
                </a:extLst>
              </p:cNvPr>
              <p:cNvSpPr txBox="1"/>
              <p:nvPr/>
            </p:nvSpPr>
            <p:spPr>
              <a:xfrm>
                <a:off x="892358" y="1764389"/>
                <a:ext cx="6213111" cy="7619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altLang="ko-KR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ko-KR" sz="28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y</m:t>
                                </m:r>
                              </m:e>
                              <m:sub>
                                <m: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a</m:t>
                                </m:r>
                              </m:e>
                              <m:sub>
                                <m: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r>
                  <a:rPr lang="en-US" altLang="ko-KR" sz="28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altLang="ko-KR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y</m:t>
                                </m:r>
                              </m:e>
                              <m:sub>
                                <m: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a</m:t>
                                </m:r>
                              </m:e>
                              <m:sub>
                                <m: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den>
                        </m:f>
                      </m:e>
                    </m:d>
                    <m:f>
                      <m:f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altLang="ko-KR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y</m:t>
                                </m:r>
                              </m:e>
                              <m:sub>
                                <m: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a</m:t>
                                </m:r>
                              </m:e>
                              <m:sub>
                                <m: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den>
                        </m:f>
                      </m:e>
                    </m:d>
                    <m:f>
                      <m:f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endParaRPr lang="ko-KR" altLang="en-US" sz="2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7730F69-8183-4ED9-9427-62F53FB873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358" y="1764389"/>
                <a:ext cx="6213111" cy="76194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3BBAB88-75F0-4419-8574-C82323421D84}"/>
                  </a:ext>
                </a:extLst>
              </p:cNvPr>
              <p:cNvSpPr txBox="1"/>
              <p:nvPr/>
            </p:nvSpPr>
            <p:spPr>
              <a:xfrm>
                <a:off x="797459" y="2831601"/>
                <a:ext cx="2349041" cy="7627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z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3BBAB88-75F0-4419-8574-C82323421D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459" y="2831601"/>
                <a:ext cx="2349041" cy="76270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6AD9C3C-6710-478C-9ECB-09D3DFFDDF94}"/>
                  </a:ext>
                </a:extLst>
              </p:cNvPr>
              <p:cNvSpPr txBox="1"/>
              <p:nvPr/>
            </p:nvSpPr>
            <p:spPr>
              <a:xfrm>
                <a:off x="3774734" y="2831601"/>
                <a:ext cx="1869486" cy="7627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z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6AD9C3C-6710-478C-9ECB-09D3DFFDDF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4734" y="2831601"/>
                <a:ext cx="1869486" cy="76270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F3C1ACE-3DA5-4A67-B5EC-9ADE0700025F}"/>
                  </a:ext>
                </a:extLst>
              </p:cNvPr>
              <p:cNvSpPr txBox="1"/>
              <p:nvPr/>
            </p:nvSpPr>
            <p:spPr>
              <a:xfrm>
                <a:off x="6272454" y="2831601"/>
                <a:ext cx="1869486" cy="7627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z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F3C1ACE-3DA5-4A67-B5EC-9ADE070002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2454" y="2831601"/>
                <a:ext cx="1869486" cy="76270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9400C3D-A209-4946-B294-9976CCD59F35}"/>
                  </a:ext>
                </a:extLst>
              </p:cNvPr>
              <p:cNvSpPr txBox="1"/>
              <p:nvPr/>
            </p:nvSpPr>
            <p:spPr>
              <a:xfrm>
                <a:off x="934399" y="3950702"/>
                <a:ext cx="7602209" cy="9584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  <m:sub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altLang="ko-KR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ko-KR" sz="24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y</m:t>
                                </m:r>
                              </m:e>
                              <m:sub>
                                <m: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a</m:t>
                                </m:r>
                              </m:e>
                              <m:sub>
                                <m: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r>
                  <a:rPr lang="en-US" altLang="ko-KR" sz="240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sSub>
                          <m:sSub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ko-KR" sz="24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y</m:t>
                                </m:r>
                              </m:e>
                              <m:sub>
                                <m: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a</m:t>
                                </m:r>
                              </m:e>
                              <m:sub>
                                <m: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den>
                        </m:f>
                      </m:e>
                    </m:d>
                    <m:d>
                      <m:dPr>
                        <m:ctrlP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ko-KR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y</m:t>
                                </m:r>
                              </m:e>
                              <m:sub>
                                <m: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a</m:t>
                                </m:r>
                              </m:e>
                              <m:sub>
                                <m: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den>
                        </m:f>
                      </m:e>
                    </m:d>
                    <m:d>
                      <m:dPr>
                        <m:ctrlP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sSub>
                          <m:sSub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  <a:p>
                <a:r>
                  <a:rPr lang="en-US" altLang="ko-KR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    </m:t>
                    </m:r>
                    <m:r>
                      <a:rPr lang="en-US" altLang="ko-KR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ko-KR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ko-KR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</a:t>
                </a:r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9400C3D-A209-4946-B294-9976CCD59F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399" y="3950702"/>
                <a:ext cx="7602209" cy="958404"/>
              </a:xfrm>
              <a:prstGeom prst="rect">
                <a:avLst/>
              </a:prstGeom>
              <a:blipFill>
                <a:blip r:embed="rId7"/>
                <a:stretch>
                  <a:fillRect b="-955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9D9A5D7-8AA5-400C-BE5F-A6F0EA99ED28}"/>
                  </a:ext>
                </a:extLst>
              </p:cNvPr>
              <p:cNvSpPr txBox="1"/>
              <p:nvPr/>
            </p:nvSpPr>
            <p:spPr>
              <a:xfrm>
                <a:off x="934399" y="5422837"/>
                <a:ext cx="2135072" cy="6294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ko-KR" sz="2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𝑳</m:t>
                        </m:r>
                      </m:num>
                      <m:den>
                        <m:r>
                          <a:rPr lang="en-US" altLang="ko-KR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ko-KR" sz="2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𝒛</m:t>
                        </m:r>
                      </m:den>
                    </m:f>
                    <m:r>
                      <a:rPr lang="en-US" altLang="ko-KR" sz="28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2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𝒂</m:t>
                        </m:r>
                        <m:r>
                          <a:rPr lang="en-US" altLang="ko-KR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𝒚</m:t>
                        </m:r>
                      </m:e>
                    </m:d>
                  </m:oMath>
                </a14:m>
                <a:r>
                  <a:rPr lang="en-US" altLang="ko-KR" sz="2800" b="1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</a:t>
                </a:r>
                <a:endParaRPr lang="ko-KR" altLang="en-US" sz="2800" b="1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9D9A5D7-8AA5-400C-BE5F-A6F0EA99ED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399" y="5422837"/>
                <a:ext cx="2135072" cy="62946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36117487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9A3ED5A-D889-4993-A684-4A15DA7C77E7}"/>
              </a:ext>
            </a:extLst>
          </p:cNvPr>
          <p:cNvSpPr txBox="1"/>
          <p:nvPr/>
        </p:nvSpPr>
        <p:spPr>
          <a:xfrm>
            <a:off x="308759" y="813459"/>
            <a:ext cx="8084264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import numpy as np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temp = np.array([[2.20,1.39,0.85],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         [0.00,-1.39,-2.20]])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exp_temp = np.exp(temp)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print(exp_temp)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print(np.sum(exp_temp, axis=1))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ret = exp_temp / np.sum(exp_temp, axis=1).reshape(-1, 1)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print( ret 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5BD4473-9038-4CD0-BBF5-A85EC7DB5D0F}"/>
              </a:ext>
            </a:extLst>
          </p:cNvPr>
          <p:cNvSpPr/>
          <p:nvPr/>
        </p:nvSpPr>
        <p:spPr>
          <a:xfrm>
            <a:off x="1080655" y="3853543"/>
            <a:ext cx="813459" cy="4393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2.20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C5D9917-3258-47AB-9845-224F7ED63BAD}"/>
              </a:ext>
            </a:extLst>
          </p:cNvPr>
          <p:cNvSpPr/>
          <p:nvPr/>
        </p:nvSpPr>
        <p:spPr>
          <a:xfrm>
            <a:off x="1894114" y="3853543"/>
            <a:ext cx="813459" cy="4393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1.39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CD41B26-B24B-404D-86D2-23AE83C25740}"/>
              </a:ext>
            </a:extLst>
          </p:cNvPr>
          <p:cNvSpPr/>
          <p:nvPr/>
        </p:nvSpPr>
        <p:spPr>
          <a:xfrm>
            <a:off x="2707573" y="3853543"/>
            <a:ext cx="813459" cy="4393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0.85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3274C19-BE1D-40DF-A9D6-D45080710D11}"/>
              </a:ext>
            </a:extLst>
          </p:cNvPr>
          <p:cNvSpPr/>
          <p:nvPr/>
        </p:nvSpPr>
        <p:spPr>
          <a:xfrm>
            <a:off x="1080655" y="4292930"/>
            <a:ext cx="813459" cy="4393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0.00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FE21194-79D8-4AF2-87AE-8081099F1C98}"/>
              </a:ext>
            </a:extLst>
          </p:cNvPr>
          <p:cNvSpPr/>
          <p:nvPr/>
        </p:nvSpPr>
        <p:spPr>
          <a:xfrm>
            <a:off x="1894114" y="4292930"/>
            <a:ext cx="813459" cy="4393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-1.39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7EE91BE-82E9-4823-9F46-680F617F8158}"/>
              </a:ext>
            </a:extLst>
          </p:cNvPr>
          <p:cNvSpPr/>
          <p:nvPr/>
        </p:nvSpPr>
        <p:spPr>
          <a:xfrm>
            <a:off x="2707573" y="4292930"/>
            <a:ext cx="813459" cy="4393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-2.20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877A55-66AC-49CD-8B0C-6AFFBF01E703}"/>
              </a:ext>
            </a:extLst>
          </p:cNvPr>
          <p:cNvSpPr txBox="1"/>
          <p:nvPr/>
        </p:nvSpPr>
        <p:spPr>
          <a:xfrm>
            <a:off x="1868673" y="4778469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temp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78E5BE4D-D0EC-4669-A485-40E2CD409B67}"/>
              </a:ext>
            </a:extLst>
          </p:cNvPr>
          <p:cNvSpPr/>
          <p:nvPr/>
        </p:nvSpPr>
        <p:spPr>
          <a:xfrm>
            <a:off x="3788229" y="4067299"/>
            <a:ext cx="344384" cy="486888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4A81C1D-35E2-4C17-9843-E61A091B498E}"/>
              </a:ext>
            </a:extLst>
          </p:cNvPr>
          <p:cNvSpPr/>
          <p:nvPr/>
        </p:nvSpPr>
        <p:spPr>
          <a:xfrm>
            <a:off x="4393872" y="3853543"/>
            <a:ext cx="813459" cy="4393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9.03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93B9959-59ED-4581-935D-F3F159E3D810}"/>
              </a:ext>
            </a:extLst>
          </p:cNvPr>
          <p:cNvSpPr/>
          <p:nvPr/>
        </p:nvSpPr>
        <p:spPr>
          <a:xfrm>
            <a:off x="5207331" y="3853543"/>
            <a:ext cx="813459" cy="4393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4.01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804BEF8-D0AC-4E7D-9DDF-CA6F236B10C6}"/>
              </a:ext>
            </a:extLst>
          </p:cNvPr>
          <p:cNvSpPr/>
          <p:nvPr/>
        </p:nvSpPr>
        <p:spPr>
          <a:xfrm>
            <a:off x="6020790" y="3853543"/>
            <a:ext cx="813459" cy="4393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2.34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F39F138-A0A8-40D2-84E9-FD124DC7E06D}"/>
              </a:ext>
            </a:extLst>
          </p:cNvPr>
          <p:cNvSpPr/>
          <p:nvPr/>
        </p:nvSpPr>
        <p:spPr>
          <a:xfrm>
            <a:off x="4393872" y="4292930"/>
            <a:ext cx="813459" cy="4393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1.00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C3B900D-7B00-4199-A427-F8517CC15FE9}"/>
              </a:ext>
            </a:extLst>
          </p:cNvPr>
          <p:cNvSpPr/>
          <p:nvPr/>
        </p:nvSpPr>
        <p:spPr>
          <a:xfrm>
            <a:off x="5207331" y="4292930"/>
            <a:ext cx="813459" cy="4393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0.25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DC3D90B-F364-48DF-B420-A2CF6AFC06B4}"/>
              </a:ext>
            </a:extLst>
          </p:cNvPr>
          <p:cNvSpPr/>
          <p:nvPr/>
        </p:nvSpPr>
        <p:spPr>
          <a:xfrm>
            <a:off x="6020790" y="4292930"/>
            <a:ext cx="813459" cy="4393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86AC5B1-7A29-4A94-8998-450675CA5637}"/>
              </a:ext>
            </a:extLst>
          </p:cNvPr>
          <p:cNvSpPr/>
          <p:nvPr/>
        </p:nvSpPr>
        <p:spPr>
          <a:xfrm>
            <a:off x="7496437" y="3865418"/>
            <a:ext cx="813459" cy="4393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15.38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A3F65DF-6026-4868-AAAA-C1D4BA411538}"/>
              </a:ext>
            </a:extLst>
          </p:cNvPr>
          <p:cNvSpPr/>
          <p:nvPr/>
        </p:nvSpPr>
        <p:spPr>
          <a:xfrm>
            <a:off x="7496436" y="4286992"/>
            <a:ext cx="813459" cy="4393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1.36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C49E632-E263-4643-B65F-B9E03F9EE872}"/>
              </a:ext>
            </a:extLst>
          </p:cNvPr>
          <p:cNvSpPr txBox="1"/>
          <p:nvPr/>
        </p:nvSpPr>
        <p:spPr>
          <a:xfrm>
            <a:off x="7036130" y="4067299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/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0D4EF1E-F808-42A2-AA66-34CA0A7948AE}"/>
              </a:ext>
            </a:extLst>
          </p:cNvPr>
          <p:cNvSpPr txBox="1"/>
          <p:nvPr/>
        </p:nvSpPr>
        <p:spPr>
          <a:xfrm>
            <a:off x="5337958" y="4934197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73EBCC9-2D1A-4C13-854B-E54EF833673E}"/>
              </a:ext>
            </a:extLst>
          </p:cNvPr>
          <p:cNvSpPr txBox="1"/>
          <p:nvPr/>
        </p:nvSpPr>
        <p:spPr>
          <a:xfrm>
            <a:off x="7390714" y="4934197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34F4D54-F160-452A-8289-1037906D67C6}"/>
              </a:ext>
            </a:extLst>
          </p:cNvPr>
          <p:cNvSpPr/>
          <p:nvPr/>
        </p:nvSpPr>
        <p:spPr>
          <a:xfrm>
            <a:off x="8309896" y="3865418"/>
            <a:ext cx="813459" cy="4393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15.38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EC99EB3-617F-414E-A264-F8A46A96843E}"/>
              </a:ext>
            </a:extLst>
          </p:cNvPr>
          <p:cNvSpPr/>
          <p:nvPr/>
        </p:nvSpPr>
        <p:spPr>
          <a:xfrm>
            <a:off x="8309895" y="4286992"/>
            <a:ext cx="813459" cy="4393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1.36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E279068-9314-493C-86EA-1E90C188BB4C}"/>
              </a:ext>
            </a:extLst>
          </p:cNvPr>
          <p:cNvSpPr/>
          <p:nvPr/>
        </p:nvSpPr>
        <p:spPr>
          <a:xfrm>
            <a:off x="9123355" y="3865419"/>
            <a:ext cx="813459" cy="4393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15.38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27848672-1D55-4EC7-A147-302534CE7713}"/>
              </a:ext>
            </a:extLst>
          </p:cNvPr>
          <p:cNvSpPr/>
          <p:nvPr/>
        </p:nvSpPr>
        <p:spPr>
          <a:xfrm>
            <a:off x="9123354" y="4286993"/>
            <a:ext cx="813459" cy="4393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1.36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D996608-1F6B-4B83-A5BF-2EA183A5326D}"/>
              </a:ext>
            </a:extLst>
          </p:cNvPr>
          <p:cNvSpPr/>
          <p:nvPr/>
        </p:nvSpPr>
        <p:spPr>
          <a:xfrm>
            <a:off x="5952646" y="5723907"/>
            <a:ext cx="813459" cy="4393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0.59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786D7BB-7CAF-470A-941B-1C5E03C933D1}"/>
              </a:ext>
            </a:extLst>
          </p:cNvPr>
          <p:cNvSpPr/>
          <p:nvPr/>
        </p:nvSpPr>
        <p:spPr>
          <a:xfrm>
            <a:off x="6766105" y="5723907"/>
            <a:ext cx="813459" cy="4393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0.26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5E61EBE-EA61-45FB-B295-BEE0E2F4AA48}"/>
              </a:ext>
            </a:extLst>
          </p:cNvPr>
          <p:cNvSpPr/>
          <p:nvPr/>
        </p:nvSpPr>
        <p:spPr>
          <a:xfrm>
            <a:off x="7579564" y="5723907"/>
            <a:ext cx="813459" cy="4393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8481C6E-8D82-43D2-8158-EEF33C966507}"/>
              </a:ext>
            </a:extLst>
          </p:cNvPr>
          <p:cNvSpPr/>
          <p:nvPr/>
        </p:nvSpPr>
        <p:spPr>
          <a:xfrm>
            <a:off x="5952646" y="6163294"/>
            <a:ext cx="813459" cy="4393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0.74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22C4E13-38DF-4738-8E49-0248F7C35CF5}"/>
              </a:ext>
            </a:extLst>
          </p:cNvPr>
          <p:cNvSpPr/>
          <p:nvPr/>
        </p:nvSpPr>
        <p:spPr>
          <a:xfrm>
            <a:off x="6766105" y="6163294"/>
            <a:ext cx="813459" cy="4393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0.18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CED4A7F7-99C8-4150-8CFC-53AA9866DCDA}"/>
              </a:ext>
            </a:extLst>
          </p:cNvPr>
          <p:cNvSpPr/>
          <p:nvPr/>
        </p:nvSpPr>
        <p:spPr>
          <a:xfrm>
            <a:off x="7579564" y="6163294"/>
            <a:ext cx="813459" cy="4393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0.08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9BA2046-4100-45AB-8EE6-5C5704AEA7F3}"/>
              </a:ext>
            </a:extLst>
          </p:cNvPr>
          <p:cNvSpPr txBox="1"/>
          <p:nvPr/>
        </p:nvSpPr>
        <p:spPr>
          <a:xfrm>
            <a:off x="1583847" y="5122853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5591968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다중 분류 신경망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4.6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다중분류 다층 신경망을 이해한다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CCB37FB-3F5C-43AF-95FF-E3E95C708182}"/>
              </a:ext>
            </a:extLst>
          </p:cNvPr>
          <p:cNvSpPr txBox="1"/>
          <p:nvPr/>
        </p:nvSpPr>
        <p:spPr>
          <a:xfrm>
            <a:off x="559294" y="1052442"/>
            <a:ext cx="25010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다중 분류 신경망 구현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94C30B3-366C-4B07-9BBE-F44995917051}"/>
              </a:ext>
            </a:extLst>
          </p:cNvPr>
          <p:cNvSpPr/>
          <p:nvPr/>
        </p:nvSpPr>
        <p:spPr>
          <a:xfrm>
            <a:off x="749887" y="2019219"/>
            <a:ext cx="8636596" cy="2246769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def sigmoid(self, z):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z = np.clip(z, -100, None)    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안전한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np.exp()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계산을 위해</a:t>
            </a:r>
          </a:p>
          <a:p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a = 1 / (1 + np.exp(-z))      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시그모이드 계산</a:t>
            </a:r>
          </a:p>
          <a:p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return a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def softmax(self, z):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소프트맥스 함수</a:t>
            </a:r>
          </a:p>
          <a:p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z = np.clip(z, -100, None)    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안전한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np.exp()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계산을 위해</a:t>
            </a:r>
          </a:p>
          <a:p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exp_z = np.exp(z)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return exp_z / np.sum(exp_z, axis=1).reshape(-1, 1)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6B6816-FEBC-4C0D-832E-8CB6BBCA79A8}"/>
              </a:ext>
            </a:extLst>
          </p:cNvPr>
          <p:cNvSpPr txBox="1"/>
          <p:nvPr/>
        </p:nvSpPr>
        <p:spPr>
          <a:xfrm>
            <a:off x="749887" y="1577909"/>
            <a:ext cx="33309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미니배치 하강법 적용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 batch_size = 128)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DFC272D-08F8-42E8-976F-A3AF367839BC}"/>
                  </a:ext>
                </a:extLst>
              </p:cNvPr>
              <p:cNvSpPr txBox="1"/>
              <p:nvPr/>
            </p:nvSpPr>
            <p:spPr>
              <a:xfrm>
                <a:off x="815467" y="4769835"/>
                <a:ext cx="2697662" cy="11339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ko-KR" sz="20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ko-KR" sz="20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</m:m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3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ko-KR" sz="20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ko-KR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altLang="ko-KR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.20</m:t>
                                          </m:r>
                                        </m:e>
                                        <m:e>
                                          <m:r>
                                            <a:rPr lang="en-US" altLang="ko-KR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1.39</m:t>
                                          </m:r>
                                        </m:e>
                                        <m:e>
                                          <m:r>
                                            <a:rPr lang="en-US" altLang="ko-KR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0.85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3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ko-KR" sz="20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a:rPr lang="en-US" altLang="ko-KR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0.00</m:t>
                                          </m:r>
                                        </m:e>
                                        <m:e>
                                          <m:r>
                                            <a:rPr lang="en-US" altLang="ko-KR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−1.39</m:t>
                                          </m:r>
                                        </m:e>
                                        <m:e>
                                          <m:r>
                                            <a:rPr lang="en-US" altLang="ko-KR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−2.20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  <m:e>
                              <m: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DFC272D-08F8-42E8-976F-A3AF367839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467" y="4769835"/>
                <a:ext cx="2697662" cy="11339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299C0F4-9D41-42B1-AA56-9EB66F64E6A5}"/>
                  </a:ext>
                </a:extLst>
              </p:cNvPr>
              <p:cNvSpPr txBox="1"/>
              <p:nvPr/>
            </p:nvSpPr>
            <p:spPr>
              <a:xfrm>
                <a:off x="5049452" y="4787462"/>
                <a:ext cx="2639825" cy="11339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ko-KR" sz="20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ko-KR" sz="20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</m:m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3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ko-KR" sz="20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p>
                                            <m:sSupPr>
                                              <m:ctrlPr>
                                                <a:rPr lang="en-US" altLang="ko-KR" sz="200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altLang="ko-KR" sz="20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e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altLang="ko-KR" sz="20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2.20</m:t>
                                              </m:r>
                                            </m:sup>
                                          </m:sSup>
                                        </m:e>
                                        <m:e>
                                          <m:sSup>
                                            <m:sSupPr>
                                              <m:ctrlPr>
                                                <a:rPr lang="en-US" altLang="ko-KR" sz="20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altLang="ko-KR" sz="20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e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altLang="ko-KR" sz="20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1.39</m:t>
                                              </m:r>
                                            </m:sup>
                                          </m:sSup>
                                        </m:e>
                                        <m:e>
                                          <m:sSup>
                                            <m:sSupPr>
                                              <m:ctrlPr>
                                                <a:rPr lang="en-US" altLang="ko-KR" sz="20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altLang="ko-KR" sz="20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e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altLang="ko-KR" sz="20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0.85</m:t>
                                              </m:r>
                                            </m:sup>
                                          </m:sSup>
                                        </m:e>
                                      </m:mr>
                                    </m:m>
                                  </m:e>
                                </m:m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3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ko-KR" sz="20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p>
                                            <m:sSupPr>
                                              <m:ctrlPr>
                                                <a:rPr lang="en-US" altLang="ko-KR" sz="20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altLang="ko-KR" sz="20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e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altLang="ko-KR" sz="20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0.00</m:t>
                                              </m:r>
                                            </m:sup>
                                          </m:sSup>
                                        </m:e>
                                        <m:e>
                                          <m:sSup>
                                            <m:sSupPr>
                                              <m:ctrlPr>
                                                <a:rPr lang="en-US" altLang="ko-KR" sz="20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altLang="ko-KR" sz="20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e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altLang="ko-KR" sz="20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−1.39</m:t>
                                              </m:r>
                                            </m:sup>
                                          </m:sSup>
                                        </m:e>
                                        <m:e>
                                          <m:sSup>
                                            <m:sSupPr>
                                              <m:ctrlPr>
                                                <a:rPr lang="en-US" altLang="ko-KR" sz="20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altLang="ko-KR" sz="20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e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altLang="ko-KR" sz="20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−2.20</m:t>
                                              </m:r>
                                            </m:sup>
                                          </m:sSup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  <m:e>
                              <m: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299C0F4-9D41-42B1-AA56-9EB66F64E6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9452" y="4787462"/>
                <a:ext cx="2639825" cy="11339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ACDBCCB1-38EC-4F24-BCFB-BB99CFA12DC3}"/>
              </a:ext>
            </a:extLst>
          </p:cNvPr>
          <p:cNvCxnSpPr>
            <a:cxnSpLocks/>
            <a:stCxn id="2" idx="3"/>
            <a:endCxn id="19" idx="1"/>
          </p:cNvCxnSpPr>
          <p:nvPr/>
        </p:nvCxnSpPr>
        <p:spPr>
          <a:xfrm>
            <a:off x="3513129" y="5336785"/>
            <a:ext cx="1536323" cy="17627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C04011B4-795C-4F88-A58C-8F82FB0EAD78}"/>
              </a:ext>
            </a:extLst>
          </p:cNvPr>
          <p:cNvSpPr txBox="1"/>
          <p:nvPr/>
        </p:nvSpPr>
        <p:spPr>
          <a:xfrm>
            <a:off x="3513129" y="5354412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np.exp(z)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AAD8BF6-BDEB-4DA8-92A2-BAD3B4576812}"/>
                  </a:ext>
                </a:extLst>
              </p:cNvPr>
              <p:cNvSpPr txBox="1"/>
              <p:nvPr/>
            </p:nvSpPr>
            <p:spPr>
              <a:xfrm>
                <a:off x="2204049" y="6010442"/>
                <a:ext cx="30938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AAD8BF6-BDEB-4DA8-92A2-BAD3B45768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4049" y="6010442"/>
                <a:ext cx="30938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3EC2807-50E7-40B6-B9A6-AA8B8DB9D240}"/>
                  </a:ext>
                </a:extLst>
              </p:cNvPr>
              <p:cNvSpPr txBox="1"/>
              <p:nvPr/>
            </p:nvSpPr>
            <p:spPr>
              <a:xfrm>
                <a:off x="5908501" y="5973656"/>
                <a:ext cx="44877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3EC2807-50E7-40B6-B9A6-AA8B8DB9D2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8501" y="5973656"/>
                <a:ext cx="448777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52890769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다중 분류 신경망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4.6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다중분류 다층 신경망을 이해한다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CCB37FB-3F5C-43AF-95FF-E3E95C708182}"/>
              </a:ext>
            </a:extLst>
          </p:cNvPr>
          <p:cNvSpPr txBox="1"/>
          <p:nvPr/>
        </p:nvSpPr>
        <p:spPr>
          <a:xfrm>
            <a:off x="559294" y="1052442"/>
            <a:ext cx="25010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다중 분류 신경망 구현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94C30B3-366C-4B07-9BBE-F44995917051}"/>
              </a:ext>
            </a:extLst>
          </p:cNvPr>
          <p:cNvSpPr/>
          <p:nvPr/>
        </p:nvSpPr>
        <p:spPr>
          <a:xfrm>
            <a:off x="749887" y="2019219"/>
            <a:ext cx="8636596" cy="2246769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def sigmoid(self, z):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z = np.clip(z, -100, None)    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안전한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np.exp()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계산을 위해</a:t>
            </a:r>
          </a:p>
          <a:p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a = 1 / (1 + np.exp(-z))      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시그모이드 계산</a:t>
            </a:r>
          </a:p>
          <a:p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return a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def softmax(self, z):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소프트맥스 함수</a:t>
            </a:r>
          </a:p>
          <a:p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z = np.clip(z, -100, None)    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안전한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np.exp()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계산을 위해</a:t>
            </a:r>
          </a:p>
          <a:p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exp_z = np.exp(z)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return exp_z / np.sum(exp_z, axis=1).reshape(-1, 1)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6B6816-FEBC-4C0D-832E-8CB6BBCA79A8}"/>
              </a:ext>
            </a:extLst>
          </p:cNvPr>
          <p:cNvSpPr txBox="1"/>
          <p:nvPr/>
        </p:nvSpPr>
        <p:spPr>
          <a:xfrm>
            <a:off x="749887" y="1577909"/>
            <a:ext cx="33309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미니배치 하강법 적용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 batch_size = 128)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DFC272D-08F8-42E8-976F-A3AF367839BC}"/>
                  </a:ext>
                </a:extLst>
              </p:cNvPr>
              <p:cNvSpPr txBox="1"/>
              <p:nvPr/>
            </p:nvSpPr>
            <p:spPr>
              <a:xfrm>
                <a:off x="475593" y="4839756"/>
                <a:ext cx="2312941" cy="11339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ko-KR" sz="20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ko-KR" sz="20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</m:m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3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ko-KR" sz="20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a:rPr lang="en-US" altLang="ko-KR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9.02</m:t>
                                          </m:r>
                                        </m:e>
                                        <m:e>
                                          <m:r>
                                            <a:rPr lang="en-US" altLang="ko-KR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4.01</m:t>
                                          </m:r>
                                        </m:e>
                                        <m:e>
                                          <m:r>
                                            <a:rPr lang="en-US" altLang="ko-KR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2.</m:t>
                                          </m:r>
                                          <m:r>
                                            <a:rPr lang="en-US" altLang="ko-KR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33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3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ko-KR" sz="20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ko-KR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  <m:r>
                                            <a:rPr lang="en-US" altLang="ko-KR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.</m:t>
                                          </m:r>
                                          <m:r>
                                            <a:rPr lang="en-US" altLang="ko-KR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00</m:t>
                                          </m:r>
                                        </m:e>
                                        <m:e>
                                          <m:r>
                                            <a:rPr lang="en-US" altLang="ko-KR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  <m:r>
                                            <a:rPr lang="en-US" altLang="ko-KR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.24</m:t>
                                          </m:r>
                                        </m:e>
                                        <m:e>
                                          <m:r>
                                            <a:rPr lang="en-US" altLang="ko-KR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  <m:r>
                                            <a:rPr lang="en-US" altLang="ko-KR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.11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  <m:e>
                              <m: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DFC272D-08F8-42E8-976F-A3AF367839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593" y="4839756"/>
                <a:ext cx="2312941" cy="11339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299C0F4-9D41-42B1-AA56-9EB66F64E6A5}"/>
                  </a:ext>
                </a:extLst>
              </p:cNvPr>
              <p:cNvSpPr txBox="1"/>
              <p:nvPr/>
            </p:nvSpPr>
            <p:spPr>
              <a:xfrm>
                <a:off x="4757365" y="5252817"/>
                <a:ext cx="263373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ko-KR" sz="20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ko-KR" sz="20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⋯</m:t>
                                      </m:r>
                                    </m:e>
                                    <m:e>
                                      <m:r>
                                        <a:rPr lang="en-US" altLang="ko-KR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15.37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ko-KR" sz="20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ko-KR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altLang="ko-KR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.35</m:t>
                                      </m:r>
                                    </m:e>
                                    <m:e>
                                      <m:r>
                                        <a:rPr lang="en-US" altLang="ko-KR" sz="20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⋯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299C0F4-9D41-42B1-AA56-9EB66F64E6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7365" y="5252817"/>
                <a:ext cx="2633733" cy="307777"/>
              </a:xfrm>
              <a:prstGeom prst="rect">
                <a:avLst/>
              </a:prstGeom>
              <a:blipFill>
                <a:blip r:embed="rId4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ACDBCCB1-38EC-4F24-BCFB-BB99CFA12DC3}"/>
              </a:ext>
            </a:extLst>
          </p:cNvPr>
          <p:cNvCxnSpPr>
            <a:cxnSpLocks/>
            <a:stCxn id="2" idx="3"/>
            <a:endCxn id="19" idx="1"/>
          </p:cNvCxnSpPr>
          <p:nvPr/>
        </p:nvCxnSpPr>
        <p:spPr>
          <a:xfrm>
            <a:off x="2788534" y="5406706"/>
            <a:ext cx="1968831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C04011B4-795C-4F88-A58C-8F82FB0EAD78}"/>
              </a:ext>
            </a:extLst>
          </p:cNvPr>
          <p:cNvSpPr txBox="1"/>
          <p:nvPr/>
        </p:nvSpPr>
        <p:spPr>
          <a:xfrm>
            <a:off x="2716077" y="5406706"/>
            <a:ext cx="21723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np.sum(exp_z,axis=1)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AAD8BF6-BDEB-4DA8-92A2-BAD3B4576812}"/>
                  </a:ext>
                </a:extLst>
              </p:cNvPr>
              <p:cNvSpPr txBox="1"/>
              <p:nvPr/>
            </p:nvSpPr>
            <p:spPr>
              <a:xfrm>
                <a:off x="1184825" y="5973656"/>
                <a:ext cx="89447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_</m:t>
                      </m:r>
                      <m:r>
                        <m:rPr>
                          <m:sty m:val="p"/>
                        </m:rP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AAD8BF6-BDEB-4DA8-92A2-BAD3B45768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4825" y="5973656"/>
                <a:ext cx="894476" cy="369332"/>
              </a:xfrm>
              <a:prstGeom prst="rect">
                <a:avLst/>
              </a:prstGeom>
              <a:blipFill>
                <a:blip r:embed="rId5"/>
                <a:stretch>
                  <a:fillRect l="-2721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5F412125-D90E-478D-8BEE-134FA0A9DCF9}"/>
              </a:ext>
            </a:extLst>
          </p:cNvPr>
          <p:cNvCxnSpPr>
            <a:cxnSpLocks/>
            <a:stCxn id="19" idx="3"/>
          </p:cNvCxnSpPr>
          <p:nvPr/>
        </p:nvCxnSpPr>
        <p:spPr>
          <a:xfrm>
            <a:off x="7391098" y="5406706"/>
            <a:ext cx="1180088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7D6FFD77-1C12-414F-A8AE-DA19A45B8475}"/>
              </a:ext>
            </a:extLst>
          </p:cNvPr>
          <p:cNvSpPr txBox="1"/>
          <p:nvPr/>
        </p:nvSpPr>
        <p:spPr>
          <a:xfrm>
            <a:off x="7248432" y="5406705"/>
            <a:ext cx="14766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reshape(-1,1)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FAA0E33-0049-4FFF-83C1-2FE3ADC0741B}"/>
                  </a:ext>
                </a:extLst>
              </p:cNvPr>
              <p:cNvSpPr txBox="1"/>
              <p:nvPr/>
            </p:nvSpPr>
            <p:spPr>
              <a:xfrm>
                <a:off x="8614467" y="4818954"/>
                <a:ext cx="974049" cy="10518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ko-KR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15.37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ko-KR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1.35</m:t>
                                    </m:r>
                                  </m:e>
                                </m:mr>
                              </m:m>
                            </m:e>
                            <m:e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FAA0E33-0049-4FFF-83C1-2FE3ADC074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4467" y="4818954"/>
                <a:ext cx="974049" cy="105182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31073800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다중 분류 신경망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4.6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다중분류 다층 신경망을 이해한다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CCB37FB-3F5C-43AF-95FF-E3E95C708182}"/>
              </a:ext>
            </a:extLst>
          </p:cNvPr>
          <p:cNvSpPr txBox="1"/>
          <p:nvPr/>
        </p:nvSpPr>
        <p:spPr>
          <a:xfrm>
            <a:off x="559294" y="1052442"/>
            <a:ext cx="25010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다중 분류 신경망 구현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94C30B3-366C-4B07-9BBE-F44995917051}"/>
              </a:ext>
            </a:extLst>
          </p:cNvPr>
          <p:cNvSpPr/>
          <p:nvPr/>
        </p:nvSpPr>
        <p:spPr>
          <a:xfrm>
            <a:off x="749887" y="2019219"/>
            <a:ext cx="8636596" cy="2246769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def sigmoid(self, z):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z = np.clip(z, -100, None)    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안전한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np.exp()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계산을 위해</a:t>
            </a:r>
          </a:p>
          <a:p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a = 1 / (1 + np.exp(-z))      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시그모이드 계산</a:t>
            </a:r>
          </a:p>
          <a:p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return a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def softmax(self, z):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소프트맥스 함수</a:t>
            </a:r>
          </a:p>
          <a:p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z = np.clip(z, -100, None)    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안전한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np.exp()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계산을 위해</a:t>
            </a:r>
          </a:p>
          <a:p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exp_z = np.exp(z)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return exp_z / np.sum(exp_z, axis=1).reshape(-1, 1)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6B6816-FEBC-4C0D-832E-8CB6BBCA79A8}"/>
              </a:ext>
            </a:extLst>
          </p:cNvPr>
          <p:cNvSpPr txBox="1"/>
          <p:nvPr/>
        </p:nvSpPr>
        <p:spPr>
          <a:xfrm>
            <a:off x="749887" y="1577909"/>
            <a:ext cx="33309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미니배치 하강법 적용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 batch_size = 128)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DFC272D-08F8-42E8-976F-A3AF367839BC}"/>
                  </a:ext>
                </a:extLst>
              </p:cNvPr>
              <p:cNvSpPr txBox="1"/>
              <p:nvPr/>
            </p:nvSpPr>
            <p:spPr>
              <a:xfrm>
                <a:off x="1342696" y="4592763"/>
                <a:ext cx="5959004" cy="11339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ko-KR" sz="20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ko-KR" sz="20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</m:m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3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a:rPr lang="en-US" altLang="ko-KR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9</m:t>
                                          </m:r>
                                          <m:r>
                                            <a:rPr lang="en-US" altLang="ko-KR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.</m:t>
                                          </m:r>
                                          <m:r>
                                            <a:rPr lang="en-US" altLang="ko-KR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02</m:t>
                                          </m:r>
                                        </m:e>
                                        <m:e>
                                          <m:r>
                                            <a:rPr lang="en-US" altLang="ko-KR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  <m:r>
                                            <a:rPr lang="en-US" altLang="ko-KR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.</m:t>
                                          </m:r>
                                          <m:r>
                                            <a:rPr lang="en-US" altLang="ko-KR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01</m:t>
                                          </m:r>
                                        </m:e>
                                        <m:e>
                                          <m:r>
                                            <a:rPr lang="en-US" altLang="ko-KR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altLang="ko-KR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.</m:t>
                                          </m:r>
                                          <m:r>
                                            <a:rPr lang="en-US" altLang="ko-KR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33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3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ko-KR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  <m:r>
                                            <a:rPr lang="en-US" altLang="ko-KR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.</m:t>
                                          </m:r>
                                          <m:r>
                                            <a:rPr lang="en-US" altLang="ko-KR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00</m:t>
                                          </m:r>
                                        </m:e>
                                        <m:e>
                                          <m:r>
                                            <a:rPr lang="en-US" altLang="ko-KR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  <m:r>
                                            <a:rPr lang="en-US" altLang="ko-KR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.</m:t>
                                          </m:r>
                                          <m:r>
                                            <a:rPr lang="en-US" altLang="ko-KR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24</m:t>
                                          </m:r>
                                        </m:e>
                                        <m:e>
                                          <m:r>
                                            <a:rPr lang="en-US" altLang="ko-KR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  <m:r>
                                            <a:rPr lang="en-US" altLang="ko-KR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.</m:t>
                                          </m:r>
                                          <m:r>
                                            <a:rPr lang="en-US" altLang="ko-KR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11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  <m:e>
                              <m: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eqArr>
                        </m:e>
                      </m:d>
                      <m:r>
                        <a:rPr lang="en-US" altLang="ko-KR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÷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15</m:t>
                                    </m:r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37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35</m:t>
                                    </m:r>
                                  </m:e>
                                </m:mr>
                              </m:m>
                            </m:e>
                            <m:e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eqArr>
                        </m:e>
                      </m:d>
                      <m:r>
                        <a:rPr lang="en-US" altLang="ko-KR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</m:m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3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ko-KR" sz="200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  <m:r>
                                            <a:rPr lang="en-US" altLang="ko-KR" sz="200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.</m:t>
                                          </m:r>
                                          <m:r>
                                            <a:rPr lang="en-US" altLang="ko-KR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59</m:t>
                                          </m:r>
                                        </m:e>
                                        <m:e>
                                          <m:r>
                                            <a:rPr lang="en-US" altLang="ko-KR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  <m:r>
                                            <a:rPr lang="en-US" altLang="ko-KR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.</m:t>
                                          </m:r>
                                          <m:r>
                                            <a:rPr lang="en-US" altLang="ko-KR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26</m:t>
                                          </m:r>
                                        </m:e>
                                        <m:e>
                                          <m:r>
                                            <a:rPr lang="en-US" altLang="ko-KR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  <m:r>
                                            <a:rPr lang="en-US" altLang="ko-KR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.</m:t>
                                          </m:r>
                                          <m:r>
                                            <a:rPr lang="en-US" altLang="ko-KR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15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3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a:rPr lang="en-US" altLang="ko-KR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  <m:r>
                                            <a:rPr lang="en-US" altLang="ko-KR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.</m:t>
                                          </m:r>
                                          <m:r>
                                            <a:rPr lang="en-US" altLang="ko-KR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74</m:t>
                                          </m:r>
                                        </m:e>
                                        <m:e>
                                          <m:r>
                                            <a:rPr lang="en-US" altLang="ko-KR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  <m:r>
                                            <a:rPr lang="en-US" altLang="ko-KR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.</m:t>
                                          </m:r>
                                          <m:r>
                                            <a:rPr lang="en-US" altLang="ko-KR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18</m:t>
                                          </m:r>
                                        </m:e>
                                        <m:e>
                                          <m:r>
                                            <a:rPr lang="en-US" altLang="ko-KR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  <m:r>
                                            <a:rPr lang="en-US" altLang="ko-KR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.</m:t>
                                          </m:r>
                                          <m:r>
                                            <a:rPr lang="en-US" altLang="ko-KR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08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  <m:e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DFC272D-08F8-42E8-976F-A3AF367839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2696" y="4592763"/>
                <a:ext cx="5959004" cy="11339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AAD8BF6-BDEB-4DA8-92A2-BAD3B4576812}"/>
                  </a:ext>
                </a:extLst>
              </p:cNvPr>
              <p:cNvSpPr txBox="1"/>
              <p:nvPr/>
            </p:nvSpPr>
            <p:spPr>
              <a:xfrm>
                <a:off x="2051928" y="5726663"/>
                <a:ext cx="89447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_</m:t>
                      </m:r>
                      <m:r>
                        <m:rPr>
                          <m:sty m:val="p"/>
                        </m:rP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AAD8BF6-BDEB-4DA8-92A2-BAD3B45768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1928" y="5726663"/>
                <a:ext cx="894476" cy="369332"/>
              </a:xfrm>
              <a:prstGeom prst="rect">
                <a:avLst/>
              </a:prstGeom>
              <a:blipFill>
                <a:blip r:embed="rId4"/>
                <a:stretch>
                  <a:fillRect l="-2740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114CE7B8-28D4-4FE4-B54F-F11B7034C65F}"/>
              </a:ext>
            </a:extLst>
          </p:cNvPr>
          <p:cNvCxnSpPr/>
          <p:nvPr/>
        </p:nvCxnSpPr>
        <p:spPr>
          <a:xfrm>
            <a:off x="3925614" y="5770179"/>
            <a:ext cx="60434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99C8734-2CF3-4A2A-9250-FD4162B1B7C5}"/>
              </a:ext>
            </a:extLst>
          </p:cNvPr>
          <p:cNvSpPr txBox="1"/>
          <p:nvPr/>
        </p:nvSpPr>
        <p:spPr>
          <a:xfrm>
            <a:off x="4382817" y="5806964"/>
            <a:ext cx="39998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np.sum(exp_z,axis=1).reshape(-1,1)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0972FA3B-64FA-440D-A7BD-931CE50B046F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4107122" y="5763447"/>
            <a:ext cx="275695" cy="212794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6855839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다중 분류 신경망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4.6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다중분류 다층 신경망을 이해한다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CCB37FB-3F5C-43AF-95FF-E3E95C708182}"/>
              </a:ext>
            </a:extLst>
          </p:cNvPr>
          <p:cNvSpPr txBox="1"/>
          <p:nvPr/>
        </p:nvSpPr>
        <p:spPr>
          <a:xfrm>
            <a:off x="559294" y="1052442"/>
            <a:ext cx="25010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다중 분류 신경망 구현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94C30B3-366C-4B07-9BBE-F44995917051}"/>
              </a:ext>
            </a:extLst>
          </p:cNvPr>
          <p:cNvSpPr/>
          <p:nvPr/>
        </p:nvSpPr>
        <p:spPr>
          <a:xfrm>
            <a:off x="749887" y="2019219"/>
            <a:ext cx="8993204" cy="1600438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def init_weights(self, n_features, n_classes):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self.w1 = np.random.normal(0, 1, 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             (n_features, self.units))  # (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특성 개수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은닉층의 크기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self.b1 = np.zeros(self.units)                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은닉층의 크기</a:t>
            </a:r>
          </a:p>
          <a:p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self.w2 = np.random.normal(0, 1, 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             (self.units, n_classes))   # (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은닉층의 크기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클래스 개수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self.b2 = np.zeros(n_classes)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6B6816-FEBC-4C0D-832E-8CB6BBCA79A8}"/>
              </a:ext>
            </a:extLst>
          </p:cNvPr>
          <p:cNvSpPr txBox="1"/>
          <p:nvPr/>
        </p:nvSpPr>
        <p:spPr>
          <a:xfrm>
            <a:off x="749887" y="1577909"/>
            <a:ext cx="12041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가중치 초기화</a:t>
            </a:r>
          </a:p>
        </p:txBody>
      </p:sp>
    </p:spTree>
    <p:extLst>
      <p:ext uri="{BB962C8B-B14F-4D97-AF65-F5344CB8AC3E}">
        <p14:creationId xmlns:p14="http://schemas.microsoft.com/office/powerpoint/2010/main" val="756128343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다중 분류 신경망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4.6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다중분류 다층 신경망을 이해한다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CCB37FB-3F5C-43AF-95FF-E3E95C708182}"/>
              </a:ext>
            </a:extLst>
          </p:cNvPr>
          <p:cNvSpPr txBox="1"/>
          <p:nvPr/>
        </p:nvSpPr>
        <p:spPr>
          <a:xfrm>
            <a:off x="559294" y="1052442"/>
            <a:ext cx="25010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다중 분류 신경망 구현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94C30B3-366C-4B07-9BBE-F44995917051}"/>
              </a:ext>
            </a:extLst>
          </p:cNvPr>
          <p:cNvSpPr/>
          <p:nvPr/>
        </p:nvSpPr>
        <p:spPr>
          <a:xfrm>
            <a:off x="749887" y="2019219"/>
            <a:ext cx="8993204" cy="3754874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def fit(self, x, y, epochs=100, x_val=None, y_val=None):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np.random.seed(42)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self.init_weights(x.shape[1], y.shape[1])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은닉층과 출력층의 가중치를 초기화합니다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# epochs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만큼 반복합니다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for i in range(epochs):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loss = 0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print('.', end='')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제너레이터 함수에서 반환한 미니배치를 순환합니다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for x_batch, y_batch in self.gen_batch(x, y):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a = self.training(x_batch, y_batch)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안전한 로그 계산을 위해 클리핑합니다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a = np.clip(a, 1e-10, 1-1e-10)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로그 손실과 규제 손실을 더하여 리스트에 추가합니다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loss += np.sum(-y_batch*np.log(a))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self.losses.append((loss + self.reg_loss()) / len(x))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검증 세트에 대한 손실을 계산합니다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self.update_val_loss(x_val, y_val)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6B6816-FEBC-4C0D-832E-8CB6BBCA79A8}"/>
              </a:ext>
            </a:extLst>
          </p:cNvPr>
          <p:cNvSpPr txBox="1"/>
          <p:nvPr/>
        </p:nvSpPr>
        <p:spPr>
          <a:xfrm>
            <a:off x="749887" y="1577909"/>
            <a:ext cx="12554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fit()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 수정</a:t>
            </a:r>
          </a:p>
        </p:txBody>
      </p:sp>
    </p:spTree>
    <p:extLst>
      <p:ext uri="{BB962C8B-B14F-4D97-AF65-F5344CB8AC3E}">
        <p14:creationId xmlns:p14="http://schemas.microsoft.com/office/powerpoint/2010/main" val="1219926391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다중 분류 신경망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4.6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다중분류 다층 신경망을 이해한다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CCB37FB-3F5C-43AF-95FF-E3E95C708182}"/>
              </a:ext>
            </a:extLst>
          </p:cNvPr>
          <p:cNvSpPr txBox="1"/>
          <p:nvPr/>
        </p:nvSpPr>
        <p:spPr>
          <a:xfrm>
            <a:off x="559294" y="1052442"/>
            <a:ext cx="25010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다중 분류 신경망 구현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94C30B3-366C-4B07-9BBE-F44995917051}"/>
              </a:ext>
            </a:extLst>
          </p:cNvPr>
          <p:cNvSpPr/>
          <p:nvPr/>
        </p:nvSpPr>
        <p:spPr>
          <a:xfrm>
            <a:off x="749887" y="2019219"/>
            <a:ext cx="8993204" cy="95410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def training(self, x, y):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m = len(x)        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샘플 개수를 저장합니다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z = self.forpass(x)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정방향 계산을 수행합니다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a = self.softmax(z)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활성화 함수를 적용합니다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6B6816-FEBC-4C0D-832E-8CB6BBCA79A8}"/>
              </a:ext>
            </a:extLst>
          </p:cNvPr>
          <p:cNvSpPr txBox="1"/>
          <p:nvPr/>
        </p:nvSpPr>
        <p:spPr>
          <a:xfrm>
            <a:off x="749887" y="1577909"/>
            <a:ext cx="17069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training()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 수정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6F642D1-0ACE-4BDE-BCBE-ACC70AC5998B}"/>
              </a:ext>
            </a:extLst>
          </p:cNvPr>
          <p:cNvSpPr/>
          <p:nvPr/>
        </p:nvSpPr>
        <p:spPr>
          <a:xfrm>
            <a:off x="749887" y="3727150"/>
            <a:ext cx="8993204" cy="738664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def predict(self, x):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z = self.forpass(x)  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정방향 계산을 수행합니다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return np.argmax(z, axis=1)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가장 큰 값의 인덱스를 반환합니다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FB7E22-1A30-48D0-9176-B8041131A4C9}"/>
              </a:ext>
            </a:extLst>
          </p:cNvPr>
          <p:cNvSpPr txBox="1"/>
          <p:nvPr/>
        </p:nvSpPr>
        <p:spPr>
          <a:xfrm>
            <a:off x="749887" y="3285840"/>
            <a:ext cx="16636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predict()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 수정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05B24D9-1F8D-4154-BEEC-CB712C03A6B6}"/>
              </a:ext>
            </a:extLst>
          </p:cNvPr>
          <p:cNvSpPr/>
          <p:nvPr/>
        </p:nvSpPr>
        <p:spPr>
          <a:xfrm>
            <a:off x="749887" y="5219638"/>
            <a:ext cx="8993204" cy="738664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def score(self, x, y):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예측과 타깃 열 벡터를 비교하여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True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의 비율을 반환합니다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return np.mean(self.predict(x) == np.argmax(y, axis=1))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C61810E-2D81-4DAF-B36B-86B00CB5825C}"/>
              </a:ext>
            </a:extLst>
          </p:cNvPr>
          <p:cNvSpPr txBox="1"/>
          <p:nvPr/>
        </p:nvSpPr>
        <p:spPr>
          <a:xfrm>
            <a:off x="749887" y="4778328"/>
            <a:ext cx="15161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score()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 수정</a:t>
            </a:r>
          </a:p>
        </p:txBody>
      </p:sp>
    </p:spTree>
    <p:extLst>
      <p:ext uri="{BB962C8B-B14F-4D97-AF65-F5344CB8AC3E}">
        <p14:creationId xmlns:p14="http://schemas.microsoft.com/office/powerpoint/2010/main" val="2592998091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다중 분류 신경망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4.6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다중분류 다층 신경망을 이해한다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CCB37FB-3F5C-43AF-95FF-E3E95C708182}"/>
              </a:ext>
            </a:extLst>
          </p:cNvPr>
          <p:cNvSpPr txBox="1"/>
          <p:nvPr/>
        </p:nvSpPr>
        <p:spPr>
          <a:xfrm>
            <a:off x="559294" y="1052442"/>
            <a:ext cx="25010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다중 분류 신경망 구현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94C30B3-366C-4B07-9BBE-F44995917051}"/>
              </a:ext>
            </a:extLst>
          </p:cNvPr>
          <p:cNvSpPr/>
          <p:nvPr/>
        </p:nvSpPr>
        <p:spPr>
          <a:xfrm>
            <a:off x="749887" y="2019219"/>
            <a:ext cx="8993204" cy="1600438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def update_val_loss(self, x_val, y_val):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z = self.forpass(x_val)    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정방향 계산을 수행합니다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a = self.softmax(z)        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활성화 함수를 적용합니다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a = np.clip(a, 1e-10, 1-1e-10)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출력 값을 클리핑합니다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크로스 엔트로피 손실과 규제 손실을 더하여 리스트에 추가합니다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val_loss = np.sum(-y_val*np.log(a))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self.val_losses.append((val_loss + self.reg_loss()) / len(y_val))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6B6816-FEBC-4C0D-832E-8CB6BBCA79A8}"/>
              </a:ext>
            </a:extLst>
          </p:cNvPr>
          <p:cNvSpPr txBox="1"/>
          <p:nvPr/>
        </p:nvSpPr>
        <p:spPr>
          <a:xfrm>
            <a:off x="749887" y="1577909"/>
            <a:ext cx="12586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검증 손실 계산</a:t>
            </a:r>
          </a:p>
        </p:txBody>
      </p:sp>
    </p:spTree>
    <p:extLst>
      <p:ext uri="{BB962C8B-B14F-4D97-AF65-F5344CB8AC3E}">
        <p14:creationId xmlns:p14="http://schemas.microsoft.com/office/powerpoint/2010/main" val="2498000929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31011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4.1 </a:t>
            </a: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행렬 곱 연산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4.2 </a:t>
            </a: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배치경사 하강법 구현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4.3 2</a:t>
            </a: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개의 층을 가진 신경망 구현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4.4 </a:t>
            </a: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다층 신경망의 경사 하강법 구현</a:t>
            </a:r>
            <a:endParaRPr kumimoji="0" lang="en-US" altLang="ko-K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4.5 </a:t>
            </a: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미니배치 경사 하강법 구현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4.6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다중분류 다층 신경망을 이해한다</a:t>
            </a: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.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4.7 </a:t>
            </a:r>
            <a:r>
              <a:rPr kumimoji="0" lang="ko-KR" altLang="en-US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케라스를 이용한 다층신경망의 다양한 구현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4. </a:t>
            </a:r>
            <a:r>
              <a:rPr kumimoji="0" lang="ko-KR" altLang="en-US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다층 신경망 이해</a:t>
            </a:r>
          </a:p>
        </p:txBody>
      </p:sp>
    </p:spTree>
    <p:extLst>
      <p:ext uri="{BB962C8B-B14F-4D97-AF65-F5344CB8AC3E}">
        <p14:creationId xmlns:p14="http://schemas.microsoft.com/office/powerpoint/2010/main" val="22602366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딥러닝의 성과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인공지능과 머신러닝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,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딥러닝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1FCD2A7-BB76-4DA9-9813-E471D0778092}"/>
              </a:ext>
            </a:extLst>
          </p:cNvPr>
          <p:cNvSpPr/>
          <p:nvPr/>
        </p:nvSpPr>
        <p:spPr>
          <a:xfrm>
            <a:off x="2405856" y="1093600"/>
            <a:ext cx="6036062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사람 수준의 이미지 분류</a:t>
            </a:r>
            <a:r>
              <a:rPr lang="en-US" altLang="ko-KR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음성 인식</a:t>
            </a:r>
            <a:r>
              <a:rPr lang="en-US" altLang="ko-KR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필기 인식</a:t>
            </a:r>
            <a:endParaRPr lang="en-US" altLang="ko-KR" sz="1800" b="1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endParaRPr lang="ko-KR" altLang="en-US" sz="1800" b="1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향상된 번역</a:t>
            </a:r>
            <a:endParaRPr lang="en-US" altLang="ko-KR" sz="1800" b="1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endParaRPr lang="ko-KR" altLang="en-US" sz="1800" b="1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향상된 </a:t>
            </a:r>
            <a:r>
              <a:rPr lang="en-US" altLang="ko-KR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TTS </a:t>
            </a:r>
            <a:r>
              <a:rPr lang="ko-KR" altLang="en-US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변환</a:t>
            </a:r>
            <a:endParaRPr lang="en-US" altLang="ko-KR" sz="1800" b="1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endParaRPr lang="ko-KR" altLang="en-US" sz="1800" b="1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디지털 비서</a:t>
            </a:r>
            <a:endParaRPr lang="en-US" altLang="ko-KR" sz="1800" b="1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endParaRPr lang="ko-KR" altLang="en-US" sz="1800" b="1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자율 주행 능력</a:t>
            </a:r>
            <a:endParaRPr lang="en-US" altLang="ko-KR" sz="1800" b="1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endParaRPr lang="ko-KR" altLang="en-US" sz="1800" b="1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광고 타게팅</a:t>
            </a:r>
            <a:endParaRPr lang="en-US" altLang="ko-KR" sz="1800" b="1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endParaRPr lang="ko-KR" altLang="en-US" sz="1800" b="1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웹 엔진 결과</a:t>
            </a:r>
            <a:endParaRPr lang="en-US" altLang="ko-KR" sz="1800" b="1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endParaRPr lang="ko-KR" altLang="en-US" sz="1800" b="1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자연어 질의 대답 능력</a:t>
            </a:r>
            <a:endParaRPr lang="en-US" altLang="ko-KR" sz="1800" b="1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endParaRPr lang="ko-KR" altLang="en-US" sz="1800" b="1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바둑</a:t>
            </a:r>
            <a:endParaRPr lang="en-US" altLang="ko-KR" sz="1800" b="1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endParaRPr lang="en-US" altLang="ko-KR" sz="1800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10155847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의류 이미지 분류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4.7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케라스를 이용한 다층신경망의 다양한 구현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94C30B3-366C-4B07-9BBE-F44995917051}"/>
              </a:ext>
            </a:extLst>
          </p:cNvPr>
          <p:cNvSpPr/>
          <p:nvPr/>
        </p:nvSpPr>
        <p:spPr>
          <a:xfrm>
            <a:off x="723892" y="1613256"/>
            <a:ext cx="8993204" cy="30777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import tensorflow as tf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6B6816-FEBC-4C0D-832E-8CB6BBCA79A8}"/>
              </a:ext>
            </a:extLst>
          </p:cNvPr>
          <p:cNvSpPr txBox="1"/>
          <p:nvPr/>
        </p:nvSpPr>
        <p:spPr>
          <a:xfrm>
            <a:off x="723892" y="1286925"/>
            <a:ext cx="13773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텐서플로 임포트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2006B71-AE37-4BAF-9823-80C2DE9C2638}"/>
              </a:ext>
            </a:extLst>
          </p:cNvPr>
          <p:cNvSpPr/>
          <p:nvPr/>
        </p:nvSpPr>
        <p:spPr>
          <a:xfrm>
            <a:off x="723892" y="2487473"/>
            <a:ext cx="8993204" cy="30777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tf.__version__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C43232-A737-4F99-B4B3-8069A638610F}"/>
              </a:ext>
            </a:extLst>
          </p:cNvPr>
          <p:cNvSpPr txBox="1"/>
          <p:nvPr/>
        </p:nvSpPr>
        <p:spPr>
          <a:xfrm>
            <a:off x="723892" y="2161142"/>
            <a:ext cx="15937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텐서플로 버전 확인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1CFCCA6-CF28-4B8B-A055-3C0C97CCA5AF}"/>
              </a:ext>
            </a:extLst>
          </p:cNvPr>
          <p:cNvSpPr txBox="1"/>
          <p:nvPr/>
        </p:nvSpPr>
        <p:spPr>
          <a:xfrm>
            <a:off x="786954" y="2846838"/>
            <a:ext cx="8803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'2.1.0'</a:t>
            </a:r>
            <a:endParaRPr lang="ko-KR" altLang="en-US" sz="1400">
              <a:solidFill>
                <a:srgbClr val="000000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7B80B5A-DA8B-4D3F-AB1D-AFAD7CD632EA}"/>
              </a:ext>
            </a:extLst>
          </p:cNvPr>
          <p:cNvSpPr/>
          <p:nvPr/>
        </p:nvSpPr>
        <p:spPr>
          <a:xfrm>
            <a:off x="723892" y="3554871"/>
            <a:ext cx="8993204" cy="523220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(x_train_all, y_train_all), (x_test, y_test) = tf.keras.datasets.fashion_mnist.load_data()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print(x_train_all.shape, y_train_all.shape)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8B49EE-3878-4CE7-83F8-52F8A8A2896A}"/>
              </a:ext>
            </a:extLst>
          </p:cNvPr>
          <p:cNvSpPr txBox="1"/>
          <p:nvPr/>
        </p:nvSpPr>
        <p:spPr>
          <a:xfrm>
            <a:off x="723892" y="3228540"/>
            <a:ext cx="27248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패션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MNIST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데이터 세트 불러오기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791C1E6-80B1-4556-BBC4-BCB049B64E06}"/>
              </a:ext>
            </a:extLst>
          </p:cNvPr>
          <p:cNvSpPr txBox="1"/>
          <p:nvPr/>
        </p:nvSpPr>
        <p:spPr>
          <a:xfrm>
            <a:off x="844761" y="4089499"/>
            <a:ext cx="25699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(60000, 28, 28) (60000,)</a:t>
            </a:r>
            <a:endParaRPr lang="ko-KR" altLang="en-US" sz="1400">
              <a:solidFill>
                <a:srgbClr val="000000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DCB77FA-C2F5-4FB8-ADBF-96CF07917473}"/>
              </a:ext>
            </a:extLst>
          </p:cNvPr>
          <p:cNvSpPr/>
          <p:nvPr/>
        </p:nvSpPr>
        <p:spPr>
          <a:xfrm>
            <a:off x="723892" y="4837712"/>
            <a:ext cx="4433540" cy="95410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import matplotlib.pyplot as plt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plt.imshow(x_train_all[0], cmap='gray')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plt.show()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BC60711-834A-42CD-9B12-CDD9C8342950}"/>
              </a:ext>
            </a:extLst>
          </p:cNvPr>
          <p:cNvSpPr txBox="1"/>
          <p:nvPr/>
        </p:nvSpPr>
        <p:spPr>
          <a:xfrm>
            <a:off x="786954" y="4511381"/>
            <a:ext cx="27248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패션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MNIST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데이터 세트 불러오기</a:t>
            </a:r>
          </a:p>
        </p:txBody>
      </p:sp>
      <p:pic>
        <p:nvPicPr>
          <p:cNvPr id="67586" name="Picture 2">
            <a:extLst>
              <a:ext uri="{FF2B5EF4-FFF2-40B4-BE49-F238E27FC236}">
                <a16:creationId xmlns:a16="http://schemas.microsoft.com/office/drawing/2014/main" id="{57DF6353-B37B-4AED-8255-3686B7AE69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8013" y="4511381"/>
            <a:ext cx="1650140" cy="1630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6756647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의류 이미지 분류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4.7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케라스를 이용한 다층신경망의 다양한 구현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94C30B3-366C-4B07-9BBE-F44995917051}"/>
              </a:ext>
            </a:extLst>
          </p:cNvPr>
          <p:cNvSpPr/>
          <p:nvPr/>
        </p:nvSpPr>
        <p:spPr>
          <a:xfrm>
            <a:off x="723892" y="1604060"/>
            <a:ext cx="8993204" cy="30777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fr-FR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print(y_train_all[:10])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6B6816-FEBC-4C0D-832E-8CB6BBCA79A8}"/>
              </a:ext>
            </a:extLst>
          </p:cNvPr>
          <p:cNvSpPr txBox="1"/>
          <p:nvPr/>
        </p:nvSpPr>
        <p:spPr>
          <a:xfrm>
            <a:off x="723892" y="1286925"/>
            <a:ext cx="19720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타깃의 내용과 의미 확인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2006B71-AE37-4BAF-9823-80C2DE9C2638}"/>
              </a:ext>
            </a:extLst>
          </p:cNvPr>
          <p:cNvSpPr/>
          <p:nvPr/>
        </p:nvSpPr>
        <p:spPr>
          <a:xfrm>
            <a:off x="723892" y="2487473"/>
            <a:ext cx="8993204" cy="738664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class_names = ['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티셔츠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/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윗도리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', '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바지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', '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스웨터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', '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드레스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', '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코트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', 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'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샌들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', '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셔츠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', '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스니커즈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', '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가방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', '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앵클부츠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']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print(class_names[y_train_all[0]])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1CFCCA6-CF28-4B8B-A055-3C0C97CCA5AF}"/>
              </a:ext>
            </a:extLst>
          </p:cNvPr>
          <p:cNvSpPr txBox="1"/>
          <p:nvPr/>
        </p:nvSpPr>
        <p:spPr>
          <a:xfrm>
            <a:off x="786954" y="3256744"/>
            <a:ext cx="10374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'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앵클부츠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'</a:t>
            </a:r>
            <a:endParaRPr lang="ko-KR" altLang="en-US" sz="1400">
              <a:solidFill>
                <a:srgbClr val="000000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DCB77FA-C2F5-4FB8-ADBF-96CF07917473}"/>
              </a:ext>
            </a:extLst>
          </p:cNvPr>
          <p:cNvSpPr/>
          <p:nvPr/>
        </p:nvSpPr>
        <p:spPr>
          <a:xfrm>
            <a:off x="755423" y="4066112"/>
            <a:ext cx="8930142" cy="30777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np.bincount(y_train_all)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BC60711-834A-42CD-9B12-CDD9C8342950}"/>
              </a:ext>
            </a:extLst>
          </p:cNvPr>
          <p:cNvSpPr txBox="1"/>
          <p:nvPr/>
        </p:nvSpPr>
        <p:spPr>
          <a:xfrm>
            <a:off x="723892" y="3741894"/>
            <a:ext cx="12666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타깃 분포 확인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5436B19-951E-4D27-A96C-2F98A65A4033}"/>
              </a:ext>
            </a:extLst>
          </p:cNvPr>
          <p:cNvSpPr txBox="1"/>
          <p:nvPr/>
        </p:nvSpPr>
        <p:spPr>
          <a:xfrm>
            <a:off x="838506" y="1935321"/>
            <a:ext cx="22717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[9 0 0 3 0 2 7 2 5 5]</a:t>
            </a:r>
            <a:endParaRPr lang="ko-KR" altLang="en-US" sz="1400">
              <a:solidFill>
                <a:srgbClr val="000000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652E6F1-8306-49CB-89B7-A08C34988BD4}"/>
              </a:ext>
            </a:extLst>
          </p:cNvPr>
          <p:cNvSpPr txBox="1"/>
          <p:nvPr/>
        </p:nvSpPr>
        <p:spPr>
          <a:xfrm>
            <a:off x="786953" y="4370352"/>
            <a:ext cx="86408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array([6000, 6000, 6000, 6000, 6000, 6000, 6000, 6000, 6000, 6000], dtype=int64)</a:t>
            </a:r>
            <a:endParaRPr lang="ko-KR" altLang="en-US" sz="1400">
              <a:solidFill>
                <a:srgbClr val="000000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13184865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의류 이미지 분류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4.7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케라스를 이용한 다층신경망의 다양한 구현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6B6816-FEBC-4C0D-832E-8CB6BBCA79A8}"/>
              </a:ext>
            </a:extLst>
          </p:cNvPr>
          <p:cNvSpPr txBox="1"/>
          <p:nvPr/>
        </p:nvSpPr>
        <p:spPr>
          <a:xfrm>
            <a:off x="723892" y="1286925"/>
            <a:ext cx="28841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훈련 세트와 검증 세트 고르게 나누기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DCB77FA-C2F5-4FB8-ADBF-96CF07917473}"/>
              </a:ext>
            </a:extLst>
          </p:cNvPr>
          <p:cNvSpPr/>
          <p:nvPr/>
        </p:nvSpPr>
        <p:spPr>
          <a:xfrm>
            <a:off x="755423" y="1632959"/>
            <a:ext cx="8930142" cy="738664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from sklearn.model_selection import train_test_split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x_train, x_val, y_train, y_val = train_test_split(x_train_all, y_train_all, stratify=y_train_all, test_size=0.2, random_state=42)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EE1F164-B81B-4F97-94E8-4A2F1124B281}"/>
              </a:ext>
            </a:extLst>
          </p:cNvPr>
          <p:cNvSpPr txBox="1"/>
          <p:nvPr/>
        </p:nvSpPr>
        <p:spPr>
          <a:xfrm>
            <a:off x="829530" y="2750649"/>
            <a:ext cx="80555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array([4800, 4800, 4800, 4800, 4800, 4800, 4800, 4800, 4800, 4800], dtype=int64)</a:t>
            </a:r>
            <a:endParaRPr lang="ko-KR" altLang="en-US" sz="1400">
              <a:solidFill>
                <a:srgbClr val="000000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D554D81-3F70-4976-A6E1-409A1545FF5A}"/>
              </a:ext>
            </a:extLst>
          </p:cNvPr>
          <p:cNvSpPr/>
          <p:nvPr/>
        </p:nvSpPr>
        <p:spPr>
          <a:xfrm>
            <a:off x="755423" y="2498039"/>
            <a:ext cx="8930142" cy="30777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np.bincount(y_train)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8734573-A96D-46A0-8049-D1898F2C2556}"/>
              </a:ext>
            </a:extLst>
          </p:cNvPr>
          <p:cNvSpPr txBox="1"/>
          <p:nvPr/>
        </p:nvSpPr>
        <p:spPr>
          <a:xfrm>
            <a:off x="834787" y="3433821"/>
            <a:ext cx="80555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array([1200, 1200, 1200, 1200, 1200, 1200, 1200, 1200, 1200, 1200], dtype=int64)</a:t>
            </a:r>
            <a:endParaRPr lang="ko-KR" altLang="en-US" sz="1400">
              <a:solidFill>
                <a:srgbClr val="000000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F70128C-9ACE-4D5F-A263-9EEA579B0323}"/>
              </a:ext>
            </a:extLst>
          </p:cNvPr>
          <p:cNvSpPr/>
          <p:nvPr/>
        </p:nvSpPr>
        <p:spPr>
          <a:xfrm>
            <a:off x="723892" y="3156326"/>
            <a:ext cx="8930142" cy="30777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np.bincount(y_val)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07883F6-EE67-4273-A843-E2804EDE2997}"/>
              </a:ext>
            </a:extLst>
          </p:cNvPr>
          <p:cNvSpPr txBox="1"/>
          <p:nvPr/>
        </p:nvSpPr>
        <p:spPr>
          <a:xfrm>
            <a:off x="755423" y="3898296"/>
            <a:ext cx="15856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 정규화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89CE891-490A-405C-BF6C-E3A39F0DE4BE}"/>
              </a:ext>
            </a:extLst>
          </p:cNvPr>
          <p:cNvSpPr/>
          <p:nvPr/>
        </p:nvSpPr>
        <p:spPr>
          <a:xfrm>
            <a:off x="786954" y="4244330"/>
            <a:ext cx="8930142" cy="523220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nn-NO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x_train = x_train / 255</a:t>
            </a:r>
          </a:p>
          <a:p>
            <a:r>
              <a:rPr lang="nn-NO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x_val = x_val / 255</a:t>
            </a:r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7E0B30F-BE71-4FC0-A7E2-C8677ADC2605}"/>
              </a:ext>
            </a:extLst>
          </p:cNvPr>
          <p:cNvSpPr txBox="1"/>
          <p:nvPr/>
        </p:nvSpPr>
        <p:spPr>
          <a:xfrm>
            <a:off x="786954" y="4924248"/>
            <a:ext cx="27318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훈련 세트와 검증 세트의 차원 변경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C9DFC1C-80F4-48C0-A87D-0C65F4F61837}"/>
              </a:ext>
            </a:extLst>
          </p:cNvPr>
          <p:cNvSpPr/>
          <p:nvPr/>
        </p:nvSpPr>
        <p:spPr>
          <a:xfrm>
            <a:off x="786954" y="5256763"/>
            <a:ext cx="8930142" cy="738664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nn-NO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x_train = x_train.reshape(-1, 784)</a:t>
            </a:r>
          </a:p>
          <a:p>
            <a:r>
              <a:rPr lang="nn-NO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x_val = x_val.reshape(-1, 784)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print(x_train.shape, x_val.shape)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FC659BC-D2FA-41B5-8826-90A24556D01F}"/>
              </a:ext>
            </a:extLst>
          </p:cNvPr>
          <p:cNvSpPr txBox="1"/>
          <p:nvPr/>
        </p:nvSpPr>
        <p:spPr>
          <a:xfrm>
            <a:off x="918869" y="5995427"/>
            <a:ext cx="80555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(48000, 784) (12000, 784)</a:t>
            </a:r>
            <a:endParaRPr lang="ko-KR" altLang="en-US" sz="1400">
              <a:solidFill>
                <a:srgbClr val="000000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15816956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의류 이미지 분류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4.7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케라스를 이용한 다층신경망의 다양한 구현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6B6816-FEBC-4C0D-832E-8CB6BBCA79A8}"/>
              </a:ext>
            </a:extLst>
          </p:cNvPr>
          <p:cNvSpPr txBox="1"/>
          <p:nvPr/>
        </p:nvSpPr>
        <p:spPr>
          <a:xfrm>
            <a:off x="723892" y="1528664"/>
            <a:ext cx="23855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타깃을 원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핫 인코딩으로 변환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52AC68B-9EAF-4FA1-9C25-F44E9C4DC579}"/>
              </a:ext>
            </a:extLst>
          </p:cNvPr>
          <p:cNvSpPr txBox="1"/>
          <p:nvPr/>
        </p:nvSpPr>
        <p:spPr>
          <a:xfrm>
            <a:off x="450623" y="925750"/>
            <a:ext cx="5246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타깃 데이터를 준비하고 다중 분류 신경망을 훈련한다</a:t>
            </a:r>
            <a:r>
              <a:rPr lang="en-US" altLang="ko-KR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6D3134A-1F85-4E7D-9173-B3C2ABC49C25}"/>
              </a:ext>
            </a:extLst>
          </p:cNvPr>
          <p:cNvSpPr/>
          <p:nvPr/>
        </p:nvSpPr>
        <p:spPr>
          <a:xfrm>
            <a:off x="2552727" y="2537732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1A0006A-ED68-465E-B38F-062487D13BC4}"/>
              </a:ext>
            </a:extLst>
          </p:cNvPr>
          <p:cNvSpPr/>
          <p:nvPr/>
        </p:nvSpPr>
        <p:spPr>
          <a:xfrm>
            <a:off x="2856096" y="2537732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E258F67-B5B2-4650-8DB8-3A8C3430A32B}"/>
              </a:ext>
            </a:extLst>
          </p:cNvPr>
          <p:cNvSpPr/>
          <p:nvPr/>
        </p:nvSpPr>
        <p:spPr>
          <a:xfrm>
            <a:off x="3159464" y="2537732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4990E21-1585-4285-9EB8-B7B7A571B657}"/>
              </a:ext>
            </a:extLst>
          </p:cNvPr>
          <p:cNvSpPr/>
          <p:nvPr/>
        </p:nvSpPr>
        <p:spPr>
          <a:xfrm>
            <a:off x="3462833" y="2537732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A4431CD-030F-42FA-A701-1E27D7F09586}"/>
              </a:ext>
            </a:extLst>
          </p:cNvPr>
          <p:cNvSpPr/>
          <p:nvPr/>
        </p:nvSpPr>
        <p:spPr>
          <a:xfrm>
            <a:off x="3766201" y="2537732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F52353C-9CFB-4698-8ACA-00D7620834BD}"/>
              </a:ext>
            </a:extLst>
          </p:cNvPr>
          <p:cNvSpPr/>
          <p:nvPr/>
        </p:nvSpPr>
        <p:spPr>
          <a:xfrm>
            <a:off x="4069570" y="2537732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C4A1323-DE66-4CCB-AF41-83A03730EF73}"/>
              </a:ext>
            </a:extLst>
          </p:cNvPr>
          <p:cNvSpPr/>
          <p:nvPr/>
        </p:nvSpPr>
        <p:spPr>
          <a:xfrm>
            <a:off x="4372939" y="2537732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A6D0388-C02B-4593-A1F2-4D760183C5B5}"/>
              </a:ext>
            </a:extLst>
          </p:cNvPr>
          <p:cNvSpPr/>
          <p:nvPr/>
        </p:nvSpPr>
        <p:spPr>
          <a:xfrm>
            <a:off x="4676307" y="2537732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601A93A-0AC4-4AAB-B0B9-E939B373AA2B}"/>
              </a:ext>
            </a:extLst>
          </p:cNvPr>
          <p:cNvSpPr/>
          <p:nvPr/>
        </p:nvSpPr>
        <p:spPr>
          <a:xfrm>
            <a:off x="4979676" y="2537732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70410FC-1017-4066-9C3F-D6591681C2E8}"/>
              </a:ext>
            </a:extLst>
          </p:cNvPr>
          <p:cNvSpPr/>
          <p:nvPr/>
        </p:nvSpPr>
        <p:spPr>
          <a:xfrm>
            <a:off x="5283044" y="2537732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DA518B3-AD34-4916-ACAD-664E2D65E9B8}"/>
              </a:ext>
            </a:extLst>
          </p:cNvPr>
          <p:cNvSpPr/>
          <p:nvPr/>
        </p:nvSpPr>
        <p:spPr>
          <a:xfrm>
            <a:off x="2552727" y="2841101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144B4625-1AE0-4AEF-9B12-C3A89A3B9133}"/>
              </a:ext>
            </a:extLst>
          </p:cNvPr>
          <p:cNvSpPr/>
          <p:nvPr/>
        </p:nvSpPr>
        <p:spPr>
          <a:xfrm>
            <a:off x="2856096" y="2841101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0A8F0A0-0824-42A4-888B-52CA5F62C7DD}"/>
              </a:ext>
            </a:extLst>
          </p:cNvPr>
          <p:cNvSpPr/>
          <p:nvPr/>
        </p:nvSpPr>
        <p:spPr>
          <a:xfrm>
            <a:off x="3159464" y="2841101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C61C637-43B6-45C9-AB74-65A47A501666}"/>
              </a:ext>
            </a:extLst>
          </p:cNvPr>
          <p:cNvSpPr/>
          <p:nvPr/>
        </p:nvSpPr>
        <p:spPr>
          <a:xfrm>
            <a:off x="3462833" y="2841101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C7E9E5CF-C33E-4FC7-9593-E06FA60F63DA}"/>
              </a:ext>
            </a:extLst>
          </p:cNvPr>
          <p:cNvSpPr/>
          <p:nvPr/>
        </p:nvSpPr>
        <p:spPr>
          <a:xfrm>
            <a:off x="3766201" y="2841101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2655A957-3E15-468A-A9DC-B0CED6AE05D7}"/>
              </a:ext>
            </a:extLst>
          </p:cNvPr>
          <p:cNvSpPr/>
          <p:nvPr/>
        </p:nvSpPr>
        <p:spPr>
          <a:xfrm>
            <a:off x="4069570" y="2841101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3186E322-0F5B-474A-836E-D37F5F2070BB}"/>
              </a:ext>
            </a:extLst>
          </p:cNvPr>
          <p:cNvSpPr/>
          <p:nvPr/>
        </p:nvSpPr>
        <p:spPr>
          <a:xfrm>
            <a:off x="4372939" y="2841101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FCFAA90E-8F69-461A-8E9E-6F105BEBB2AD}"/>
              </a:ext>
            </a:extLst>
          </p:cNvPr>
          <p:cNvSpPr/>
          <p:nvPr/>
        </p:nvSpPr>
        <p:spPr>
          <a:xfrm>
            <a:off x="4676307" y="2841101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68D558A9-82FF-4CB0-BC04-E83A54E9F534}"/>
              </a:ext>
            </a:extLst>
          </p:cNvPr>
          <p:cNvSpPr/>
          <p:nvPr/>
        </p:nvSpPr>
        <p:spPr>
          <a:xfrm>
            <a:off x="4979676" y="2841101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32BDE06F-1BA0-4105-A890-F8E68F6ED06E}"/>
              </a:ext>
            </a:extLst>
          </p:cNvPr>
          <p:cNvSpPr/>
          <p:nvPr/>
        </p:nvSpPr>
        <p:spPr>
          <a:xfrm>
            <a:off x="5283044" y="2841101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F84B1F43-6649-40AD-B603-338F8D5742C4}"/>
              </a:ext>
            </a:extLst>
          </p:cNvPr>
          <p:cNvSpPr/>
          <p:nvPr/>
        </p:nvSpPr>
        <p:spPr>
          <a:xfrm>
            <a:off x="2552727" y="3144469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CC3849A-B233-4319-8FE7-441697296874}"/>
              </a:ext>
            </a:extLst>
          </p:cNvPr>
          <p:cNvSpPr/>
          <p:nvPr/>
        </p:nvSpPr>
        <p:spPr>
          <a:xfrm>
            <a:off x="2856096" y="3144469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C71DDE8-BCE8-42B4-9529-64E90C4DFB9A}"/>
              </a:ext>
            </a:extLst>
          </p:cNvPr>
          <p:cNvSpPr/>
          <p:nvPr/>
        </p:nvSpPr>
        <p:spPr>
          <a:xfrm>
            <a:off x="3159464" y="3144469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7D1B7B11-0904-4BB0-B559-47F57887425C}"/>
              </a:ext>
            </a:extLst>
          </p:cNvPr>
          <p:cNvSpPr/>
          <p:nvPr/>
        </p:nvSpPr>
        <p:spPr>
          <a:xfrm>
            <a:off x="3462833" y="3144469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DCF21CB3-929B-47A8-84C6-3209FB166B91}"/>
              </a:ext>
            </a:extLst>
          </p:cNvPr>
          <p:cNvSpPr/>
          <p:nvPr/>
        </p:nvSpPr>
        <p:spPr>
          <a:xfrm>
            <a:off x="3766201" y="3144469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DD7F6AF-694E-4F76-901F-67A891FCD9E0}"/>
              </a:ext>
            </a:extLst>
          </p:cNvPr>
          <p:cNvSpPr/>
          <p:nvPr/>
        </p:nvSpPr>
        <p:spPr>
          <a:xfrm>
            <a:off x="4069570" y="3144469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5D7070FD-E1CF-4555-9DCC-F98E9192524E}"/>
              </a:ext>
            </a:extLst>
          </p:cNvPr>
          <p:cNvSpPr/>
          <p:nvPr/>
        </p:nvSpPr>
        <p:spPr>
          <a:xfrm>
            <a:off x="4372939" y="3144469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F3C50C6D-EF5B-461D-9A20-BF05E54B913B}"/>
              </a:ext>
            </a:extLst>
          </p:cNvPr>
          <p:cNvSpPr/>
          <p:nvPr/>
        </p:nvSpPr>
        <p:spPr>
          <a:xfrm>
            <a:off x="4676307" y="3144469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C107A089-1F82-4D12-8277-F322EE1ABA32}"/>
              </a:ext>
            </a:extLst>
          </p:cNvPr>
          <p:cNvSpPr/>
          <p:nvPr/>
        </p:nvSpPr>
        <p:spPr>
          <a:xfrm>
            <a:off x="4979676" y="3144469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845CE85D-63F5-4A0F-A9AF-F7B1E8A78D76}"/>
              </a:ext>
            </a:extLst>
          </p:cNvPr>
          <p:cNvSpPr/>
          <p:nvPr/>
        </p:nvSpPr>
        <p:spPr>
          <a:xfrm>
            <a:off x="5283044" y="3144469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F726F3E1-6396-4691-99A6-CB3599DEF48A}"/>
              </a:ext>
            </a:extLst>
          </p:cNvPr>
          <p:cNvSpPr/>
          <p:nvPr/>
        </p:nvSpPr>
        <p:spPr>
          <a:xfrm>
            <a:off x="2552727" y="3447838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3D4A29C8-8EF8-4BC6-A6AF-C0CC94406B21}"/>
              </a:ext>
            </a:extLst>
          </p:cNvPr>
          <p:cNvSpPr/>
          <p:nvPr/>
        </p:nvSpPr>
        <p:spPr>
          <a:xfrm>
            <a:off x="2856096" y="3447838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7CE88D9D-200A-4ECD-9253-8D87453AC34D}"/>
              </a:ext>
            </a:extLst>
          </p:cNvPr>
          <p:cNvSpPr/>
          <p:nvPr/>
        </p:nvSpPr>
        <p:spPr>
          <a:xfrm>
            <a:off x="3159464" y="3447838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DD5DD2FD-F475-4409-965A-45A5AE0CF9F6}"/>
              </a:ext>
            </a:extLst>
          </p:cNvPr>
          <p:cNvSpPr/>
          <p:nvPr/>
        </p:nvSpPr>
        <p:spPr>
          <a:xfrm>
            <a:off x="3462833" y="3447838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5282991B-FB1A-4C63-989F-C51CDC10A920}"/>
              </a:ext>
            </a:extLst>
          </p:cNvPr>
          <p:cNvSpPr/>
          <p:nvPr/>
        </p:nvSpPr>
        <p:spPr>
          <a:xfrm>
            <a:off x="3766201" y="3447838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D6ACD341-EA9A-4F96-B5AE-1605F0DE879B}"/>
              </a:ext>
            </a:extLst>
          </p:cNvPr>
          <p:cNvSpPr/>
          <p:nvPr/>
        </p:nvSpPr>
        <p:spPr>
          <a:xfrm>
            <a:off x="4069570" y="3447838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B03C7221-D876-4273-95C5-F981D43E7891}"/>
              </a:ext>
            </a:extLst>
          </p:cNvPr>
          <p:cNvSpPr/>
          <p:nvPr/>
        </p:nvSpPr>
        <p:spPr>
          <a:xfrm>
            <a:off x="4372939" y="3447838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914298B6-BA8A-4692-89BE-A7143A0BC6AC}"/>
              </a:ext>
            </a:extLst>
          </p:cNvPr>
          <p:cNvSpPr/>
          <p:nvPr/>
        </p:nvSpPr>
        <p:spPr>
          <a:xfrm>
            <a:off x="4676307" y="3447838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F924D8CA-4F8B-42B9-BE29-8C3FD3DBFA2A}"/>
              </a:ext>
            </a:extLst>
          </p:cNvPr>
          <p:cNvSpPr/>
          <p:nvPr/>
        </p:nvSpPr>
        <p:spPr>
          <a:xfrm>
            <a:off x="4979676" y="3447838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9EFC8A72-68F8-4359-A3F1-3B75DB60F283}"/>
              </a:ext>
            </a:extLst>
          </p:cNvPr>
          <p:cNvSpPr/>
          <p:nvPr/>
        </p:nvSpPr>
        <p:spPr>
          <a:xfrm>
            <a:off x="5283044" y="3447838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31FE1731-C94E-460C-A778-DDE15349F818}"/>
              </a:ext>
            </a:extLst>
          </p:cNvPr>
          <p:cNvSpPr/>
          <p:nvPr/>
        </p:nvSpPr>
        <p:spPr>
          <a:xfrm>
            <a:off x="2552727" y="3751207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DA68ADD8-0FB8-4D7C-BEAB-901300957B93}"/>
              </a:ext>
            </a:extLst>
          </p:cNvPr>
          <p:cNvSpPr/>
          <p:nvPr/>
        </p:nvSpPr>
        <p:spPr>
          <a:xfrm>
            <a:off x="2856096" y="3751207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C0D9E37C-FF84-43F6-8BE5-9C14AA9EC916}"/>
              </a:ext>
            </a:extLst>
          </p:cNvPr>
          <p:cNvSpPr/>
          <p:nvPr/>
        </p:nvSpPr>
        <p:spPr>
          <a:xfrm>
            <a:off x="3159464" y="3751207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852287C2-4F35-429D-BA99-1FE62F404A31}"/>
              </a:ext>
            </a:extLst>
          </p:cNvPr>
          <p:cNvSpPr/>
          <p:nvPr/>
        </p:nvSpPr>
        <p:spPr>
          <a:xfrm>
            <a:off x="3462833" y="3751207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E269CA9D-9C36-4E5B-B7A7-66333465CE3C}"/>
              </a:ext>
            </a:extLst>
          </p:cNvPr>
          <p:cNvSpPr/>
          <p:nvPr/>
        </p:nvSpPr>
        <p:spPr>
          <a:xfrm>
            <a:off x="3766201" y="3751207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6A380B49-509D-4BF2-A681-ABCA1EFBA53B}"/>
              </a:ext>
            </a:extLst>
          </p:cNvPr>
          <p:cNvSpPr/>
          <p:nvPr/>
        </p:nvSpPr>
        <p:spPr>
          <a:xfrm>
            <a:off x="4069570" y="3751207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E82BFD58-11A7-4452-A5AF-16ED013051D9}"/>
              </a:ext>
            </a:extLst>
          </p:cNvPr>
          <p:cNvSpPr/>
          <p:nvPr/>
        </p:nvSpPr>
        <p:spPr>
          <a:xfrm>
            <a:off x="4372939" y="3751207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D9F5F2DB-DD2D-4F5A-822D-74DBDE9175CB}"/>
              </a:ext>
            </a:extLst>
          </p:cNvPr>
          <p:cNvSpPr/>
          <p:nvPr/>
        </p:nvSpPr>
        <p:spPr>
          <a:xfrm>
            <a:off x="4676307" y="3751207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43C1A4A5-FFF2-4707-BF0F-7215C38450DA}"/>
              </a:ext>
            </a:extLst>
          </p:cNvPr>
          <p:cNvSpPr/>
          <p:nvPr/>
        </p:nvSpPr>
        <p:spPr>
          <a:xfrm>
            <a:off x="4979676" y="3751207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F0E081A2-A06C-45A6-B510-A65D01B77D77}"/>
              </a:ext>
            </a:extLst>
          </p:cNvPr>
          <p:cNvSpPr/>
          <p:nvPr/>
        </p:nvSpPr>
        <p:spPr>
          <a:xfrm>
            <a:off x="5283044" y="3751207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B7E5F323-F473-4FFE-9B1F-8CFDE723804E}"/>
              </a:ext>
            </a:extLst>
          </p:cNvPr>
          <p:cNvSpPr/>
          <p:nvPr/>
        </p:nvSpPr>
        <p:spPr>
          <a:xfrm>
            <a:off x="2552727" y="4054575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636A86FC-5E9F-40C2-8F33-4D9BFD8F2A89}"/>
              </a:ext>
            </a:extLst>
          </p:cNvPr>
          <p:cNvSpPr/>
          <p:nvPr/>
        </p:nvSpPr>
        <p:spPr>
          <a:xfrm>
            <a:off x="2856096" y="4054575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999DDA3C-92A9-4F25-B605-7ED820C11D25}"/>
              </a:ext>
            </a:extLst>
          </p:cNvPr>
          <p:cNvSpPr/>
          <p:nvPr/>
        </p:nvSpPr>
        <p:spPr>
          <a:xfrm>
            <a:off x="3159464" y="4054575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9D18AB54-EA07-4DDE-AF7E-0E4C04CB7EA8}"/>
              </a:ext>
            </a:extLst>
          </p:cNvPr>
          <p:cNvSpPr/>
          <p:nvPr/>
        </p:nvSpPr>
        <p:spPr>
          <a:xfrm>
            <a:off x="3462833" y="4054575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3960EEC7-07C6-4768-9FEF-406EE5F94EE2}"/>
              </a:ext>
            </a:extLst>
          </p:cNvPr>
          <p:cNvSpPr/>
          <p:nvPr/>
        </p:nvSpPr>
        <p:spPr>
          <a:xfrm>
            <a:off x="3766201" y="4054575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900E6672-2F64-4078-991F-58942F51E11E}"/>
              </a:ext>
            </a:extLst>
          </p:cNvPr>
          <p:cNvSpPr/>
          <p:nvPr/>
        </p:nvSpPr>
        <p:spPr>
          <a:xfrm>
            <a:off x="4069570" y="4054575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0863EAB4-B29A-4D63-8CBD-C33E01DA9DB5}"/>
              </a:ext>
            </a:extLst>
          </p:cNvPr>
          <p:cNvSpPr/>
          <p:nvPr/>
        </p:nvSpPr>
        <p:spPr>
          <a:xfrm>
            <a:off x="4372939" y="4054575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9BBC6D4C-9079-419E-9F87-F0BCF87CDE1D}"/>
              </a:ext>
            </a:extLst>
          </p:cNvPr>
          <p:cNvSpPr/>
          <p:nvPr/>
        </p:nvSpPr>
        <p:spPr>
          <a:xfrm>
            <a:off x="4676307" y="4054575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F3F41504-9B63-4352-BA33-4EE12A18509A}"/>
              </a:ext>
            </a:extLst>
          </p:cNvPr>
          <p:cNvSpPr/>
          <p:nvPr/>
        </p:nvSpPr>
        <p:spPr>
          <a:xfrm>
            <a:off x="4979676" y="4054575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ED24E6F6-F258-43FA-90E1-3CDC9C3ACCD3}"/>
              </a:ext>
            </a:extLst>
          </p:cNvPr>
          <p:cNvSpPr/>
          <p:nvPr/>
        </p:nvSpPr>
        <p:spPr>
          <a:xfrm>
            <a:off x="5283044" y="4054575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A9558345-A43C-438F-9720-B0B36CFC6C26}"/>
              </a:ext>
            </a:extLst>
          </p:cNvPr>
          <p:cNvSpPr/>
          <p:nvPr/>
        </p:nvSpPr>
        <p:spPr>
          <a:xfrm>
            <a:off x="2552727" y="4357944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ABF73B39-547B-43E3-A090-DE365E84CCCE}"/>
              </a:ext>
            </a:extLst>
          </p:cNvPr>
          <p:cNvSpPr/>
          <p:nvPr/>
        </p:nvSpPr>
        <p:spPr>
          <a:xfrm>
            <a:off x="2856096" y="4357944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664D49B0-3E8A-4EFB-9BAB-DA77FACC0FB4}"/>
              </a:ext>
            </a:extLst>
          </p:cNvPr>
          <p:cNvSpPr/>
          <p:nvPr/>
        </p:nvSpPr>
        <p:spPr>
          <a:xfrm>
            <a:off x="3159464" y="4357944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2315F16C-288D-428B-8839-863A93F8DA83}"/>
              </a:ext>
            </a:extLst>
          </p:cNvPr>
          <p:cNvSpPr/>
          <p:nvPr/>
        </p:nvSpPr>
        <p:spPr>
          <a:xfrm>
            <a:off x="3462833" y="4357944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0A3C892E-4482-4935-974C-4A53A71C20DF}"/>
              </a:ext>
            </a:extLst>
          </p:cNvPr>
          <p:cNvSpPr/>
          <p:nvPr/>
        </p:nvSpPr>
        <p:spPr>
          <a:xfrm>
            <a:off x="3766201" y="4357944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8F77FF71-0B4B-4332-9DB6-40A1DFEE8B23}"/>
              </a:ext>
            </a:extLst>
          </p:cNvPr>
          <p:cNvSpPr/>
          <p:nvPr/>
        </p:nvSpPr>
        <p:spPr>
          <a:xfrm>
            <a:off x="4069570" y="4357944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29D96948-1483-4288-BE26-744BC13E550E}"/>
              </a:ext>
            </a:extLst>
          </p:cNvPr>
          <p:cNvSpPr/>
          <p:nvPr/>
        </p:nvSpPr>
        <p:spPr>
          <a:xfrm>
            <a:off x="4372939" y="4357944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EFF83EC0-279E-4BFC-9BAF-457CEF4EE1EA}"/>
              </a:ext>
            </a:extLst>
          </p:cNvPr>
          <p:cNvSpPr/>
          <p:nvPr/>
        </p:nvSpPr>
        <p:spPr>
          <a:xfrm>
            <a:off x="4676307" y="4357944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661F7CB5-7B1B-4B4A-A68F-0DDCBAE32ECC}"/>
              </a:ext>
            </a:extLst>
          </p:cNvPr>
          <p:cNvSpPr/>
          <p:nvPr/>
        </p:nvSpPr>
        <p:spPr>
          <a:xfrm>
            <a:off x="4979676" y="4357944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D43CF7E9-D341-4150-BC6C-5EF6EB459BC9}"/>
              </a:ext>
            </a:extLst>
          </p:cNvPr>
          <p:cNvSpPr/>
          <p:nvPr/>
        </p:nvSpPr>
        <p:spPr>
          <a:xfrm>
            <a:off x="5283044" y="4357944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13E8F2E5-FC53-4B4D-8AC9-9AE1CA39676F}"/>
              </a:ext>
            </a:extLst>
          </p:cNvPr>
          <p:cNvSpPr/>
          <p:nvPr/>
        </p:nvSpPr>
        <p:spPr>
          <a:xfrm>
            <a:off x="2552727" y="4661312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642AA040-FD0F-4311-8353-2FC16D10F7D4}"/>
              </a:ext>
            </a:extLst>
          </p:cNvPr>
          <p:cNvSpPr/>
          <p:nvPr/>
        </p:nvSpPr>
        <p:spPr>
          <a:xfrm>
            <a:off x="2856096" y="4661312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7A2749BE-29B8-4232-B424-8AEBD2FC25FD}"/>
              </a:ext>
            </a:extLst>
          </p:cNvPr>
          <p:cNvSpPr/>
          <p:nvPr/>
        </p:nvSpPr>
        <p:spPr>
          <a:xfrm>
            <a:off x="3159464" y="4661312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CFC05BE3-452F-4D7E-8DB4-18D4EC9DCFE1}"/>
              </a:ext>
            </a:extLst>
          </p:cNvPr>
          <p:cNvSpPr/>
          <p:nvPr/>
        </p:nvSpPr>
        <p:spPr>
          <a:xfrm>
            <a:off x="3462833" y="4661312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268CD78F-94C5-420A-9AE3-09F0EE0A648A}"/>
              </a:ext>
            </a:extLst>
          </p:cNvPr>
          <p:cNvSpPr/>
          <p:nvPr/>
        </p:nvSpPr>
        <p:spPr>
          <a:xfrm>
            <a:off x="3766201" y="4661312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5EFBFEE1-C078-49E0-9A1B-03FFA1AB92DC}"/>
              </a:ext>
            </a:extLst>
          </p:cNvPr>
          <p:cNvSpPr/>
          <p:nvPr/>
        </p:nvSpPr>
        <p:spPr>
          <a:xfrm>
            <a:off x="4069570" y="4661312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A33C6799-F77D-4593-951F-F96F15C1A629}"/>
              </a:ext>
            </a:extLst>
          </p:cNvPr>
          <p:cNvSpPr/>
          <p:nvPr/>
        </p:nvSpPr>
        <p:spPr>
          <a:xfrm>
            <a:off x="4372939" y="4661312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8ABB37E4-2B94-4D94-8F80-3B587947204D}"/>
              </a:ext>
            </a:extLst>
          </p:cNvPr>
          <p:cNvSpPr/>
          <p:nvPr/>
        </p:nvSpPr>
        <p:spPr>
          <a:xfrm>
            <a:off x="4676307" y="4661312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95833885-C9D3-43B6-BDEC-3106FD16B0CE}"/>
              </a:ext>
            </a:extLst>
          </p:cNvPr>
          <p:cNvSpPr/>
          <p:nvPr/>
        </p:nvSpPr>
        <p:spPr>
          <a:xfrm>
            <a:off x="4979676" y="4661312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BDD9FA81-AD75-4092-B1ED-D8F72457AAD7}"/>
              </a:ext>
            </a:extLst>
          </p:cNvPr>
          <p:cNvSpPr/>
          <p:nvPr/>
        </p:nvSpPr>
        <p:spPr>
          <a:xfrm>
            <a:off x="5283044" y="4661312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449626-5E8F-4904-B711-51370C0E52FB}"/>
              </a:ext>
            </a:extLst>
          </p:cNvPr>
          <p:cNvSpPr txBox="1"/>
          <p:nvPr/>
        </p:nvSpPr>
        <p:spPr>
          <a:xfrm>
            <a:off x="1630606" y="250146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D220A4B3-B3DB-4247-91F4-E691FFB1D2C7}"/>
              </a:ext>
            </a:extLst>
          </p:cNvPr>
          <p:cNvSpPr txBox="1"/>
          <p:nvPr/>
        </p:nvSpPr>
        <p:spPr>
          <a:xfrm>
            <a:off x="1630606" y="2805916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6317F5DA-E2F1-4199-8400-F7E47850A549}"/>
              </a:ext>
            </a:extLst>
          </p:cNvPr>
          <p:cNvSpPr txBox="1"/>
          <p:nvPr/>
        </p:nvSpPr>
        <p:spPr>
          <a:xfrm>
            <a:off x="1630606" y="3110372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80581D98-6EC6-42C3-A350-75D07B6F16B7}"/>
              </a:ext>
            </a:extLst>
          </p:cNvPr>
          <p:cNvSpPr txBox="1"/>
          <p:nvPr/>
        </p:nvSpPr>
        <p:spPr>
          <a:xfrm>
            <a:off x="1630606" y="3414828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F7EF8FFD-E709-4B0E-8819-765389BD45CF}"/>
              </a:ext>
            </a:extLst>
          </p:cNvPr>
          <p:cNvSpPr txBox="1"/>
          <p:nvPr/>
        </p:nvSpPr>
        <p:spPr>
          <a:xfrm>
            <a:off x="1630606" y="3719284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59047DCA-794D-4837-A314-0CE4CD98C5FD}"/>
              </a:ext>
            </a:extLst>
          </p:cNvPr>
          <p:cNvSpPr txBox="1"/>
          <p:nvPr/>
        </p:nvSpPr>
        <p:spPr>
          <a:xfrm>
            <a:off x="1630606" y="402374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689EB0C4-0842-4E5A-8F59-E3CCB8B5B26D}"/>
              </a:ext>
            </a:extLst>
          </p:cNvPr>
          <p:cNvSpPr txBox="1"/>
          <p:nvPr/>
        </p:nvSpPr>
        <p:spPr>
          <a:xfrm>
            <a:off x="1630606" y="4328196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58671CE9-173D-497F-B8C5-98947A80D033}"/>
              </a:ext>
            </a:extLst>
          </p:cNvPr>
          <p:cNvSpPr txBox="1"/>
          <p:nvPr/>
        </p:nvSpPr>
        <p:spPr>
          <a:xfrm>
            <a:off x="1630606" y="463265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CC2FB1DE-62C9-43E7-8883-A5B5BE8BF1B5}"/>
              </a:ext>
            </a:extLst>
          </p:cNvPr>
          <p:cNvCxnSpPr>
            <a:stCxn id="5" idx="3"/>
            <a:endCxn id="2" idx="1"/>
          </p:cNvCxnSpPr>
          <p:nvPr/>
        </p:nvCxnSpPr>
        <p:spPr>
          <a:xfrm>
            <a:off x="1941910" y="2686126"/>
            <a:ext cx="610817" cy="3291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9578663F-E124-4B60-B20A-73A4737C8B7A}"/>
              </a:ext>
            </a:extLst>
          </p:cNvPr>
          <p:cNvCxnSpPr>
            <a:cxnSpLocks/>
            <a:stCxn id="106" idx="3"/>
            <a:endCxn id="29" idx="1"/>
          </p:cNvCxnSpPr>
          <p:nvPr/>
        </p:nvCxnSpPr>
        <p:spPr>
          <a:xfrm>
            <a:off x="1941910" y="2990582"/>
            <a:ext cx="610817" cy="2204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356F1270-082A-4618-BF37-6BCD22287240}"/>
              </a:ext>
            </a:extLst>
          </p:cNvPr>
          <p:cNvCxnSpPr>
            <a:cxnSpLocks/>
            <a:stCxn id="107" idx="3"/>
            <a:endCxn id="40" idx="1"/>
          </p:cNvCxnSpPr>
          <p:nvPr/>
        </p:nvCxnSpPr>
        <p:spPr>
          <a:xfrm>
            <a:off x="1941910" y="3295038"/>
            <a:ext cx="610817" cy="1116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F4E7C4F5-A457-4EF2-BB2E-57956825C4F8}"/>
              </a:ext>
            </a:extLst>
          </p:cNvPr>
          <p:cNvCxnSpPr>
            <a:cxnSpLocks/>
            <a:stCxn id="108" idx="3"/>
            <a:endCxn id="51" idx="1"/>
          </p:cNvCxnSpPr>
          <p:nvPr/>
        </p:nvCxnSpPr>
        <p:spPr>
          <a:xfrm>
            <a:off x="1941910" y="3599494"/>
            <a:ext cx="610817" cy="29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직선 화살표 연결선 123">
            <a:extLst>
              <a:ext uri="{FF2B5EF4-FFF2-40B4-BE49-F238E27FC236}">
                <a16:creationId xmlns:a16="http://schemas.microsoft.com/office/drawing/2014/main" id="{78461238-C3D2-47A4-B683-A71280C85429}"/>
              </a:ext>
            </a:extLst>
          </p:cNvPr>
          <p:cNvCxnSpPr>
            <a:cxnSpLocks/>
            <a:stCxn id="109" idx="3"/>
            <a:endCxn id="62" idx="1"/>
          </p:cNvCxnSpPr>
          <p:nvPr/>
        </p:nvCxnSpPr>
        <p:spPr>
          <a:xfrm flipV="1">
            <a:off x="1941910" y="3902892"/>
            <a:ext cx="610817" cy="1058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화살표 연결선 126">
            <a:extLst>
              <a:ext uri="{FF2B5EF4-FFF2-40B4-BE49-F238E27FC236}">
                <a16:creationId xmlns:a16="http://schemas.microsoft.com/office/drawing/2014/main" id="{2A308BAE-FA0C-4102-B6CF-CC7154599030}"/>
              </a:ext>
            </a:extLst>
          </p:cNvPr>
          <p:cNvCxnSpPr>
            <a:cxnSpLocks/>
            <a:stCxn id="110" idx="3"/>
            <a:endCxn id="73" idx="1"/>
          </p:cNvCxnSpPr>
          <p:nvPr/>
        </p:nvCxnSpPr>
        <p:spPr>
          <a:xfrm flipV="1">
            <a:off x="1941910" y="4206260"/>
            <a:ext cx="610817" cy="2146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D64EC5A1-AE5F-4347-8070-236D254B84A9}"/>
              </a:ext>
            </a:extLst>
          </p:cNvPr>
          <p:cNvCxnSpPr>
            <a:cxnSpLocks/>
            <a:stCxn id="111" idx="3"/>
            <a:endCxn id="84" idx="1"/>
          </p:cNvCxnSpPr>
          <p:nvPr/>
        </p:nvCxnSpPr>
        <p:spPr>
          <a:xfrm flipV="1">
            <a:off x="1941910" y="4509629"/>
            <a:ext cx="610817" cy="3233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1954E165-CAA7-4A8A-8D8D-E268A54FF1D1}"/>
              </a:ext>
            </a:extLst>
          </p:cNvPr>
          <p:cNvCxnSpPr>
            <a:cxnSpLocks/>
            <a:stCxn id="112" idx="3"/>
            <a:endCxn id="95" idx="1"/>
          </p:cNvCxnSpPr>
          <p:nvPr/>
        </p:nvCxnSpPr>
        <p:spPr>
          <a:xfrm flipV="1">
            <a:off x="1941910" y="4812997"/>
            <a:ext cx="610817" cy="4322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84" name="TextBox 7183">
                <a:extLst>
                  <a:ext uri="{FF2B5EF4-FFF2-40B4-BE49-F238E27FC236}">
                    <a16:creationId xmlns:a16="http://schemas.microsoft.com/office/drawing/2014/main" id="{CAADF971-5749-4B3F-85D0-AA396DFCBF7F}"/>
                  </a:ext>
                </a:extLst>
              </p:cNvPr>
              <p:cNvSpPr txBox="1"/>
              <p:nvPr/>
            </p:nvSpPr>
            <p:spPr>
              <a:xfrm>
                <a:off x="3844188" y="5001985"/>
                <a:ext cx="45076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184" name="TextBox 7183">
                <a:extLst>
                  <a:ext uri="{FF2B5EF4-FFF2-40B4-BE49-F238E27FC236}">
                    <a16:creationId xmlns:a16="http://schemas.microsoft.com/office/drawing/2014/main" id="{CAADF971-5749-4B3F-85D0-AA396DFCBF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4188" y="5001985"/>
                <a:ext cx="450764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08B313F7-76D7-4312-A211-8057F9C20355}"/>
                  </a:ext>
                </a:extLst>
              </p:cNvPr>
              <p:cNvSpPr txBox="1"/>
              <p:nvPr/>
            </p:nvSpPr>
            <p:spPr>
              <a:xfrm>
                <a:off x="1602703" y="4868741"/>
                <a:ext cx="3834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08B313F7-76D7-4312-A211-8057F9C203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2703" y="4868741"/>
                <a:ext cx="383438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85" name="오른쪽 중괄호 7184">
            <a:extLst>
              <a:ext uri="{FF2B5EF4-FFF2-40B4-BE49-F238E27FC236}">
                <a16:creationId xmlns:a16="http://schemas.microsoft.com/office/drawing/2014/main" id="{C6C131AB-62A4-40F7-81EC-1FB5307575E1}"/>
              </a:ext>
            </a:extLst>
          </p:cNvPr>
          <p:cNvSpPr/>
          <p:nvPr/>
        </p:nvSpPr>
        <p:spPr>
          <a:xfrm>
            <a:off x="5697571" y="2535842"/>
            <a:ext cx="135669" cy="3097703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86" name="TextBox 7185">
            <a:extLst>
              <a:ext uri="{FF2B5EF4-FFF2-40B4-BE49-F238E27FC236}">
                <a16:creationId xmlns:a16="http://schemas.microsoft.com/office/drawing/2014/main" id="{465A98DF-96CC-4E38-AA57-BB312266B477}"/>
              </a:ext>
            </a:extLst>
          </p:cNvPr>
          <p:cNvSpPr txBox="1"/>
          <p:nvPr/>
        </p:nvSpPr>
        <p:spPr>
          <a:xfrm>
            <a:off x="5847698" y="3885298"/>
            <a:ext cx="8579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48,000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오른쪽 중괄호 139">
            <a:extLst>
              <a:ext uri="{FF2B5EF4-FFF2-40B4-BE49-F238E27FC236}">
                <a16:creationId xmlns:a16="http://schemas.microsoft.com/office/drawing/2014/main" id="{A35E5BE2-B8E6-48E4-B390-A967EC26BA9D}"/>
              </a:ext>
            </a:extLst>
          </p:cNvPr>
          <p:cNvSpPr/>
          <p:nvPr/>
        </p:nvSpPr>
        <p:spPr>
          <a:xfrm rot="16200000">
            <a:off x="3998469" y="898366"/>
            <a:ext cx="142201" cy="3033686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AA10A0E6-475D-443E-AADF-C9F8464FC01C}"/>
              </a:ext>
            </a:extLst>
          </p:cNvPr>
          <p:cNvSpPr txBox="1"/>
          <p:nvPr/>
        </p:nvSpPr>
        <p:spPr>
          <a:xfrm>
            <a:off x="3865026" y="2044331"/>
            <a:ext cx="4090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2725477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의류 이미지 분류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4.7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케라스를 이용한 다층신경망의 다양한 구현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6B6816-FEBC-4C0D-832E-8CB6BBCA79A8}"/>
              </a:ext>
            </a:extLst>
          </p:cNvPr>
          <p:cNvSpPr txBox="1"/>
          <p:nvPr/>
        </p:nvSpPr>
        <p:spPr>
          <a:xfrm>
            <a:off x="723892" y="1528664"/>
            <a:ext cx="23855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타깃을 원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핫 인코딩으로 변환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52AC68B-9EAF-4FA1-9C25-F44E9C4DC579}"/>
              </a:ext>
            </a:extLst>
          </p:cNvPr>
          <p:cNvSpPr txBox="1"/>
          <p:nvPr/>
        </p:nvSpPr>
        <p:spPr>
          <a:xfrm>
            <a:off x="450623" y="925750"/>
            <a:ext cx="5246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타깃 데이터를 준비하고 다중 분류 신경망을 훈련한다</a:t>
            </a:r>
            <a:r>
              <a:rPr lang="en-US" altLang="ko-KR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6D3134A-1F85-4E7D-9173-B3C2ABC49C25}"/>
              </a:ext>
            </a:extLst>
          </p:cNvPr>
          <p:cNvSpPr/>
          <p:nvPr/>
        </p:nvSpPr>
        <p:spPr>
          <a:xfrm>
            <a:off x="2552727" y="2537732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DA518B3-AD34-4916-ACAD-664E2D65E9B8}"/>
              </a:ext>
            </a:extLst>
          </p:cNvPr>
          <p:cNvSpPr/>
          <p:nvPr/>
        </p:nvSpPr>
        <p:spPr>
          <a:xfrm>
            <a:off x="2552727" y="2841101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F84B1F43-6649-40AD-B603-338F8D5742C4}"/>
              </a:ext>
            </a:extLst>
          </p:cNvPr>
          <p:cNvSpPr/>
          <p:nvPr/>
        </p:nvSpPr>
        <p:spPr>
          <a:xfrm>
            <a:off x="2552727" y="3144469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F726F3E1-6396-4691-99A6-CB3599DEF48A}"/>
              </a:ext>
            </a:extLst>
          </p:cNvPr>
          <p:cNvSpPr/>
          <p:nvPr/>
        </p:nvSpPr>
        <p:spPr>
          <a:xfrm>
            <a:off x="2552727" y="3447838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31FE1731-C94E-460C-A778-DDE15349F818}"/>
              </a:ext>
            </a:extLst>
          </p:cNvPr>
          <p:cNvSpPr/>
          <p:nvPr/>
        </p:nvSpPr>
        <p:spPr>
          <a:xfrm>
            <a:off x="2552727" y="3751207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B7E5F323-F473-4FFE-9B1F-8CFDE723804E}"/>
              </a:ext>
            </a:extLst>
          </p:cNvPr>
          <p:cNvSpPr/>
          <p:nvPr/>
        </p:nvSpPr>
        <p:spPr>
          <a:xfrm>
            <a:off x="2552727" y="4054575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A9558345-A43C-438F-9720-B0B36CFC6C26}"/>
              </a:ext>
            </a:extLst>
          </p:cNvPr>
          <p:cNvSpPr/>
          <p:nvPr/>
        </p:nvSpPr>
        <p:spPr>
          <a:xfrm>
            <a:off x="2552727" y="4357944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13E8F2E5-FC53-4B4D-8AC9-9AE1CA39676F}"/>
              </a:ext>
            </a:extLst>
          </p:cNvPr>
          <p:cNvSpPr/>
          <p:nvPr/>
        </p:nvSpPr>
        <p:spPr>
          <a:xfrm>
            <a:off x="2552727" y="4661312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CC2FB1DE-62C9-43E7-8883-A5B5BE8BF1B5}"/>
              </a:ext>
            </a:extLst>
          </p:cNvPr>
          <p:cNvCxnSpPr>
            <a:cxnSpLocks/>
            <a:stCxn id="3" idx="6"/>
            <a:endCxn id="2" idx="1"/>
          </p:cNvCxnSpPr>
          <p:nvPr/>
        </p:nvCxnSpPr>
        <p:spPr>
          <a:xfrm>
            <a:off x="1653949" y="2689388"/>
            <a:ext cx="898778" cy="29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9578663F-E124-4B60-B20A-73A4737C8B7A}"/>
              </a:ext>
            </a:extLst>
          </p:cNvPr>
          <p:cNvCxnSpPr>
            <a:cxnSpLocks/>
            <a:stCxn id="131" idx="6"/>
            <a:endCxn id="29" idx="1"/>
          </p:cNvCxnSpPr>
          <p:nvPr/>
        </p:nvCxnSpPr>
        <p:spPr>
          <a:xfrm>
            <a:off x="1653949" y="2992757"/>
            <a:ext cx="898778" cy="29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356F1270-082A-4618-BF37-6BCD22287240}"/>
              </a:ext>
            </a:extLst>
          </p:cNvPr>
          <p:cNvCxnSpPr>
            <a:cxnSpLocks/>
            <a:stCxn id="132" idx="6"/>
            <a:endCxn id="40" idx="1"/>
          </p:cNvCxnSpPr>
          <p:nvPr/>
        </p:nvCxnSpPr>
        <p:spPr>
          <a:xfrm>
            <a:off x="1653949" y="3296126"/>
            <a:ext cx="898778" cy="28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F4E7C4F5-A457-4EF2-BB2E-57956825C4F8}"/>
              </a:ext>
            </a:extLst>
          </p:cNvPr>
          <p:cNvCxnSpPr>
            <a:cxnSpLocks/>
            <a:stCxn id="134" idx="6"/>
            <a:endCxn id="51" idx="1"/>
          </p:cNvCxnSpPr>
          <p:nvPr/>
        </p:nvCxnSpPr>
        <p:spPr>
          <a:xfrm>
            <a:off x="1653949" y="3599495"/>
            <a:ext cx="898778" cy="28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직선 화살표 연결선 123">
            <a:extLst>
              <a:ext uri="{FF2B5EF4-FFF2-40B4-BE49-F238E27FC236}">
                <a16:creationId xmlns:a16="http://schemas.microsoft.com/office/drawing/2014/main" id="{78461238-C3D2-47A4-B683-A71280C85429}"/>
              </a:ext>
            </a:extLst>
          </p:cNvPr>
          <p:cNvCxnSpPr>
            <a:cxnSpLocks/>
            <a:stCxn id="135" idx="6"/>
            <a:endCxn id="62" idx="1"/>
          </p:cNvCxnSpPr>
          <p:nvPr/>
        </p:nvCxnSpPr>
        <p:spPr>
          <a:xfrm>
            <a:off x="1653949" y="3902864"/>
            <a:ext cx="898778" cy="28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화살표 연결선 126">
            <a:extLst>
              <a:ext uri="{FF2B5EF4-FFF2-40B4-BE49-F238E27FC236}">
                <a16:creationId xmlns:a16="http://schemas.microsoft.com/office/drawing/2014/main" id="{2A308BAE-FA0C-4102-B6CF-CC7154599030}"/>
              </a:ext>
            </a:extLst>
          </p:cNvPr>
          <p:cNvCxnSpPr>
            <a:cxnSpLocks/>
            <a:stCxn id="136" idx="6"/>
            <a:endCxn id="73" idx="1"/>
          </p:cNvCxnSpPr>
          <p:nvPr/>
        </p:nvCxnSpPr>
        <p:spPr>
          <a:xfrm>
            <a:off x="1653949" y="4206233"/>
            <a:ext cx="898778" cy="27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D64EC5A1-AE5F-4347-8070-236D254B84A9}"/>
              </a:ext>
            </a:extLst>
          </p:cNvPr>
          <p:cNvCxnSpPr>
            <a:cxnSpLocks/>
            <a:stCxn id="138" idx="6"/>
            <a:endCxn id="84" idx="1"/>
          </p:cNvCxnSpPr>
          <p:nvPr/>
        </p:nvCxnSpPr>
        <p:spPr>
          <a:xfrm>
            <a:off x="1653949" y="4509602"/>
            <a:ext cx="898778" cy="27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1954E165-CAA7-4A8A-8D8D-E268A54FF1D1}"/>
              </a:ext>
            </a:extLst>
          </p:cNvPr>
          <p:cNvCxnSpPr>
            <a:cxnSpLocks/>
            <a:stCxn id="139" idx="6"/>
            <a:endCxn id="95" idx="1"/>
          </p:cNvCxnSpPr>
          <p:nvPr/>
        </p:nvCxnSpPr>
        <p:spPr>
          <a:xfrm>
            <a:off x="1653949" y="4812971"/>
            <a:ext cx="898778" cy="26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6418FBAB-D2A8-4CC1-B66B-89B666C83E09}"/>
              </a:ext>
            </a:extLst>
          </p:cNvPr>
          <p:cNvSpPr/>
          <p:nvPr/>
        </p:nvSpPr>
        <p:spPr>
          <a:xfrm>
            <a:off x="2552727" y="4961447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57FCC896-082E-4D83-A26F-ABBF3CD407A7}"/>
              </a:ext>
            </a:extLst>
          </p:cNvPr>
          <p:cNvSpPr/>
          <p:nvPr/>
        </p:nvSpPr>
        <p:spPr>
          <a:xfrm>
            <a:off x="2552727" y="5261582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229A12C6-E48D-43D5-9E98-C8C15D3ECCB1}"/>
              </a:ext>
            </a:extLst>
          </p:cNvPr>
          <p:cNvSpPr/>
          <p:nvPr/>
        </p:nvSpPr>
        <p:spPr>
          <a:xfrm>
            <a:off x="1350580" y="2537703"/>
            <a:ext cx="303369" cy="30336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타원 130">
            <a:extLst>
              <a:ext uri="{FF2B5EF4-FFF2-40B4-BE49-F238E27FC236}">
                <a16:creationId xmlns:a16="http://schemas.microsoft.com/office/drawing/2014/main" id="{D6713551-32FB-4FEF-B79A-96A65E7BE8BB}"/>
              </a:ext>
            </a:extLst>
          </p:cNvPr>
          <p:cNvSpPr/>
          <p:nvPr/>
        </p:nvSpPr>
        <p:spPr>
          <a:xfrm>
            <a:off x="1350580" y="2841072"/>
            <a:ext cx="303369" cy="30336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타원 131">
            <a:extLst>
              <a:ext uri="{FF2B5EF4-FFF2-40B4-BE49-F238E27FC236}">
                <a16:creationId xmlns:a16="http://schemas.microsoft.com/office/drawing/2014/main" id="{3BE01124-97C6-408B-A28F-FD2B9BFAFD22}"/>
              </a:ext>
            </a:extLst>
          </p:cNvPr>
          <p:cNvSpPr/>
          <p:nvPr/>
        </p:nvSpPr>
        <p:spPr>
          <a:xfrm>
            <a:off x="1350580" y="3144441"/>
            <a:ext cx="303369" cy="30336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타원 133">
            <a:extLst>
              <a:ext uri="{FF2B5EF4-FFF2-40B4-BE49-F238E27FC236}">
                <a16:creationId xmlns:a16="http://schemas.microsoft.com/office/drawing/2014/main" id="{0945E3A6-1E1D-4E1B-9321-DC86CA2584BD}"/>
              </a:ext>
            </a:extLst>
          </p:cNvPr>
          <p:cNvSpPr/>
          <p:nvPr/>
        </p:nvSpPr>
        <p:spPr>
          <a:xfrm>
            <a:off x="1350580" y="3447810"/>
            <a:ext cx="303369" cy="30336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타원 134">
            <a:extLst>
              <a:ext uri="{FF2B5EF4-FFF2-40B4-BE49-F238E27FC236}">
                <a16:creationId xmlns:a16="http://schemas.microsoft.com/office/drawing/2014/main" id="{42A80F98-1CA8-4007-B645-80D5F994E16A}"/>
              </a:ext>
            </a:extLst>
          </p:cNvPr>
          <p:cNvSpPr/>
          <p:nvPr/>
        </p:nvSpPr>
        <p:spPr>
          <a:xfrm>
            <a:off x="1350580" y="3751179"/>
            <a:ext cx="303369" cy="30336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6" name="타원 135">
            <a:extLst>
              <a:ext uri="{FF2B5EF4-FFF2-40B4-BE49-F238E27FC236}">
                <a16:creationId xmlns:a16="http://schemas.microsoft.com/office/drawing/2014/main" id="{274467D4-137F-4D70-87CE-50647F1210A8}"/>
              </a:ext>
            </a:extLst>
          </p:cNvPr>
          <p:cNvSpPr/>
          <p:nvPr/>
        </p:nvSpPr>
        <p:spPr>
          <a:xfrm>
            <a:off x="1350580" y="4054548"/>
            <a:ext cx="303369" cy="30336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8" name="타원 137">
            <a:extLst>
              <a:ext uri="{FF2B5EF4-FFF2-40B4-BE49-F238E27FC236}">
                <a16:creationId xmlns:a16="http://schemas.microsoft.com/office/drawing/2014/main" id="{7544BF89-45F7-4287-A321-6FD1E6A14B63}"/>
              </a:ext>
            </a:extLst>
          </p:cNvPr>
          <p:cNvSpPr/>
          <p:nvPr/>
        </p:nvSpPr>
        <p:spPr>
          <a:xfrm>
            <a:off x="1350580" y="4357917"/>
            <a:ext cx="303369" cy="30336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타원 138">
            <a:extLst>
              <a:ext uri="{FF2B5EF4-FFF2-40B4-BE49-F238E27FC236}">
                <a16:creationId xmlns:a16="http://schemas.microsoft.com/office/drawing/2014/main" id="{34654463-77D2-4172-B74E-9DA4854866D6}"/>
              </a:ext>
            </a:extLst>
          </p:cNvPr>
          <p:cNvSpPr/>
          <p:nvPr/>
        </p:nvSpPr>
        <p:spPr>
          <a:xfrm>
            <a:off x="1350580" y="4661286"/>
            <a:ext cx="303369" cy="30336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2" name="타원 141">
            <a:extLst>
              <a:ext uri="{FF2B5EF4-FFF2-40B4-BE49-F238E27FC236}">
                <a16:creationId xmlns:a16="http://schemas.microsoft.com/office/drawing/2014/main" id="{14B8EA99-52A9-42B4-AE72-BB11660E2DEF}"/>
              </a:ext>
            </a:extLst>
          </p:cNvPr>
          <p:cNvSpPr/>
          <p:nvPr/>
        </p:nvSpPr>
        <p:spPr>
          <a:xfrm>
            <a:off x="1350580" y="4964655"/>
            <a:ext cx="303369" cy="30336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3" name="타원 142">
            <a:extLst>
              <a:ext uri="{FF2B5EF4-FFF2-40B4-BE49-F238E27FC236}">
                <a16:creationId xmlns:a16="http://schemas.microsoft.com/office/drawing/2014/main" id="{0CA20BBE-72B6-4A6A-8134-3C57C16A7A1B}"/>
              </a:ext>
            </a:extLst>
          </p:cNvPr>
          <p:cNvSpPr/>
          <p:nvPr/>
        </p:nvSpPr>
        <p:spPr>
          <a:xfrm>
            <a:off x="1350580" y="5268024"/>
            <a:ext cx="303369" cy="30336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44" name="직선 화살표 연결선 143">
            <a:extLst>
              <a:ext uri="{FF2B5EF4-FFF2-40B4-BE49-F238E27FC236}">
                <a16:creationId xmlns:a16="http://schemas.microsoft.com/office/drawing/2014/main" id="{7780BF39-C3D4-40A9-A44D-472A63E82072}"/>
              </a:ext>
            </a:extLst>
          </p:cNvPr>
          <p:cNvCxnSpPr>
            <a:cxnSpLocks/>
            <a:stCxn id="142" idx="6"/>
            <a:endCxn id="113" idx="1"/>
          </p:cNvCxnSpPr>
          <p:nvPr/>
        </p:nvCxnSpPr>
        <p:spPr>
          <a:xfrm flipV="1">
            <a:off x="1653949" y="5113132"/>
            <a:ext cx="898778" cy="3208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직선 화살표 연결선 144">
            <a:extLst>
              <a:ext uri="{FF2B5EF4-FFF2-40B4-BE49-F238E27FC236}">
                <a16:creationId xmlns:a16="http://schemas.microsoft.com/office/drawing/2014/main" id="{B62BDF91-59E8-4F19-AABB-623858256D20}"/>
              </a:ext>
            </a:extLst>
          </p:cNvPr>
          <p:cNvCxnSpPr>
            <a:cxnSpLocks/>
            <a:stCxn id="143" idx="6"/>
            <a:endCxn id="114" idx="1"/>
          </p:cNvCxnSpPr>
          <p:nvPr/>
        </p:nvCxnSpPr>
        <p:spPr>
          <a:xfrm flipV="1">
            <a:off x="1653949" y="5413267"/>
            <a:ext cx="898778" cy="6442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TextBox 145">
            <a:extLst>
              <a:ext uri="{FF2B5EF4-FFF2-40B4-BE49-F238E27FC236}">
                <a16:creationId xmlns:a16="http://schemas.microsoft.com/office/drawing/2014/main" id="{0624B9F9-54A8-4E42-90D1-A4C3C5949518}"/>
              </a:ext>
            </a:extLst>
          </p:cNvPr>
          <p:cNvSpPr txBox="1"/>
          <p:nvPr/>
        </p:nvSpPr>
        <p:spPr>
          <a:xfrm>
            <a:off x="965630" y="5624473"/>
            <a:ext cx="10615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출력층의 뉴런</a:t>
            </a: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00E77B59-D737-42A3-9F78-83E40AA6714C}"/>
              </a:ext>
            </a:extLst>
          </p:cNvPr>
          <p:cNvCxnSpPr>
            <a:cxnSpLocks/>
          </p:cNvCxnSpPr>
          <p:nvPr/>
        </p:nvCxnSpPr>
        <p:spPr>
          <a:xfrm>
            <a:off x="2945410" y="3819106"/>
            <a:ext cx="1244251" cy="0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BAC9EDB0-F7E1-4041-A0CC-0A4D9C94576F}"/>
              </a:ext>
            </a:extLst>
          </p:cNvPr>
          <p:cNvSpPr txBox="1"/>
          <p:nvPr/>
        </p:nvSpPr>
        <p:spPr>
          <a:xfrm>
            <a:off x="2945410" y="3074504"/>
            <a:ext cx="12442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가장 큰 출려값의</a:t>
            </a:r>
            <a:endParaRPr lang="en-US" altLang="ko-KR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인덱스가 타깃과</a:t>
            </a:r>
            <a:endParaRPr lang="en-US" altLang="ko-KR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동일한지 비교</a:t>
            </a: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6A600A7D-F2BB-40DC-9921-18679BC83D03}"/>
              </a:ext>
            </a:extLst>
          </p:cNvPr>
          <p:cNvSpPr/>
          <p:nvPr/>
        </p:nvSpPr>
        <p:spPr>
          <a:xfrm>
            <a:off x="4302703" y="2531709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AEC0B9A3-CE67-4B3B-9F84-7529EDAF5136}"/>
              </a:ext>
            </a:extLst>
          </p:cNvPr>
          <p:cNvSpPr/>
          <p:nvPr/>
        </p:nvSpPr>
        <p:spPr>
          <a:xfrm>
            <a:off x="4302703" y="2835078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370555AB-5FE9-47EC-BC3C-CFEFEFCD5D24}"/>
              </a:ext>
            </a:extLst>
          </p:cNvPr>
          <p:cNvSpPr/>
          <p:nvPr/>
        </p:nvSpPr>
        <p:spPr>
          <a:xfrm>
            <a:off x="4302703" y="3138446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5785AE4A-0035-4B62-A4A2-83E3390B848E}"/>
              </a:ext>
            </a:extLst>
          </p:cNvPr>
          <p:cNvSpPr/>
          <p:nvPr/>
        </p:nvSpPr>
        <p:spPr>
          <a:xfrm>
            <a:off x="4302703" y="3441815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7A6BE5C4-DC1E-4314-9A6E-89552FD45466}"/>
              </a:ext>
            </a:extLst>
          </p:cNvPr>
          <p:cNvSpPr/>
          <p:nvPr/>
        </p:nvSpPr>
        <p:spPr>
          <a:xfrm>
            <a:off x="4302703" y="3745184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7B663612-DFEF-4B87-A6B8-C58686E9795F}"/>
              </a:ext>
            </a:extLst>
          </p:cNvPr>
          <p:cNvSpPr/>
          <p:nvPr/>
        </p:nvSpPr>
        <p:spPr>
          <a:xfrm>
            <a:off x="4302703" y="4048552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1F2F8B3F-0FC6-41E8-9E05-79E131A65332}"/>
              </a:ext>
            </a:extLst>
          </p:cNvPr>
          <p:cNvSpPr/>
          <p:nvPr/>
        </p:nvSpPr>
        <p:spPr>
          <a:xfrm>
            <a:off x="4302703" y="4351921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C59AFBC0-B2DE-4598-8186-A97A5C87B536}"/>
              </a:ext>
            </a:extLst>
          </p:cNvPr>
          <p:cNvSpPr/>
          <p:nvPr/>
        </p:nvSpPr>
        <p:spPr>
          <a:xfrm>
            <a:off x="4302703" y="4655289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393BEC0D-FEAE-4D88-86B6-72ACAA9DDF7C}"/>
              </a:ext>
            </a:extLst>
          </p:cNvPr>
          <p:cNvSpPr/>
          <p:nvPr/>
        </p:nvSpPr>
        <p:spPr>
          <a:xfrm>
            <a:off x="4302703" y="4955424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D0748A3C-A10F-4B78-BB1D-5785FA5F7E0D}"/>
              </a:ext>
            </a:extLst>
          </p:cNvPr>
          <p:cNvSpPr/>
          <p:nvPr/>
        </p:nvSpPr>
        <p:spPr>
          <a:xfrm>
            <a:off x="4302703" y="5255559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A6EBA185-E1E0-4AE3-A1DB-08745D9894E9}"/>
              </a:ext>
            </a:extLst>
          </p:cNvPr>
          <p:cNvSpPr txBox="1"/>
          <p:nvPr/>
        </p:nvSpPr>
        <p:spPr>
          <a:xfrm>
            <a:off x="4636063" y="4365105"/>
            <a:ext cx="5405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셔츠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3471531F-92A2-47E9-99A5-2073C1CFAC4C}"/>
              </a:ext>
            </a:extLst>
          </p:cNvPr>
          <p:cNvSpPr txBox="1"/>
          <p:nvPr/>
        </p:nvSpPr>
        <p:spPr>
          <a:xfrm>
            <a:off x="4812416" y="2038946"/>
            <a:ext cx="14638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레이블 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</a:t>
            </a:r>
            <a:endParaRPr lang="en-US" altLang="ko-KR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원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핫 인코딩한 배열</a:t>
            </a:r>
          </a:p>
        </p:txBody>
      </p:sp>
      <p:cxnSp>
        <p:nvCxnSpPr>
          <p:cNvPr id="7182" name="연결선: 구부러짐 7181">
            <a:extLst>
              <a:ext uri="{FF2B5EF4-FFF2-40B4-BE49-F238E27FC236}">
                <a16:creationId xmlns:a16="http://schemas.microsoft.com/office/drawing/2014/main" id="{75379CB2-7957-4DF7-B971-0A78EBD0672F}"/>
              </a:ext>
            </a:extLst>
          </p:cNvPr>
          <p:cNvCxnSpPr>
            <a:stCxn id="169" idx="1"/>
            <a:endCxn id="158" idx="0"/>
          </p:cNvCxnSpPr>
          <p:nvPr/>
        </p:nvCxnSpPr>
        <p:spPr>
          <a:xfrm rot="10800000" flipV="1">
            <a:off x="4454388" y="2269779"/>
            <a:ext cx="358028" cy="261930"/>
          </a:xfrm>
          <a:prstGeom prst="curvedConnector2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5603931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의류 이미지 분류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4.7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케라스를 이용한 다층신경망의 다양한 구현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6B6816-FEBC-4C0D-832E-8CB6BBCA79A8}"/>
              </a:ext>
            </a:extLst>
          </p:cNvPr>
          <p:cNvSpPr txBox="1"/>
          <p:nvPr/>
        </p:nvSpPr>
        <p:spPr>
          <a:xfrm>
            <a:off x="723892" y="1286925"/>
            <a:ext cx="38214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to_categorical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 사용해 원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핫 인코딩하기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DCB77FA-C2F5-4FB8-ADBF-96CF07917473}"/>
              </a:ext>
            </a:extLst>
          </p:cNvPr>
          <p:cNvSpPr/>
          <p:nvPr/>
        </p:nvSpPr>
        <p:spPr>
          <a:xfrm>
            <a:off x="755423" y="1632959"/>
            <a:ext cx="8930142" cy="30777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tf.keras.utils.to_categorical([0, 1, 3])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8734573-A96D-46A0-8049-D1898F2C2556}"/>
              </a:ext>
            </a:extLst>
          </p:cNvPr>
          <p:cNvSpPr txBox="1"/>
          <p:nvPr/>
        </p:nvSpPr>
        <p:spPr>
          <a:xfrm>
            <a:off x="818485" y="1927217"/>
            <a:ext cx="805556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array([[1., 0., 0., 0.],</a:t>
            </a: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[0., 1., 0., 0.],</a:t>
            </a: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[0., 0., 0., 1.]], </a:t>
            </a:r>
            <a:r>
              <a:rPr lang="en-US" altLang="ko-KR" sz="1400" err="1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dtype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=float32)</a:t>
            </a:r>
            <a:endParaRPr lang="ko-KR" altLang="en-US" sz="1400">
              <a:solidFill>
                <a:srgbClr val="000000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89CE891-490A-405C-BF6C-E3A39F0DE4BE}"/>
              </a:ext>
            </a:extLst>
          </p:cNvPr>
          <p:cNvSpPr/>
          <p:nvPr/>
        </p:nvSpPr>
        <p:spPr>
          <a:xfrm>
            <a:off x="723892" y="3859912"/>
            <a:ext cx="8930142" cy="30777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fr-FR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print(y_train[0], y_train_encoded[0])</a:t>
            </a:r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A8B3769-B7B5-487F-8282-6ABC1EC7F0F4}"/>
              </a:ext>
            </a:extLst>
          </p:cNvPr>
          <p:cNvSpPr/>
          <p:nvPr/>
        </p:nvSpPr>
        <p:spPr>
          <a:xfrm>
            <a:off x="723892" y="2731808"/>
            <a:ext cx="8930142" cy="738664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nn-NO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y_train_encoded = tf.keras.utils.to_categorical(y_train)</a:t>
            </a:r>
          </a:p>
          <a:p>
            <a:r>
              <a:rPr lang="nn-NO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y_val_encoded = tf.keras.utils.to_categorical(y_val)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y_train_encoded.shape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y_val_encoded.shape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02201BB-7454-4491-BABB-F0CE61878728}"/>
              </a:ext>
            </a:extLst>
          </p:cNvPr>
          <p:cNvSpPr txBox="1"/>
          <p:nvPr/>
        </p:nvSpPr>
        <p:spPr>
          <a:xfrm>
            <a:off x="871037" y="3460697"/>
            <a:ext cx="80555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(48000, 10) (12000, 10)</a:t>
            </a:r>
            <a:endParaRPr lang="ko-KR" altLang="en-US" sz="1400">
              <a:solidFill>
                <a:srgbClr val="000000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148886F-74A2-4134-AD85-6379B20E990E}"/>
              </a:ext>
            </a:extLst>
          </p:cNvPr>
          <p:cNvSpPr txBox="1"/>
          <p:nvPr/>
        </p:nvSpPr>
        <p:spPr>
          <a:xfrm>
            <a:off x="871037" y="4157914"/>
            <a:ext cx="80555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6 [0. 0. 0. 0. 0. 0. 1. 0. 0. 0.]</a:t>
            </a:r>
            <a:endParaRPr lang="ko-KR" altLang="en-US" sz="1400">
              <a:solidFill>
                <a:srgbClr val="000000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62920850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의류 이미지 분류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4.7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케라스를 이용한 다층신경망의 다양한 구현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6B6816-FEBC-4C0D-832E-8CB6BBCA79A8}"/>
              </a:ext>
            </a:extLst>
          </p:cNvPr>
          <p:cNvSpPr txBox="1"/>
          <p:nvPr/>
        </p:nvSpPr>
        <p:spPr>
          <a:xfrm>
            <a:off x="723892" y="1286925"/>
            <a:ext cx="44284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MultiClassNetwork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클래스로 다중 분류 신경망 훈련하기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DCB77FA-C2F5-4FB8-ADBF-96CF07917473}"/>
              </a:ext>
            </a:extLst>
          </p:cNvPr>
          <p:cNvSpPr/>
          <p:nvPr/>
        </p:nvSpPr>
        <p:spPr>
          <a:xfrm>
            <a:off x="755423" y="1632959"/>
            <a:ext cx="8930142" cy="203132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fc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MultiClassNetwork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(units=100,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batch_size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=256)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fc.fit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x_train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y_train_encoded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x_val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x_val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y_val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y_val_encoded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epochs=40)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plt.plot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fc.losses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plt.plot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fc.val_losses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plt.ylabel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('loss')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plt.xlabel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('iteration')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plt.legend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(['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train_loss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', '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val_loss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'])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plt.show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</a:p>
        </p:txBody>
      </p:sp>
      <p:pic>
        <p:nvPicPr>
          <p:cNvPr id="87042" name="Picture 2">
            <a:extLst>
              <a:ext uri="{FF2B5EF4-FFF2-40B4-BE49-F238E27FC236}">
                <a16:creationId xmlns:a16="http://schemas.microsoft.com/office/drawing/2014/main" id="{DFC7C486-6F87-4ED3-B92C-C5230CF0C6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2612" y="3773542"/>
            <a:ext cx="4369511" cy="2920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1109057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의류 이미지 분류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4.7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케라스를 이용한 다층신경망의 다양한 구현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6B6816-FEBC-4C0D-832E-8CB6BBCA79A8}"/>
              </a:ext>
            </a:extLst>
          </p:cNvPr>
          <p:cNvSpPr txBox="1"/>
          <p:nvPr/>
        </p:nvSpPr>
        <p:spPr>
          <a:xfrm>
            <a:off x="516462" y="886016"/>
            <a:ext cx="3584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8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케라스로</a:t>
            </a:r>
            <a:r>
              <a:rPr lang="ko-KR" altLang="en-US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다중 분류 신경망 훈련하기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id="{BD88FFC7-B509-4FB4-A86F-A483B03F6831}"/>
                  </a:ext>
                </a:extLst>
              </p:cNvPr>
              <p:cNvSpPr/>
              <p:nvPr/>
            </p:nvSpPr>
            <p:spPr>
              <a:xfrm>
                <a:off x="2347943" y="1815656"/>
                <a:ext cx="429045" cy="429044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id="{BD88FFC7-B509-4FB4-A86F-A483B03F68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7943" y="1815656"/>
                <a:ext cx="429045" cy="429044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306205B5-F440-48FE-9CF5-B5A4815B6628}"/>
                  </a:ext>
                </a:extLst>
              </p:cNvPr>
              <p:cNvSpPr/>
              <p:nvPr/>
            </p:nvSpPr>
            <p:spPr>
              <a:xfrm>
                <a:off x="2347943" y="2577105"/>
                <a:ext cx="429045" cy="429044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306205B5-F440-48FE-9CF5-B5A4815B66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7943" y="2577105"/>
                <a:ext cx="429045" cy="429044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타원 20">
            <a:extLst>
              <a:ext uri="{FF2B5EF4-FFF2-40B4-BE49-F238E27FC236}">
                <a16:creationId xmlns:a16="http://schemas.microsoft.com/office/drawing/2014/main" id="{743565EB-964A-4012-8604-C65FE43309D4}"/>
              </a:ext>
            </a:extLst>
          </p:cNvPr>
          <p:cNvSpPr/>
          <p:nvPr/>
        </p:nvSpPr>
        <p:spPr>
          <a:xfrm>
            <a:off x="4172691" y="2041319"/>
            <a:ext cx="429045" cy="42904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25BE8DF7-E5B0-4346-9ECE-E51BF999C828}"/>
              </a:ext>
            </a:extLst>
          </p:cNvPr>
          <p:cNvSpPr/>
          <p:nvPr/>
        </p:nvSpPr>
        <p:spPr>
          <a:xfrm>
            <a:off x="4172692" y="3371314"/>
            <a:ext cx="429045" cy="42904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D32E3AC3-0444-4806-AB2E-9D5CE425B36D}"/>
              </a:ext>
            </a:extLst>
          </p:cNvPr>
          <p:cNvSpPr/>
          <p:nvPr/>
        </p:nvSpPr>
        <p:spPr>
          <a:xfrm>
            <a:off x="4601736" y="2152759"/>
            <a:ext cx="206163" cy="206163"/>
          </a:xfrm>
          <a:prstGeom prst="ellipse">
            <a:avLst/>
          </a:prstGeom>
          <a:solidFill>
            <a:srgbClr val="E2E2F6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4900AF5D-2370-40BB-AEBC-EDFB28A2AF5B}"/>
              </a:ext>
            </a:extLst>
          </p:cNvPr>
          <p:cNvSpPr/>
          <p:nvPr/>
        </p:nvSpPr>
        <p:spPr>
          <a:xfrm>
            <a:off x="4601737" y="3482754"/>
            <a:ext cx="206163" cy="206163"/>
          </a:xfrm>
          <a:prstGeom prst="ellipse">
            <a:avLst/>
          </a:prstGeom>
          <a:solidFill>
            <a:srgbClr val="E2E2F6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1805CB97-F2FF-460C-B432-0062F22BBFA5}"/>
              </a:ext>
            </a:extLst>
          </p:cNvPr>
          <p:cNvSpPr/>
          <p:nvPr/>
        </p:nvSpPr>
        <p:spPr>
          <a:xfrm>
            <a:off x="5912007" y="3371314"/>
            <a:ext cx="429045" cy="42904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DEF7E612-E5BA-4EF1-A520-C679A2DD9E98}"/>
              </a:ext>
            </a:extLst>
          </p:cNvPr>
          <p:cNvSpPr/>
          <p:nvPr/>
        </p:nvSpPr>
        <p:spPr>
          <a:xfrm>
            <a:off x="6353477" y="3482754"/>
            <a:ext cx="206163" cy="206163"/>
          </a:xfrm>
          <a:prstGeom prst="ellipse">
            <a:avLst/>
          </a:prstGeom>
          <a:solidFill>
            <a:srgbClr val="E2E2F6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E4D3DFBC-FC6A-43C4-88C3-E8F94A3889A7}"/>
              </a:ext>
            </a:extLst>
          </p:cNvPr>
          <p:cNvCxnSpPr>
            <a:stCxn id="19" idx="6"/>
            <a:endCxn id="21" idx="2"/>
          </p:cNvCxnSpPr>
          <p:nvPr/>
        </p:nvCxnSpPr>
        <p:spPr>
          <a:xfrm>
            <a:off x="2776987" y="2030179"/>
            <a:ext cx="1395704" cy="225663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BB96C235-C7F1-4F44-92BB-7E86B52DC4B2}"/>
              </a:ext>
            </a:extLst>
          </p:cNvPr>
          <p:cNvCxnSpPr>
            <a:cxnSpLocks/>
            <a:stCxn id="20" idx="6"/>
            <a:endCxn id="22" idx="2"/>
          </p:cNvCxnSpPr>
          <p:nvPr/>
        </p:nvCxnSpPr>
        <p:spPr>
          <a:xfrm>
            <a:off x="2776987" y="2791628"/>
            <a:ext cx="1395704" cy="794209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C29F7F46-FB92-4422-AFDE-1C7B3AF1941D}"/>
              </a:ext>
            </a:extLst>
          </p:cNvPr>
          <p:cNvCxnSpPr>
            <a:cxnSpLocks/>
            <a:stCxn id="20" idx="6"/>
            <a:endCxn id="21" idx="2"/>
          </p:cNvCxnSpPr>
          <p:nvPr/>
        </p:nvCxnSpPr>
        <p:spPr>
          <a:xfrm flipV="1">
            <a:off x="2776987" y="2255842"/>
            <a:ext cx="1395704" cy="535786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FEE08B3B-55FC-4B0F-9CA8-BBA576E56F02}"/>
              </a:ext>
            </a:extLst>
          </p:cNvPr>
          <p:cNvCxnSpPr>
            <a:cxnSpLocks/>
            <a:stCxn id="19" idx="6"/>
            <a:endCxn id="22" idx="2"/>
          </p:cNvCxnSpPr>
          <p:nvPr/>
        </p:nvCxnSpPr>
        <p:spPr>
          <a:xfrm>
            <a:off x="2776987" y="2030179"/>
            <a:ext cx="1395704" cy="1555658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8D7564D3-C080-45CC-9D13-971FADFC45BC}"/>
              </a:ext>
            </a:extLst>
          </p:cNvPr>
          <p:cNvCxnSpPr>
            <a:cxnSpLocks/>
            <a:stCxn id="23" idx="6"/>
            <a:endCxn id="25" idx="2"/>
          </p:cNvCxnSpPr>
          <p:nvPr/>
        </p:nvCxnSpPr>
        <p:spPr>
          <a:xfrm>
            <a:off x="4807900" y="2255841"/>
            <a:ext cx="1104107" cy="1329995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52BE44C5-4375-4035-9CF5-8560C92756CE}"/>
              </a:ext>
            </a:extLst>
          </p:cNvPr>
          <p:cNvCxnSpPr>
            <a:cxnSpLocks/>
            <a:stCxn id="24" idx="6"/>
            <a:endCxn id="25" idx="2"/>
          </p:cNvCxnSpPr>
          <p:nvPr/>
        </p:nvCxnSpPr>
        <p:spPr>
          <a:xfrm>
            <a:off x="4807901" y="3585835"/>
            <a:ext cx="1104107" cy="1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C1A3931A-7A21-4DD0-8D2C-10B4B9321B65}"/>
              </a:ext>
            </a:extLst>
          </p:cNvPr>
          <p:cNvCxnSpPr>
            <a:cxnSpLocks/>
            <a:stCxn id="26" idx="6"/>
          </p:cNvCxnSpPr>
          <p:nvPr/>
        </p:nvCxnSpPr>
        <p:spPr>
          <a:xfrm>
            <a:off x="6559640" y="3585836"/>
            <a:ext cx="713216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5D622CF8-92D5-4EC3-8CC3-983294264C5E}"/>
              </a:ext>
            </a:extLst>
          </p:cNvPr>
          <p:cNvSpPr txBox="1"/>
          <p:nvPr/>
        </p:nvSpPr>
        <p:spPr>
          <a:xfrm>
            <a:off x="2293961" y="5314172"/>
            <a:ext cx="5966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입력층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ED3848F-4632-44EA-BCEE-DFB829C3F419}"/>
              </a:ext>
            </a:extLst>
          </p:cNvPr>
          <p:cNvSpPr txBox="1"/>
          <p:nvPr/>
        </p:nvSpPr>
        <p:spPr>
          <a:xfrm>
            <a:off x="4093229" y="5174078"/>
            <a:ext cx="5982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은닉층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AAA7FFE-0390-476D-AB0A-B6C05D4FB92A}"/>
              </a:ext>
            </a:extLst>
          </p:cNvPr>
          <p:cNvSpPr txBox="1"/>
          <p:nvPr/>
        </p:nvSpPr>
        <p:spPr>
          <a:xfrm>
            <a:off x="5839709" y="4624278"/>
            <a:ext cx="5998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출력층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D4F20E6-3508-4B01-9FC7-C72FA7335D3E}"/>
              </a:ext>
            </a:extLst>
          </p:cNvPr>
          <p:cNvSpPr txBox="1"/>
          <p:nvPr/>
        </p:nvSpPr>
        <p:spPr>
          <a:xfrm>
            <a:off x="5096727" y="1677156"/>
            <a:ext cx="9467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활성화 함수</a:t>
            </a: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7987CA77-F3D5-4784-BA93-6B00D3B04307}"/>
              </a:ext>
            </a:extLst>
          </p:cNvPr>
          <p:cNvSpPr/>
          <p:nvPr/>
        </p:nvSpPr>
        <p:spPr>
          <a:xfrm>
            <a:off x="4172692" y="4661055"/>
            <a:ext cx="429045" cy="42904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CC5BB86B-FF04-49B4-9F0A-D25FB51ED925}"/>
              </a:ext>
            </a:extLst>
          </p:cNvPr>
          <p:cNvSpPr/>
          <p:nvPr/>
        </p:nvSpPr>
        <p:spPr>
          <a:xfrm>
            <a:off x="4601737" y="4772495"/>
            <a:ext cx="206163" cy="206163"/>
          </a:xfrm>
          <a:prstGeom prst="ellipse">
            <a:avLst/>
          </a:prstGeom>
          <a:solidFill>
            <a:srgbClr val="E2E2F6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22BD06E2-B4A9-4C20-9718-2066BEA03109}"/>
              </a:ext>
            </a:extLst>
          </p:cNvPr>
          <p:cNvCxnSpPr>
            <a:cxnSpLocks/>
            <a:stCxn id="39" idx="6"/>
            <a:endCxn id="25" idx="2"/>
          </p:cNvCxnSpPr>
          <p:nvPr/>
        </p:nvCxnSpPr>
        <p:spPr>
          <a:xfrm flipV="1">
            <a:off x="4807901" y="3585836"/>
            <a:ext cx="1104107" cy="128974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연결선: 구부러짐 40">
            <a:extLst>
              <a:ext uri="{FF2B5EF4-FFF2-40B4-BE49-F238E27FC236}">
                <a16:creationId xmlns:a16="http://schemas.microsoft.com/office/drawing/2014/main" id="{490F53FC-F737-4F41-A5CE-60A4717C0B16}"/>
              </a:ext>
            </a:extLst>
          </p:cNvPr>
          <p:cNvCxnSpPr>
            <a:cxnSpLocks/>
            <a:stCxn id="59" idx="0"/>
            <a:endCxn id="37" idx="3"/>
          </p:cNvCxnSpPr>
          <p:nvPr/>
        </p:nvCxnSpPr>
        <p:spPr>
          <a:xfrm rot="16200000" flipV="1">
            <a:off x="5830417" y="2028687"/>
            <a:ext cx="835488" cy="409426"/>
          </a:xfrm>
          <a:prstGeom prst="curvedConnector2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연결선: 구부러짐 41">
            <a:extLst>
              <a:ext uri="{FF2B5EF4-FFF2-40B4-BE49-F238E27FC236}">
                <a16:creationId xmlns:a16="http://schemas.microsoft.com/office/drawing/2014/main" id="{E5BE00B2-4481-4AFF-B18C-1819CC0A26E7}"/>
              </a:ext>
            </a:extLst>
          </p:cNvPr>
          <p:cNvCxnSpPr>
            <a:cxnSpLocks/>
            <a:stCxn id="23" idx="0"/>
            <a:endCxn id="37" idx="1"/>
          </p:cNvCxnSpPr>
          <p:nvPr/>
        </p:nvCxnSpPr>
        <p:spPr>
          <a:xfrm rot="5400000" flipH="1" flipV="1">
            <a:off x="4732221" y="1788254"/>
            <a:ext cx="337103" cy="391909"/>
          </a:xfrm>
          <a:prstGeom prst="curvedConnector2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타원 42">
                <a:extLst>
                  <a:ext uri="{FF2B5EF4-FFF2-40B4-BE49-F238E27FC236}">
                    <a16:creationId xmlns:a16="http://schemas.microsoft.com/office/drawing/2014/main" id="{7D743A65-2216-48E5-BD65-21F395477BF3}"/>
                  </a:ext>
                </a:extLst>
              </p:cNvPr>
              <p:cNvSpPr/>
              <p:nvPr/>
            </p:nvSpPr>
            <p:spPr>
              <a:xfrm>
                <a:off x="2347942" y="3338553"/>
                <a:ext cx="429045" cy="429044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3" name="타원 42">
                <a:extLst>
                  <a:ext uri="{FF2B5EF4-FFF2-40B4-BE49-F238E27FC236}">
                    <a16:creationId xmlns:a16="http://schemas.microsoft.com/office/drawing/2014/main" id="{7D743A65-2216-48E5-BD65-21F395477B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7942" y="3338553"/>
                <a:ext cx="429045" cy="429044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타원 43">
                <a:extLst>
                  <a:ext uri="{FF2B5EF4-FFF2-40B4-BE49-F238E27FC236}">
                    <a16:creationId xmlns:a16="http://schemas.microsoft.com/office/drawing/2014/main" id="{31A737AF-1E50-4DA7-8709-DF65164CA650}"/>
                  </a:ext>
                </a:extLst>
              </p:cNvPr>
              <p:cNvSpPr/>
              <p:nvPr/>
            </p:nvSpPr>
            <p:spPr>
              <a:xfrm>
                <a:off x="2347941" y="4833367"/>
                <a:ext cx="429045" cy="429044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</m:oMath>
                  </m:oMathPara>
                </a14:m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4" name="타원 43">
                <a:extLst>
                  <a:ext uri="{FF2B5EF4-FFF2-40B4-BE49-F238E27FC236}">
                    <a16:creationId xmlns:a16="http://schemas.microsoft.com/office/drawing/2014/main" id="{31A737AF-1E50-4DA7-8709-DF65164CA6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7941" y="4833367"/>
                <a:ext cx="429045" cy="429044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B72CFBCE-780C-4F1F-8B03-E3C0EC056CCF}"/>
              </a:ext>
            </a:extLst>
          </p:cNvPr>
          <p:cNvCxnSpPr>
            <a:cxnSpLocks/>
            <a:stCxn id="20" idx="6"/>
            <a:endCxn id="38" idx="2"/>
          </p:cNvCxnSpPr>
          <p:nvPr/>
        </p:nvCxnSpPr>
        <p:spPr>
          <a:xfrm>
            <a:off x="2776987" y="2791628"/>
            <a:ext cx="1395704" cy="208395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1A5C4DD7-6340-4BFD-BE34-5A047E3C9948}"/>
              </a:ext>
            </a:extLst>
          </p:cNvPr>
          <p:cNvCxnSpPr>
            <a:cxnSpLocks/>
            <a:stCxn id="19" idx="6"/>
            <a:endCxn id="38" idx="2"/>
          </p:cNvCxnSpPr>
          <p:nvPr/>
        </p:nvCxnSpPr>
        <p:spPr>
          <a:xfrm>
            <a:off x="2776987" y="2030179"/>
            <a:ext cx="1395704" cy="2845399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912E1326-133E-4A51-967B-230C496983A1}"/>
              </a:ext>
            </a:extLst>
          </p:cNvPr>
          <p:cNvCxnSpPr>
            <a:cxnSpLocks/>
            <a:stCxn id="43" idx="6"/>
            <a:endCxn id="21" idx="2"/>
          </p:cNvCxnSpPr>
          <p:nvPr/>
        </p:nvCxnSpPr>
        <p:spPr>
          <a:xfrm flipV="1">
            <a:off x="2776986" y="2255842"/>
            <a:ext cx="1395704" cy="1297234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FB3C56E6-CA50-4DE9-A8FC-86B1A150953B}"/>
              </a:ext>
            </a:extLst>
          </p:cNvPr>
          <p:cNvCxnSpPr>
            <a:cxnSpLocks/>
            <a:stCxn id="43" idx="6"/>
            <a:endCxn id="22" idx="2"/>
          </p:cNvCxnSpPr>
          <p:nvPr/>
        </p:nvCxnSpPr>
        <p:spPr>
          <a:xfrm>
            <a:off x="2776986" y="3553076"/>
            <a:ext cx="1395705" cy="32761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F96D383D-9BD8-4FB7-9686-D0FBBD496C80}"/>
              </a:ext>
            </a:extLst>
          </p:cNvPr>
          <p:cNvCxnSpPr>
            <a:cxnSpLocks/>
            <a:stCxn id="43" idx="6"/>
            <a:endCxn id="38" idx="2"/>
          </p:cNvCxnSpPr>
          <p:nvPr/>
        </p:nvCxnSpPr>
        <p:spPr>
          <a:xfrm>
            <a:off x="2776986" y="3553076"/>
            <a:ext cx="1395705" cy="1322502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CAB0C5B2-D3E4-464A-B960-D16C97B55138}"/>
              </a:ext>
            </a:extLst>
          </p:cNvPr>
          <p:cNvCxnSpPr>
            <a:cxnSpLocks/>
            <a:stCxn id="44" idx="6"/>
            <a:endCxn id="21" idx="2"/>
          </p:cNvCxnSpPr>
          <p:nvPr/>
        </p:nvCxnSpPr>
        <p:spPr>
          <a:xfrm flipV="1">
            <a:off x="2776986" y="2255842"/>
            <a:ext cx="1395705" cy="2792048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548BB23C-FC8D-46D6-8E61-8F502592EB16}"/>
              </a:ext>
            </a:extLst>
          </p:cNvPr>
          <p:cNvCxnSpPr>
            <a:cxnSpLocks/>
            <a:stCxn id="44" idx="6"/>
            <a:endCxn id="22" idx="2"/>
          </p:cNvCxnSpPr>
          <p:nvPr/>
        </p:nvCxnSpPr>
        <p:spPr>
          <a:xfrm flipV="1">
            <a:off x="2776986" y="3585836"/>
            <a:ext cx="1395706" cy="1462054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50C47226-2647-4BFB-B414-B8E4AC7AE1F3}"/>
              </a:ext>
            </a:extLst>
          </p:cNvPr>
          <p:cNvCxnSpPr>
            <a:cxnSpLocks/>
            <a:stCxn id="44" idx="6"/>
            <a:endCxn id="38" idx="2"/>
          </p:cNvCxnSpPr>
          <p:nvPr/>
        </p:nvCxnSpPr>
        <p:spPr>
          <a:xfrm flipV="1">
            <a:off x="2776986" y="4875578"/>
            <a:ext cx="1395706" cy="172313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0505FCB9-576D-4811-A6C4-F8959DA25BA8}"/>
                  </a:ext>
                </a:extLst>
              </p:cNvPr>
              <p:cNvSpPr txBox="1"/>
              <p:nvPr/>
            </p:nvSpPr>
            <p:spPr>
              <a:xfrm>
                <a:off x="2417557" y="4062491"/>
                <a:ext cx="26609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0505FCB9-576D-4811-A6C4-F8959DA25B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7557" y="4062491"/>
                <a:ext cx="266098" cy="369332"/>
              </a:xfrm>
              <a:prstGeom prst="rect">
                <a:avLst/>
              </a:prstGeom>
              <a:blipFill>
                <a:blip r:embed="rId7"/>
                <a:stretch>
                  <a:fillRect l="-6977" r="-69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801F5193-3A97-4285-B16D-8D26EAA2CE3B}"/>
                  </a:ext>
                </a:extLst>
              </p:cNvPr>
              <p:cNvSpPr txBox="1"/>
              <p:nvPr/>
            </p:nvSpPr>
            <p:spPr>
              <a:xfrm>
                <a:off x="4253324" y="3977775"/>
                <a:ext cx="26609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801F5193-3A97-4285-B16D-8D26EAA2CE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3324" y="3977775"/>
                <a:ext cx="266098" cy="369332"/>
              </a:xfrm>
              <a:prstGeom prst="rect">
                <a:avLst/>
              </a:prstGeom>
              <a:blipFill>
                <a:blip r:embed="rId8"/>
                <a:stretch>
                  <a:fillRect l="-6977" r="-6977" b="-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TextBox 54">
            <a:extLst>
              <a:ext uri="{FF2B5EF4-FFF2-40B4-BE49-F238E27FC236}">
                <a16:creationId xmlns:a16="http://schemas.microsoft.com/office/drawing/2014/main" id="{30C1FEA2-1AAB-4AA5-956D-2A5694B6A569}"/>
              </a:ext>
            </a:extLst>
          </p:cNvPr>
          <p:cNvSpPr txBox="1"/>
          <p:nvPr/>
        </p:nvSpPr>
        <p:spPr>
          <a:xfrm>
            <a:off x="7415595" y="4678548"/>
            <a:ext cx="4635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예측</a:t>
            </a: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777BEA33-CBAB-45B9-9863-6EF8880F6FA2}"/>
              </a:ext>
            </a:extLst>
          </p:cNvPr>
          <p:cNvSpPr/>
          <p:nvPr/>
        </p:nvSpPr>
        <p:spPr>
          <a:xfrm>
            <a:off x="5912007" y="2541948"/>
            <a:ext cx="429045" cy="42904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606213E2-660C-434D-B475-B4C7B43471D8}"/>
              </a:ext>
            </a:extLst>
          </p:cNvPr>
          <p:cNvSpPr/>
          <p:nvPr/>
        </p:nvSpPr>
        <p:spPr>
          <a:xfrm>
            <a:off x="5912007" y="4202908"/>
            <a:ext cx="429045" cy="42904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419220F9-3865-4AD4-B867-CF9BE3D4C988}"/>
              </a:ext>
            </a:extLst>
          </p:cNvPr>
          <p:cNvCxnSpPr>
            <a:cxnSpLocks/>
            <a:stCxn id="23" idx="6"/>
            <a:endCxn id="57" idx="2"/>
          </p:cNvCxnSpPr>
          <p:nvPr/>
        </p:nvCxnSpPr>
        <p:spPr>
          <a:xfrm>
            <a:off x="4807900" y="2255841"/>
            <a:ext cx="1104107" cy="216159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타원 58">
            <a:extLst>
              <a:ext uri="{FF2B5EF4-FFF2-40B4-BE49-F238E27FC236}">
                <a16:creationId xmlns:a16="http://schemas.microsoft.com/office/drawing/2014/main" id="{273EBD7A-5173-4C3F-B3CD-364C4E378274}"/>
              </a:ext>
            </a:extLst>
          </p:cNvPr>
          <p:cNvSpPr/>
          <p:nvPr/>
        </p:nvSpPr>
        <p:spPr>
          <a:xfrm>
            <a:off x="6349792" y="2651144"/>
            <a:ext cx="206163" cy="206163"/>
          </a:xfrm>
          <a:prstGeom prst="ellipse">
            <a:avLst/>
          </a:prstGeom>
          <a:solidFill>
            <a:srgbClr val="E2E2F6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F066FAF1-DA1F-4DD6-931B-0114960AEBC4}"/>
              </a:ext>
            </a:extLst>
          </p:cNvPr>
          <p:cNvCxnSpPr>
            <a:cxnSpLocks/>
            <a:stCxn id="59" idx="6"/>
          </p:cNvCxnSpPr>
          <p:nvPr/>
        </p:nvCxnSpPr>
        <p:spPr>
          <a:xfrm>
            <a:off x="6555956" y="2754226"/>
            <a:ext cx="713216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722429E9-374D-4242-A3E2-7B34D268F75C}"/>
                  </a:ext>
                </a:extLst>
              </p:cNvPr>
              <p:cNvSpPr txBox="1"/>
              <p:nvPr/>
            </p:nvSpPr>
            <p:spPr>
              <a:xfrm>
                <a:off x="7372862" y="2581213"/>
                <a:ext cx="5361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ko-KR" alt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722429E9-374D-4242-A3E2-7B34D268F7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2862" y="2581213"/>
                <a:ext cx="536172" cy="369332"/>
              </a:xfrm>
              <a:prstGeom prst="rect">
                <a:avLst/>
              </a:prstGeom>
              <a:blipFill>
                <a:blip r:embed="rId9"/>
                <a:stretch>
                  <a:fillRect t="-6557" r="-19318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타원 61">
            <a:extLst>
              <a:ext uri="{FF2B5EF4-FFF2-40B4-BE49-F238E27FC236}">
                <a16:creationId xmlns:a16="http://schemas.microsoft.com/office/drawing/2014/main" id="{AA3EEC69-0B49-40DA-A680-9F70A5906592}"/>
              </a:ext>
            </a:extLst>
          </p:cNvPr>
          <p:cNvSpPr/>
          <p:nvPr/>
        </p:nvSpPr>
        <p:spPr>
          <a:xfrm>
            <a:off x="6349792" y="4316819"/>
            <a:ext cx="206163" cy="206163"/>
          </a:xfrm>
          <a:prstGeom prst="ellipse">
            <a:avLst/>
          </a:prstGeom>
          <a:solidFill>
            <a:srgbClr val="E2E2F6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2AD7C7E5-5B23-4C0C-89D9-9EE5582C3688}"/>
              </a:ext>
            </a:extLst>
          </p:cNvPr>
          <p:cNvCxnSpPr>
            <a:cxnSpLocks/>
            <a:stCxn id="62" idx="6"/>
          </p:cNvCxnSpPr>
          <p:nvPr/>
        </p:nvCxnSpPr>
        <p:spPr>
          <a:xfrm>
            <a:off x="6555956" y="4419902"/>
            <a:ext cx="713216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9680ACF3-8961-41EB-B93D-EAA1C7EF830D}"/>
              </a:ext>
            </a:extLst>
          </p:cNvPr>
          <p:cNvCxnSpPr>
            <a:cxnSpLocks/>
            <a:stCxn id="23" idx="6"/>
            <a:endCxn id="56" idx="2"/>
          </p:cNvCxnSpPr>
          <p:nvPr/>
        </p:nvCxnSpPr>
        <p:spPr>
          <a:xfrm>
            <a:off x="4807900" y="2255841"/>
            <a:ext cx="1104107" cy="50063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784B653B-CD83-403A-A025-62AA05BF5870}"/>
              </a:ext>
            </a:extLst>
          </p:cNvPr>
          <p:cNvCxnSpPr>
            <a:cxnSpLocks/>
            <a:stCxn id="24" idx="6"/>
            <a:endCxn id="56" idx="2"/>
          </p:cNvCxnSpPr>
          <p:nvPr/>
        </p:nvCxnSpPr>
        <p:spPr>
          <a:xfrm flipV="1">
            <a:off x="4807901" y="2756471"/>
            <a:ext cx="1104107" cy="829365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D3130EDA-A45D-4170-8DE7-4E4DFDC525C8}"/>
              </a:ext>
            </a:extLst>
          </p:cNvPr>
          <p:cNvCxnSpPr>
            <a:cxnSpLocks/>
            <a:stCxn id="39" idx="6"/>
            <a:endCxn id="56" idx="2"/>
          </p:cNvCxnSpPr>
          <p:nvPr/>
        </p:nvCxnSpPr>
        <p:spPr>
          <a:xfrm flipV="1">
            <a:off x="4807901" y="2756471"/>
            <a:ext cx="1104107" cy="2119106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09C97411-4868-4DE0-A9E1-796822CE0BF6}"/>
              </a:ext>
            </a:extLst>
          </p:cNvPr>
          <p:cNvCxnSpPr>
            <a:cxnSpLocks/>
            <a:stCxn id="24" idx="6"/>
            <a:endCxn id="57" idx="2"/>
          </p:cNvCxnSpPr>
          <p:nvPr/>
        </p:nvCxnSpPr>
        <p:spPr>
          <a:xfrm>
            <a:off x="4807901" y="3585835"/>
            <a:ext cx="1104107" cy="831596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3784199C-1E29-4FCE-8C85-39E95ED686FE}"/>
              </a:ext>
            </a:extLst>
          </p:cNvPr>
          <p:cNvCxnSpPr>
            <a:cxnSpLocks/>
            <a:stCxn id="39" idx="6"/>
            <a:endCxn id="57" idx="2"/>
          </p:cNvCxnSpPr>
          <p:nvPr/>
        </p:nvCxnSpPr>
        <p:spPr>
          <a:xfrm flipV="1">
            <a:off x="4807901" y="4417431"/>
            <a:ext cx="1104107" cy="458146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D4DA54C6-9380-4DAC-9073-A72C2E6763D7}"/>
                  </a:ext>
                </a:extLst>
              </p:cNvPr>
              <p:cNvSpPr txBox="1"/>
              <p:nvPr/>
            </p:nvSpPr>
            <p:spPr>
              <a:xfrm>
                <a:off x="7372861" y="3346985"/>
                <a:ext cx="54149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ko-KR" alt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D4DA54C6-9380-4DAC-9073-A72C2E6763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2861" y="3346985"/>
                <a:ext cx="541495" cy="369332"/>
              </a:xfrm>
              <a:prstGeom prst="rect">
                <a:avLst/>
              </a:prstGeom>
              <a:blipFill>
                <a:blip r:embed="rId10"/>
                <a:stretch>
                  <a:fillRect t="-6557" r="-19101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32540DA2-2BA0-4113-80FC-044198EB38F4}"/>
                  </a:ext>
                </a:extLst>
              </p:cNvPr>
              <p:cNvSpPr txBox="1"/>
              <p:nvPr/>
            </p:nvSpPr>
            <p:spPr>
              <a:xfrm>
                <a:off x="7372860" y="4211341"/>
                <a:ext cx="54149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ko-KR" alt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32540DA2-2BA0-4113-80FC-044198EB38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2860" y="4211341"/>
                <a:ext cx="541495" cy="369332"/>
              </a:xfrm>
              <a:prstGeom prst="rect">
                <a:avLst/>
              </a:prstGeom>
              <a:blipFill>
                <a:blip r:embed="rId11"/>
                <a:stretch>
                  <a:fillRect t="-6667" r="-19101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TextBox 76">
            <a:extLst>
              <a:ext uri="{FF2B5EF4-FFF2-40B4-BE49-F238E27FC236}">
                <a16:creationId xmlns:a16="http://schemas.microsoft.com/office/drawing/2014/main" id="{15A3BC64-D648-4B8A-AC90-7548099429D9}"/>
              </a:ext>
            </a:extLst>
          </p:cNvPr>
          <p:cNvSpPr txBox="1"/>
          <p:nvPr/>
        </p:nvSpPr>
        <p:spPr>
          <a:xfrm>
            <a:off x="3978166" y="5614225"/>
            <a:ext cx="10576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4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Dense(100)</a:t>
            </a:r>
            <a:endParaRPr lang="ko-KR" altLang="en-US" sz="1400">
              <a:solidFill>
                <a:srgbClr val="3399FF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8" name="오른쪽 중괄호 77">
            <a:extLst>
              <a:ext uri="{FF2B5EF4-FFF2-40B4-BE49-F238E27FC236}">
                <a16:creationId xmlns:a16="http://schemas.microsoft.com/office/drawing/2014/main" id="{8BFCD8CB-CC0F-4448-ACA9-F5F9F990D98F}"/>
              </a:ext>
            </a:extLst>
          </p:cNvPr>
          <p:cNvSpPr/>
          <p:nvPr/>
        </p:nvSpPr>
        <p:spPr>
          <a:xfrm rot="5400000">
            <a:off x="4364107" y="5269269"/>
            <a:ext cx="153510" cy="596639"/>
          </a:xfrm>
          <a:prstGeom prst="rightBrace">
            <a:avLst/>
          </a:prstGeom>
          <a:ln w="28575">
            <a:solidFill>
              <a:srgbClr val="339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3399FF"/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95094263-DF6C-43FF-9428-C84F4C02333E}"/>
              </a:ext>
            </a:extLst>
          </p:cNvPr>
          <p:cNvSpPr txBox="1"/>
          <p:nvPr/>
        </p:nvSpPr>
        <p:spPr>
          <a:xfrm>
            <a:off x="5758941" y="5591171"/>
            <a:ext cx="10576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4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Dense(10)</a:t>
            </a:r>
            <a:endParaRPr lang="ko-KR" altLang="en-US" sz="1400">
              <a:solidFill>
                <a:srgbClr val="3399FF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0" name="오른쪽 중괄호 79">
            <a:extLst>
              <a:ext uri="{FF2B5EF4-FFF2-40B4-BE49-F238E27FC236}">
                <a16:creationId xmlns:a16="http://schemas.microsoft.com/office/drawing/2014/main" id="{533D96C8-B2D5-4B78-803A-31123B2CC120}"/>
              </a:ext>
            </a:extLst>
          </p:cNvPr>
          <p:cNvSpPr/>
          <p:nvPr/>
        </p:nvSpPr>
        <p:spPr>
          <a:xfrm rot="5400000">
            <a:off x="6144882" y="5246215"/>
            <a:ext cx="153510" cy="596639"/>
          </a:xfrm>
          <a:prstGeom prst="rightBrace">
            <a:avLst/>
          </a:prstGeom>
          <a:ln w="28575">
            <a:solidFill>
              <a:srgbClr val="339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3399FF"/>
              </a:solidFill>
            </a:endParaRPr>
          </a:p>
        </p:txBody>
      </p:sp>
      <p:sp>
        <p:nvSpPr>
          <p:cNvPr id="81" name="오른쪽 중괄호 80">
            <a:extLst>
              <a:ext uri="{FF2B5EF4-FFF2-40B4-BE49-F238E27FC236}">
                <a16:creationId xmlns:a16="http://schemas.microsoft.com/office/drawing/2014/main" id="{28F21606-86DA-4A03-B9C5-F536623DAC98}"/>
              </a:ext>
            </a:extLst>
          </p:cNvPr>
          <p:cNvSpPr/>
          <p:nvPr/>
        </p:nvSpPr>
        <p:spPr>
          <a:xfrm rot="5400000">
            <a:off x="4309476" y="4353021"/>
            <a:ext cx="179662" cy="3603597"/>
          </a:xfrm>
          <a:prstGeom prst="rightBrace">
            <a:avLst/>
          </a:prstGeom>
          <a:ln w="28575">
            <a:solidFill>
              <a:srgbClr val="339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3399FF"/>
              </a:solidFill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CF8D0CED-4D5A-4156-AA6C-6CB611A53269}"/>
              </a:ext>
            </a:extLst>
          </p:cNvPr>
          <p:cNvSpPr txBox="1"/>
          <p:nvPr/>
        </p:nvSpPr>
        <p:spPr>
          <a:xfrm>
            <a:off x="3860772" y="6244651"/>
            <a:ext cx="11601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4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Sequential()</a:t>
            </a:r>
            <a:endParaRPr lang="ko-KR" altLang="en-US" sz="1400">
              <a:solidFill>
                <a:srgbClr val="3399FF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75924105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의류 이미지 분류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4.7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케라스를 이용한 다층신경망의 다양한 구현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6B6816-FEBC-4C0D-832E-8CB6BBCA79A8}"/>
              </a:ext>
            </a:extLst>
          </p:cNvPr>
          <p:cNvSpPr txBox="1"/>
          <p:nvPr/>
        </p:nvSpPr>
        <p:spPr>
          <a:xfrm>
            <a:off x="516462" y="886016"/>
            <a:ext cx="3584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8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케라스로</a:t>
            </a:r>
            <a:r>
              <a:rPr lang="ko-KR" altLang="en-US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다중 분류 신경망 훈련하기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DCB77FA-C2F5-4FB8-ADBF-96CF07917473}"/>
              </a:ext>
            </a:extLst>
          </p:cNvPr>
          <p:cNvSpPr/>
          <p:nvPr/>
        </p:nvSpPr>
        <p:spPr>
          <a:xfrm>
            <a:off x="755423" y="1753829"/>
            <a:ext cx="8930142" cy="738664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from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tensorflow.keras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import Sequential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from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tensorflow.keras.layers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import Dense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model = Sequential()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9960143-8387-49C8-B471-481F03B644AB}"/>
              </a:ext>
            </a:extLst>
          </p:cNvPr>
          <p:cNvSpPr/>
          <p:nvPr/>
        </p:nvSpPr>
        <p:spPr>
          <a:xfrm>
            <a:off x="755423" y="5876853"/>
            <a:ext cx="8930142" cy="30777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history.history.keys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())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B176B1A-17F7-42CD-A1B6-99D92FBD2442}"/>
              </a:ext>
            </a:extLst>
          </p:cNvPr>
          <p:cNvSpPr txBox="1"/>
          <p:nvPr/>
        </p:nvSpPr>
        <p:spPr>
          <a:xfrm>
            <a:off x="871037" y="6238962"/>
            <a:ext cx="80555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400" err="1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dict_keys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(['loss', 'accuracy', '</a:t>
            </a:r>
            <a:r>
              <a:rPr lang="en-US" altLang="ko-KR" sz="1400" err="1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val_loss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', '</a:t>
            </a:r>
            <a:r>
              <a:rPr lang="en-US" altLang="ko-KR" sz="1400" err="1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val_accuracy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'])</a:t>
            </a:r>
            <a:endParaRPr lang="ko-KR" altLang="en-US" sz="1400">
              <a:solidFill>
                <a:srgbClr val="000000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E30F0E-B750-4D32-83A1-D830B3F9D9C0}"/>
              </a:ext>
            </a:extLst>
          </p:cNvPr>
          <p:cNvSpPr txBox="1"/>
          <p:nvPr/>
        </p:nvSpPr>
        <p:spPr>
          <a:xfrm>
            <a:off x="723891" y="5569076"/>
            <a:ext cx="26477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history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객체의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history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딕셔너리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81A4D01-4B04-4CB4-AD4F-37C7905E49E1}"/>
              </a:ext>
            </a:extLst>
          </p:cNvPr>
          <p:cNvSpPr/>
          <p:nvPr/>
        </p:nvSpPr>
        <p:spPr>
          <a:xfrm>
            <a:off x="755423" y="4897041"/>
            <a:ext cx="8930142" cy="523220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history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model.fit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x_train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y_train_encoded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epochs=40, 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validation_data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x_val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y_val_encoded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9ED892-57C6-4C65-8D17-59651B81D774}"/>
              </a:ext>
            </a:extLst>
          </p:cNvPr>
          <p:cNvSpPr txBox="1"/>
          <p:nvPr/>
        </p:nvSpPr>
        <p:spPr>
          <a:xfrm>
            <a:off x="723891" y="4589264"/>
            <a:ext cx="12073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 훈련하기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AAB9677-C3CF-4EA1-854F-D99215EDBD54}"/>
              </a:ext>
            </a:extLst>
          </p:cNvPr>
          <p:cNvSpPr/>
          <p:nvPr/>
        </p:nvSpPr>
        <p:spPr>
          <a:xfrm>
            <a:off x="760678" y="3987897"/>
            <a:ext cx="8930142" cy="523220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model.compile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(optimizer='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sgd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', loss='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categorical_crossentropy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metrics=['accuracy'])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63DD8FF-CD0E-493B-BB93-610ECC3BEF42}"/>
              </a:ext>
            </a:extLst>
          </p:cNvPr>
          <p:cNvSpPr txBox="1"/>
          <p:nvPr/>
        </p:nvSpPr>
        <p:spPr>
          <a:xfrm>
            <a:off x="729146" y="3680120"/>
            <a:ext cx="26757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최적화 알고리즘과 손실 함수 지정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A3CB015-65EE-4E23-8994-898B79AAEFBF}"/>
              </a:ext>
            </a:extLst>
          </p:cNvPr>
          <p:cNvSpPr/>
          <p:nvPr/>
        </p:nvSpPr>
        <p:spPr>
          <a:xfrm>
            <a:off x="755423" y="2976498"/>
            <a:ext cx="8930142" cy="523220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model.add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(Dense(100, activation='sigmoid',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input_shape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=(784,)))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model.add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(Dense(10, activation='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softmax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'))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40A308B-CAED-469C-AA50-82574D0E3E0B}"/>
              </a:ext>
            </a:extLst>
          </p:cNvPr>
          <p:cNvSpPr txBox="1"/>
          <p:nvPr/>
        </p:nvSpPr>
        <p:spPr>
          <a:xfrm>
            <a:off x="723891" y="2668721"/>
            <a:ext cx="24593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은닉층과 출력층을 모델에 추가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9FEAFF7-7463-45EB-A207-FFE84F111A80}"/>
              </a:ext>
            </a:extLst>
          </p:cNvPr>
          <p:cNvSpPr txBox="1"/>
          <p:nvPr/>
        </p:nvSpPr>
        <p:spPr>
          <a:xfrm>
            <a:off x="723891" y="1456873"/>
            <a:ext cx="8947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 생성</a:t>
            </a:r>
          </a:p>
        </p:txBody>
      </p:sp>
    </p:spTree>
    <p:extLst>
      <p:ext uri="{BB962C8B-B14F-4D97-AF65-F5344CB8AC3E}">
        <p14:creationId xmlns:p14="http://schemas.microsoft.com/office/powerpoint/2010/main" val="1464009690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의류 이미지 분류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4.7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케라스를 이용한 다층신경망의 다양한 구현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6B6816-FEBC-4C0D-832E-8CB6BBCA79A8}"/>
              </a:ext>
            </a:extLst>
          </p:cNvPr>
          <p:cNvSpPr txBox="1"/>
          <p:nvPr/>
        </p:nvSpPr>
        <p:spPr>
          <a:xfrm>
            <a:off x="723892" y="1286925"/>
            <a:ext cx="10534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손실 그래프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DCB77FA-C2F5-4FB8-ADBF-96CF07917473}"/>
              </a:ext>
            </a:extLst>
          </p:cNvPr>
          <p:cNvSpPr/>
          <p:nvPr/>
        </p:nvSpPr>
        <p:spPr>
          <a:xfrm>
            <a:off x="755423" y="1632959"/>
            <a:ext cx="8930142" cy="138499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plt.plot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history.history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['loss'])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plt.plot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history.history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['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val_loss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'])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plt.ylabel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('loss')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plt.xlabel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('epoch')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plt.legend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(['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train_loss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', '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val_loss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'])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plt.show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</a:p>
        </p:txBody>
      </p:sp>
      <p:pic>
        <p:nvPicPr>
          <p:cNvPr id="88066" name="Picture 2">
            <a:extLst>
              <a:ext uri="{FF2B5EF4-FFF2-40B4-BE49-F238E27FC236}">
                <a16:creationId xmlns:a16="http://schemas.microsoft.com/office/drawing/2014/main" id="{AC16793F-F373-4EB3-AF2D-C2CD2D0A4D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9981" y="3258534"/>
            <a:ext cx="4895521" cy="3322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66529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15">
            <a:extLst>
              <a:ext uri="{FF2B5EF4-FFF2-40B4-BE49-F238E27FC236}">
                <a16:creationId xmlns:a16="http://schemas.microsoft.com/office/drawing/2014/main" id="{D94D75AB-0EEE-48B2-8CF9-39652D53F6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35555" y="1047704"/>
            <a:ext cx="5169877" cy="3639779"/>
          </a:xfrm>
          <a:prstGeom prst="rect">
            <a:avLst/>
          </a:prstGeom>
          <a:solidFill>
            <a:srgbClr val="FFFFCC"/>
          </a:solidFill>
          <a:ln w="38100">
            <a:solidFill>
              <a:srgbClr val="FFFF00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marL="447675" indent="-447675" eaLnBrk="0" hangingPunct="0"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indent="0" eaLnBrk="1" latinLnBrk="0" hangingPunct="1">
              <a:lnSpc>
                <a:spcPct val="150000"/>
              </a:lnSpc>
              <a:spcBef>
                <a:spcPct val="80000"/>
              </a:spcBef>
            </a:pP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0. </a:t>
            </a:r>
            <a:r>
              <a:rPr lang="ko-KR" altLang="en-US" sz="1800" b="1">
                <a:latin typeface="맑은 고딕" pitchFamily="50" charset="-127"/>
                <a:ea typeface="맑은 고딕" pitchFamily="50" charset="-127"/>
              </a:rPr>
              <a:t>참고자료</a:t>
            </a:r>
            <a:endParaRPr lang="en-US" altLang="ko-KR" sz="1800" b="1">
              <a:latin typeface="맑은 고딕" pitchFamily="50" charset="-127"/>
              <a:ea typeface="맑은 고딕" pitchFamily="50" charset="-127"/>
            </a:endParaRPr>
          </a:p>
          <a:p>
            <a:pPr marL="0" indent="0" eaLnBrk="1" latinLnBrk="0" hangingPunct="1">
              <a:lnSpc>
                <a:spcPct val="150000"/>
              </a:lnSpc>
              <a:spcBef>
                <a:spcPct val="80000"/>
              </a:spcBef>
            </a:pP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1800" b="1" err="1">
                <a:latin typeface="맑은 고딕" pitchFamily="50" charset="-127"/>
                <a:ea typeface="맑은 고딕" pitchFamily="50" charset="-127"/>
              </a:rPr>
              <a:t>딥러닝이란</a:t>
            </a:r>
            <a:r>
              <a:rPr lang="ko-KR" altLang="en-US" sz="1800" b="1">
                <a:latin typeface="맑은 고딕" pitchFamily="50" charset="-127"/>
                <a:ea typeface="맑은 고딕" pitchFamily="50" charset="-127"/>
              </a:rPr>
              <a:t> 무엇인가</a:t>
            </a: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?</a:t>
            </a:r>
          </a:p>
          <a:p>
            <a:pPr marL="0" indent="0" eaLnBrk="1" latinLnBrk="0" hangingPunct="1">
              <a:lnSpc>
                <a:spcPct val="150000"/>
              </a:lnSpc>
              <a:spcBef>
                <a:spcPct val="80000"/>
              </a:spcBef>
            </a:pP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1800" b="1" err="1">
                <a:latin typeface="맑은 고딕" pitchFamily="50" charset="-127"/>
                <a:ea typeface="맑은 고딕" pitchFamily="50" charset="-127"/>
              </a:rPr>
              <a:t>딥러닝을</a:t>
            </a:r>
            <a:r>
              <a:rPr lang="ko-KR" altLang="en-US" sz="1800" b="1">
                <a:latin typeface="맑은 고딕" pitchFamily="50" charset="-127"/>
                <a:ea typeface="맑은 고딕" pitchFamily="50" charset="-127"/>
              </a:rPr>
              <a:t> 위한 수학</a:t>
            </a:r>
            <a:endParaRPr lang="en-US" altLang="ko-KR" sz="1800" b="1">
              <a:latin typeface="맑은 고딕" pitchFamily="50" charset="-127"/>
              <a:ea typeface="맑은 고딕" pitchFamily="50" charset="-127"/>
            </a:endParaRPr>
          </a:p>
          <a:p>
            <a:pPr marL="0" indent="0" eaLnBrk="1" latinLnBrk="0" hangingPunct="1">
              <a:lnSpc>
                <a:spcPct val="150000"/>
              </a:lnSpc>
              <a:spcBef>
                <a:spcPct val="80000"/>
              </a:spcBef>
            </a:pP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1800" b="1">
                <a:latin typeface="맑은 고딕" pitchFamily="50" charset="-127"/>
                <a:ea typeface="맑은 고딕" pitchFamily="50" charset="-127"/>
              </a:rPr>
              <a:t>신경망 시작하기</a:t>
            </a:r>
            <a:endParaRPr lang="en-US" altLang="ko-KR" sz="1800" b="1">
              <a:latin typeface="맑은 고딕" pitchFamily="50" charset="-127"/>
              <a:ea typeface="맑은 고딕" pitchFamily="50" charset="-127"/>
            </a:endParaRPr>
          </a:p>
          <a:p>
            <a:pPr marL="0" indent="0" eaLnBrk="1" latinLnBrk="0" hangingPunct="1">
              <a:lnSpc>
                <a:spcPct val="150000"/>
              </a:lnSpc>
              <a:spcBef>
                <a:spcPct val="80000"/>
              </a:spcBef>
            </a:pP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4. </a:t>
            </a:r>
            <a:r>
              <a:rPr lang="ko-KR" altLang="en-US" sz="1800" b="1">
                <a:latin typeface="맑은 고딕" pitchFamily="50" charset="-127"/>
                <a:ea typeface="맑은 고딕" pitchFamily="50" charset="-127"/>
              </a:rPr>
              <a:t>다층 신경망 이해</a:t>
            </a:r>
            <a:endParaRPr lang="en-US" altLang="ko-KR" sz="1800" b="1">
              <a:latin typeface="맑은 고딕" pitchFamily="50" charset="-127"/>
              <a:ea typeface="맑은 고딕" pitchFamily="50" charset="-127"/>
            </a:endParaRPr>
          </a:p>
          <a:p>
            <a:pPr marL="0" indent="0" eaLnBrk="1" latinLnBrk="0" hangingPunct="1">
              <a:lnSpc>
                <a:spcPct val="150000"/>
              </a:lnSpc>
              <a:spcBef>
                <a:spcPct val="80000"/>
              </a:spcBef>
            </a:pP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5. </a:t>
            </a:r>
            <a:r>
              <a:rPr lang="ko-KR" altLang="en-US" sz="1800" b="1" err="1"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lang="ko-KR" altLang="en-US" sz="1800" b="1">
                <a:latin typeface="맑은 고딕" pitchFamily="50" charset="-127"/>
                <a:ea typeface="맑은 고딕" pitchFamily="50" charset="-127"/>
              </a:rPr>
              <a:t> 신경망 이해</a:t>
            </a:r>
            <a:endParaRPr lang="en-US" altLang="ko-KR" sz="1800" b="1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88641AD-5AF6-4A59-88AE-B5064F558F3C}"/>
              </a:ext>
            </a:extLst>
          </p:cNvPr>
          <p:cNvSpPr txBox="1"/>
          <p:nvPr/>
        </p:nvSpPr>
        <p:spPr>
          <a:xfrm>
            <a:off x="4769087" y="403598"/>
            <a:ext cx="1226618" cy="5907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ko-KR" altLang="en-US" sz="2800">
                <a:solidFill>
                  <a:schemeClr val="tx1"/>
                </a:solidFill>
                <a:latin typeface="+mn-ea"/>
                <a:ea typeface="+mn-ea"/>
              </a:rPr>
              <a:t>목차 </a:t>
            </a:r>
            <a:r>
              <a:rPr lang="en-US" altLang="ko-KR" sz="2800">
                <a:solidFill>
                  <a:schemeClr val="tx1"/>
                </a:solidFill>
                <a:latin typeface="+mn-ea"/>
                <a:ea typeface="+mn-ea"/>
              </a:rPr>
              <a:t>1</a:t>
            </a:r>
            <a:endParaRPr lang="ko-KR" altLang="en-US" sz="280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493861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단기간의 과대 선정을 믿지 말자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/ AI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에 대한 전망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인공지능과 머신러닝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,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딥러닝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1FCD2A7-BB76-4DA9-9813-E471D0778092}"/>
              </a:ext>
            </a:extLst>
          </p:cNvPr>
          <p:cNvSpPr/>
          <p:nvPr/>
        </p:nvSpPr>
        <p:spPr>
          <a:xfrm>
            <a:off x="2405856" y="1190040"/>
            <a:ext cx="603606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지나친 기대는 큰 실망을 가져온다</a:t>
            </a:r>
            <a:r>
              <a:rPr lang="en-US" altLang="ko-KR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u"/>
            </a:pPr>
            <a:endParaRPr lang="en-US" altLang="ko-KR" sz="1800" b="1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실망은 투자 감소로 이어진다</a:t>
            </a:r>
            <a:r>
              <a:rPr lang="en-US" altLang="ko-KR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u"/>
            </a:pPr>
            <a:endParaRPr lang="en-US" altLang="ko-KR" sz="1800" b="1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투자 감소는 </a:t>
            </a:r>
            <a:r>
              <a:rPr lang="en-US" altLang="ko-KR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AI </a:t>
            </a:r>
            <a:r>
              <a:rPr lang="ko-KR" altLang="en-US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겨울로 이어진다</a:t>
            </a:r>
            <a:r>
              <a:rPr lang="en-US" altLang="ko-KR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sz="1800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DBA5241-CFA9-4236-B6E0-B44CC8FEF404}"/>
              </a:ext>
            </a:extLst>
          </p:cNvPr>
          <p:cNvSpPr/>
          <p:nvPr/>
        </p:nvSpPr>
        <p:spPr>
          <a:xfrm>
            <a:off x="1212229" y="3421191"/>
            <a:ext cx="81994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기술에 대한 거품이 증가하여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갑작스럽게 지원이 많아지다 단기간내 성과가 없으면  훅 모두 투자를 안 하는 상황이 올 수 있다는 것이다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</a:p>
          <a:p>
            <a:endParaRPr lang="en-US" altLang="ko-KR" sz="2000" i="1">
              <a:solidFill>
                <a:srgbClr val="494E5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이미 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번의 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AI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겨울을 겪었고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현재 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번째 겨울이 진행이 되고 있을지도 모른다는 점이다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</a:p>
          <a:p>
            <a:endParaRPr lang="en-US" altLang="ko-KR" sz="2000" i="1">
              <a:solidFill>
                <a:srgbClr val="494E5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단기간의 기대는 비현실적이지만 장기적인 전망은 매우 밝다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  <a:endParaRPr lang="ko-KR" altLang="en-US" sz="200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08460938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의류 이미지 분류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4.7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케라스를 이용한 다층신경망의 다양한 구현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6B6816-FEBC-4C0D-832E-8CB6BBCA79A8}"/>
              </a:ext>
            </a:extLst>
          </p:cNvPr>
          <p:cNvSpPr txBox="1"/>
          <p:nvPr/>
        </p:nvSpPr>
        <p:spPr>
          <a:xfrm>
            <a:off x="723892" y="1286925"/>
            <a:ext cx="12170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정확도 그래프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DCB77FA-C2F5-4FB8-ADBF-96CF07917473}"/>
              </a:ext>
            </a:extLst>
          </p:cNvPr>
          <p:cNvSpPr/>
          <p:nvPr/>
        </p:nvSpPr>
        <p:spPr>
          <a:xfrm>
            <a:off x="755423" y="1632959"/>
            <a:ext cx="8930142" cy="138499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plt.plot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history.history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['accuracy'])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plt.plot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history.history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['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val_accuracy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'])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plt.ylabel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('accuracy')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plt.xlabel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('epoch')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plt.legend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(['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train_accuracy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', '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val_accuracy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'])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plt.show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</a:p>
        </p:txBody>
      </p:sp>
      <p:pic>
        <p:nvPicPr>
          <p:cNvPr id="90114" name="Picture 2">
            <a:extLst>
              <a:ext uri="{FF2B5EF4-FFF2-40B4-BE49-F238E27FC236}">
                <a16:creationId xmlns:a16="http://schemas.microsoft.com/office/drawing/2014/main" id="{F73F9753-3247-4C72-96CD-2209EF8DFD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2633" y="3269045"/>
            <a:ext cx="4645573" cy="3104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5879336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의류 이미지 분류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4.7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케라스를 이용한 다층신경망의 다양한 구현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6B6816-FEBC-4C0D-832E-8CB6BBCA79A8}"/>
              </a:ext>
            </a:extLst>
          </p:cNvPr>
          <p:cNvSpPr txBox="1"/>
          <p:nvPr/>
        </p:nvSpPr>
        <p:spPr>
          <a:xfrm>
            <a:off x="723892" y="1286925"/>
            <a:ext cx="18036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검증 세트 정확도 계산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DCB77FA-C2F5-4FB8-ADBF-96CF07917473}"/>
              </a:ext>
            </a:extLst>
          </p:cNvPr>
          <p:cNvSpPr/>
          <p:nvPr/>
        </p:nvSpPr>
        <p:spPr>
          <a:xfrm>
            <a:off x="755423" y="1632959"/>
            <a:ext cx="8930142" cy="523220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loss, accuracy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model.evaluate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x_val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y_val_encoded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verbose=0)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print(accuracy)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C81231-83F8-4479-A8FB-257795CF7A05}"/>
              </a:ext>
            </a:extLst>
          </p:cNvPr>
          <p:cNvSpPr txBox="1"/>
          <p:nvPr/>
        </p:nvSpPr>
        <p:spPr>
          <a:xfrm>
            <a:off x="871037" y="2156179"/>
            <a:ext cx="80555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0.86291665</a:t>
            </a:r>
            <a:endParaRPr lang="ko-KR" altLang="en-US" sz="1400">
              <a:solidFill>
                <a:srgbClr val="000000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51323574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1336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 b="1" u="sng" err="1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ko-KR" altLang="en-US" sz="1800" b="1" u="sng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연산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5.2 </a:t>
            </a:r>
            <a:r>
              <a:rPr kumimoji="0" lang="ko-KR" altLang="en-US" sz="1800" err="1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신경망 구현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 err="1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케라스로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1800" err="1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신경망 구현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lvl="0"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5. </a:t>
            </a:r>
            <a:r>
              <a:rPr kumimoji="0" lang="ko-KR" altLang="en-US" sz="3600" b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합성곱 신경망 </a:t>
            </a:r>
            <a:r>
              <a:rPr kumimoji="0" lang="en-US" altLang="ko-KR" sz="3600" b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(CNN) </a:t>
            </a:r>
            <a:r>
              <a:rPr kumimoji="0" lang="ko-KR" altLang="en-US" sz="3600" b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이해</a:t>
            </a:r>
          </a:p>
        </p:txBody>
      </p:sp>
    </p:spTree>
    <p:extLst>
      <p:ext uri="{BB962C8B-B14F-4D97-AF65-F5344CB8AC3E}">
        <p14:creationId xmlns:p14="http://schemas.microsoft.com/office/powerpoint/2010/main" val="3534282026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6B6816-FEBC-4C0D-832E-8CB6BBCA79A8}"/>
              </a:ext>
            </a:extLst>
          </p:cNvPr>
          <p:cNvSpPr txBox="1"/>
          <p:nvPr/>
        </p:nvSpPr>
        <p:spPr>
          <a:xfrm>
            <a:off x="723892" y="982129"/>
            <a:ext cx="19752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배열 하나 선택해 뒤집기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F2EC693-F623-42E0-941D-DD0CD5C8F5E8}"/>
              </a:ext>
            </a:extLst>
          </p:cNvPr>
          <p:cNvSpPr/>
          <p:nvPr/>
        </p:nvSpPr>
        <p:spPr>
          <a:xfrm>
            <a:off x="1403131" y="1397881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B6BF378-2CF6-41FC-B16C-78CDC16AF3B2}"/>
              </a:ext>
            </a:extLst>
          </p:cNvPr>
          <p:cNvSpPr/>
          <p:nvPr/>
        </p:nvSpPr>
        <p:spPr>
          <a:xfrm>
            <a:off x="1760483" y="1397881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DDCBD88-B1E5-4ED9-BC04-ED5D8CCC8485}"/>
              </a:ext>
            </a:extLst>
          </p:cNvPr>
          <p:cNvSpPr/>
          <p:nvPr/>
        </p:nvSpPr>
        <p:spPr>
          <a:xfrm>
            <a:off x="2117835" y="1397881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6D92741-9426-4FE7-A545-7918B39EF82A}"/>
              </a:ext>
            </a:extLst>
          </p:cNvPr>
          <p:cNvSpPr/>
          <p:nvPr/>
        </p:nvSpPr>
        <p:spPr>
          <a:xfrm>
            <a:off x="2475187" y="1397881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F897035-D231-49BC-8FBE-736E6B541457}"/>
              </a:ext>
            </a:extLst>
          </p:cNvPr>
          <p:cNvSpPr/>
          <p:nvPr/>
        </p:nvSpPr>
        <p:spPr>
          <a:xfrm>
            <a:off x="2832539" y="1397881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FAC5CDF-CA06-4CBB-8828-AE291A826328}"/>
              </a:ext>
            </a:extLst>
          </p:cNvPr>
          <p:cNvSpPr/>
          <p:nvPr/>
        </p:nvSpPr>
        <p:spPr>
          <a:xfrm>
            <a:off x="3189891" y="1397881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1067856-C206-49DD-91A4-5FACE2100509}"/>
              </a:ext>
            </a:extLst>
          </p:cNvPr>
          <p:cNvSpPr/>
          <p:nvPr/>
        </p:nvSpPr>
        <p:spPr>
          <a:xfrm>
            <a:off x="3547243" y="1397881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C151A63-66EF-4C17-8D59-E0067E303EF8}"/>
              </a:ext>
            </a:extLst>
          </p:cNvPr>
          <p:cNvSpPr/>
          <p:nvPr/>
        </p:nvSpPr>
        <p:spPr>
          <a:xfrm>
            <a:off x="3904595" y="1397881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68E7211-8E39-4E71-B95F-0C6901F13EB0}"/>
              </a:ext>
            </a:extLst>
          </p:cNvPr>
          <p:cNvSpPr/>
          <p:nvPr/>
        </p:nvSpPr>
        <p:spPr>
          <a:xfrm>
            <a:off x="4261947" y="1397881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E5734D4-AA06-45FA-BB79-2346297E30D6}"/>
              </a:ext>
            </a:extLst>
          </p:cNvPr>
          <p:cNvSpPr/>
          <p:nvPr/>
        </p:nvSpPr>
        <p:spPr>
          <a:xfrm>
            <a:off x="1403131" y="1891867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9308C09-8ACD-429D-A87E-E4574E2B464C}"/>
              </a:ext>
            </a:extLst>
          </p:cNvPr>
          <p:cNvSpPr/>
          <p:nvPr/>
        </p:nvSpPr>
        <p:spPr>
          <a:xfrm>
            <a:off x="1760483" y="1891867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9171769-D6A6-42DC-AAC4-8ED8B25ED86A}"/>
              </a:ext>
            </a:extLst>
          </p:cNvPr>
          <p:cNvSpPr/>
          <p:nvPr/>
        </p:nvSpPr>
        <p:spPr>
          <a:xfrm>
            <a:off x="2117835" y="1891867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359A3CC-D5C7-44FC-86E2-90698A15955B}"/>
              </a:ext>
            </a:extLst>
          </p:cNvPr>
          <p:cNvSpPr/>
          <p:nvPr/>
        </p:nvSpPr>
        <p:spPr>
          <a:xfrm>
            <a:off x="2475187" y="1891867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80CF071-1125-4BBE-9090-96B8BF76AD67}"/>
              </a:ext>
            </a:extLst>
          </p:cNvPr>
          <p:cNvSpPr/>
          <p:nvPr/>
        </p:nvSpPr>
        <p:spPr>
          <a:xfrm>
            <a:off x="1403131" y="2385853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06F3849-59AC-41C7-A714-9E035789E11D}"/>
              </a:ext>
            </a:extLst>
          </p:cNvPr>
          <p:cNvSpPr/>
          <p:nvPr/>
        </p:nvSpPr>
        <p:spPr>
          <a:xfrm>
            <a:off x="1760483" y="2385853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5B42B32-14AA-4983-ACD2-CB9F3D4AD1A1}"/>
              </a:ext>
            </a:extLst>
          </p:cNvPr>
          <p:cNvSpPr/>
          <p:nvPr/>
        </p:nvSpPr>
        <p:spPr>
          <a:xfrm>
            <a:off x="2117835" y="2385853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65AE156-F01B-44BF-BE05-8F45A7669A85}"/>
              </a:ext>
            </a:extLst>
          </p:cNvPr>
          <p:cNvSpPr/>
          <p:nvPr/>
        </p:nvSpPr>
        <p:spPr>
          <a:xfrm>
            <a:off x="2475187" y="2385853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연결선: 꺾임 3">
            <a:extLst>
              <a:ext uri="{FF2B5EF4-FFF2-40B4-BE49-F238E27FC236}">
                <a16:creationId xmlns:a16="http://schemas.microsoft.com/office/drawing/2014/main" id="{2823FA98-2D65-4CDB-94AF-DBD650A5543F}"/>
              </a:ext>
            </a:extLst>
          </p:cNvPr>
          <p:cNvCxnSpPr>
            <a:stCxn id="21" idx="3"/>
            <a:endCxn id="25" idx="3"/>
          </p:cNvCxnSpPr>
          <p:nvPr/>
        </p:nvCxnSpPr>
        <p:spPr>
          <a:xfrm>
            <a:off x="2832539" y="2096819"/>
            <a:ext cx="12700" cy="493986"/>
          </a:xfrm>
          <a:prstGeom prst="bentConnector3">
            <a:avLst>
              <a:gd name="adj1" fmla="val 1800000"/>
            </a:avLst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14064A48-FAA1-4FE5-9095-9E04047C3FAC}"/>
              </a:ext>
            </a:extLst>
          </p:cNvPr>
          <p:cNvSpPr txBox="1"/>
          <p:nvPr/>
        </p:nvSpPr>
        <p:spPr>
          <a:xfrm>
            <a:off x="3095660" y="2231964"/>
            <a:ext cx="14221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거꾸로 뒤집는다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80944E5-CC4C-4EA5-B60E-ECB328BB551F}"/>
              </a:ext>
            </a:extLst>
          </p:cNvPr>
          <p:cNvSpPr txBox="1"/>
          <p:nvPr/>
        </p:nvSpPr>
        <p:spPr>
          <a:xfrm>
            <a:off x="1143140" y="1448944"/>
            <a:ext cx="2712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endParaRPr lang="ko-KR" altLang="en-US" sz="1400">
              <a:solidFill>
                <a:srgbClr val="000000"/>
              </a:solidFill>
              <a:latin typeface="Cambria Math" panose="02040503050406030204" pitchFamily="18" charset="0"/>
              <a:ea typeface="고도 M" panose="02000503000000020004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A424F87-969B-4478-A912-A7CAB8D050E9}"/>
              </a:ext>
            </a:extLst>
          </p:cNvPr>
          <p:cNvSpPr txBox="1"/>
          <p:nvPr/>
        </p:nvSpPr>
        <p:spPr>
          <a:xfrm>
            <a:off x="1083828" y="1924187"/>
            <a:ext cx="3305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w</a:t>
            </a:r>
            <a:endParaRPr lang="ko-KR" altLang="en-US" sz="1400">
              <a:solidFill>
                <a:srgbClr val="000000"/>
              </a:solidFill>
              <a:latin typeface="Cambria Math" panose="02040503050406030204" pitchFamily="18" charset="0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65A3023-A97F-4786-B5E3-817040B1747C}"/>
                  </a:ext>
                </a:extLst>
              </p:cNvPr>
              <p:cNvSpPr txBox="1"/>
              <p:nvPr/>
            </p:nvSpPr>
            <p:spPr>
              <a:xfrm>
                <a:off x="1015702" y="2385852"/>
                <a:ext cx="45647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ko-KR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w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ko-KR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r</m:t>
                          </m:r>
                        </m:sup>
                      </m:sSup>
                    </m:oMath>
                  </m:oMathPara>
                </a14:m>
                <a:endParaRPr lang="ko-KR" altLang="en-US" sz="1400">
                  <a:solidFill>
                    <a:srgbClr val="000000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65A3023-A97F-4786-B5E3-817040B174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5702" y="2385852"/>
                <a:ext cx="456471" cy="307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69CA7D42-9171-4D1E-B949-2EC45E46093A}"/>
              </a:ext>
            </a:extLst>
          </p:cNvPr>
          <p:cNvSpPr txBox="1"/>
          <p:nvPr/>
        </p:nvSpPr>
        <p:spPr>
          <a:xfrm>
            <a:off x="723892" y="3056916"/>
            <a:ext cx="12682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첫 번째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601CBE74-F4AB-4A93-B2CA-A98C7DFD64C2}"/>
              </a:ext>
            </a:extLst>
          </p:cNvPr>
          <p:cNvSpPr/>
          <p:nvPr/>
        </p:nvSpPr>
        <p:spPr>
          <a:xfrm>
            <a:off x="1403131" y="3467518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95269AB-8D70-4318-AE20-78BB36599441}"/>
              </a:ext>
            </a:extLst>
          </p:cNvPr>
          <p:cNvSpPr/>
          <p:nvPr/>
        </p:nvSpPr>
        <p:spPr>
          <a:xfrm>
            <a:off x="1760483" y="3467518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8070EFC-29A7-4617-AC54-0BFAEE03CF1B}"/>
              </a:ext>
            </a:extLst>
          </p:cNvPr>
          <p:cNvSpPr/>
          <p:nvPr/>
        </p:nvSpPr>
        <p:spPr>
          <a:xfrm>
            <a:off x="2117835" y="3467518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C2A0C43-07FE-421C-ABF8-BE5DF9542E60}"/>
              </a:ext>
            </a:extLst>
          </p:cNvPr>
          <p:cNvSpPr/>
          <p:nvPr/>
        </p:nvSpPr>
        <p:spPr>
          <a:xfrm>
            <a:off x="2475187" y="3467518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194B1CC-3FC6-4972-BE1C-10E197851DD5}"/>
              </a:ext>
            </a:extLst>
          </p:cNvPr>
          <p:cNvSpPr/>
          <p:nvPr/>
        </p:nvSpPr>
        <p:spPr>
          <a:xfrm>
            <a:off x="2832539" y="3467518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01C375CB-B1D9-489C-B79A-2E970FB4951C}"/>
              </a:ext>
            </a:extLst>
          </p:cNvPr>
          <p:cNvSpPr/>
          <p:nvPr/>
        </p:nvSpPr>
        <p:spPr>
          <a:xfrm>
            <a:off x="3189891" y="3467518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D7E29D4-69B7-4F76-94E8-03B38B28306E}"/>
              </a:ext>
            </a:extLst>
          </p:cNvPr>
          <p:cNvSpPr/>
          <p:nvPr/>
        </p:nvSpPr>
        <p:spPr>
          <a:xfrm>
            <a:off x="3547243" y="3467518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C4020E3-27FD-4158-9633-3767F8917F96}"/>
              </a:ext>
            </a:extLst>
          </p:cNvPr>
          <p:cNvSpPr/>
          <p:nvPr/>
        </p:nvSpPr>
        <p:spPr>
          <a:xfrm>
            <a:off x="3904595" y="3467518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7575B725-2E77-4A0A-AC57-248B2FF00BD5}"/>
              </a:ext>
            </a:extLst>
          </p:cNvPr>
          <p:cNvSpPr/>
          <p:nvPr/>
        </p:nvSpPr>
        <p:spPr>
          <a:xfrm>
            <a:off x="4261947" y="3467518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9C217F14-2133-419E-942E-3C07F4C977E0}"/>
              </a:ext>
            </a:extLst>
          </p:cNvPr>
          <p:cNvSpPr/>
          <p:nvPr/>
        </p:nvSpPr>
        <p:spPr>
          <a:xfrm>
            <a:off x="1403131" y="3961504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23F06C97-1BE4-4F83-8953-901796E949E4}"/>
              </a:ext>
            </a:extLst>
          </p:cNvPr>
          <p:cNvSpPr/>
          <p:nvPr/>
        </p:nvSpPr>
        <p:spPr>
          <a:xfrm>
            <a:off x="1760483" y="3961504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9DF01F1A-B98F-4582-87FF-4A803027565D}"/>
              </a:ext>
            </a:extLst>
          </p:cNvPr>
          <p:cNvSpPr/>
          <p:nvPr/>
        </p:nvSpPr>
        <p:spPr>
          <a:xfrm>
            <a:off x="2117835" y="3961504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3FB8D8B2-C91B-494B-8059-8546B3E02DE3}"/>
              </a:ext>
            </a:extLst>
          </p:cNvPr>
          <p:cNvSpPr/>
          <p:nvPr/>
        </p:nvSpPr>
        <p:spPr>
          <a:xfrm>
            <a:off x="2475187" y="3961504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10E9AE8-3464-4E7B-82A6-30001710EF30}"/>
              </a:ext>
            </a:extLst>
          </p:cNvPr>
          <p:cNvSpPr txBox="1"/>
          <p:nvPr/>
        </p:nvSpPr>
        <p:spPr>
          <a:xfrm>
            <a:off x="1143140" y="3518581"/>
            <a:ext cx="2712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endParaRPr lang="ko-KR" altLang="en-US" sz="1400">
              <a:solidFill>
                <a:srgbClr val="000000"/>
              </a:solidFill>
              <a:latin typeface="Cambria Math" panose="02040503050406030204" pitchFamily="18" charset="0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3AF334D-4A59-4BFE-9E2A-664AB53092E7}"/>
                  </a:ext>
                </a:extLst>
              </p:cNvPr>
              <p:cNvSpPr txBox="1"/>
              <p:nvPr/>
            </p:nvSpPr>
            <p:spPr>
              <a:xfrm>
                <a:off x="3295595" y="4568508"/>
                <a:ext cx="3201646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  <m:r>
                        <a:rPr lang="en-US" altLang="ko-K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</m:t>
                      </m:r>
                      <m:r>
                        <a:rPr lang="en-US" altLang="ko-K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altLang="ko-K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  <m:r>
                        <a:rPr lang="en-US" altLang="ko-K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altLang="ko-K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altLang="ko-K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7</m:t>
                      </m:r>
                      <m:r>
                        <a:rPr lang="en-US" altLang="ko-K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altLang="ko-K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63</m:t>
                      </m:r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3AF334D-4A59-4BFE-9E2A-664AB53092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5595" y="4568508"/>
                <a:ext cx="3201646" cy="246221"/>
              </a:xfrm>
              <a:prstGeom prst="rect">
                <a:avLst/>
              </a:prstGeom>
              <a:blipFill>
                <a:blip r:embed="rId4"/>
                <a:stretch>
                  <a:fillRect b="-487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오른쪽 중괄호 30">
            <a:extLst>
              <a:ext uri="{FF2B5EF4-FFF2-40B4-BE49-F238E27FC236}">
                <a16:creationId xmlns:a16="http://schemas.microsoft.com/office/drawing/2014/main" id="{494CEEA3-C8F3-4BAB-9B16-855AF24FABA1}"/>
              </a:ext>
            </a:extLst>
          </p:cNvPr>
          <p:cNvSpPr/>
          <p:nvPr/>
        </p:nvSpPr>
        <p:spPr>
          <a:xfrm rot="5400000">
            <a:off x="2063017" y="3769353"/>
            <a:ext cx="120871" cy="1418171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C2208EC-B9E2-4C52-86C2-81F4D7E5B4CE}"/>
              </a:ext>
            </a:extLst>
          </p:cNvPr>
          <p:cNvSpPr txBox="1"/>
          <p:nvPr/>
        </p:nvSpPr>
        <p:spPr>
          <a:xfrm>
            <a:off x="1939159" y="4538874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63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169" name="연결선: 꺾임 7168">
            <a:extLst>
              <a:ext uri="{FF2B5EF4-FFF2-40B4-BE49-F238E27FC236}">
                <a16:creationId xmlns:a16="http://schemas.microsoft.com/office/drawing/2014/main" id="{342C06B9-6512-4DB0-9093-007F6FB5AB46}"/>
              </a:ext>
            </a:extLst>
          </p:cNvPr>
          <p:cNvCxnSpPr>
            <a:stCxn id="6" idx="1"/>
            <a:endCxn id="49" idx="3"/>
          </p:cNvCxnSpPr>
          <p:nvPr/>
        </p:nvCxnSpPr>
        <p:spPr>
          <a:xfrm rot="10800000" flipV="1">
            <a:off x="2325803" y="4691619"/>
            <a:ext cx="969792" cy="1144"/>
          </a:xfrm>
          <a:prstGeom prst="bentConnector3">
            <a:avLst/>
          </a:prstGeom>
          <a:ln w="12700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02086690-3F47-457F-B06F-A1698ED44A09}"/>
              </a:ext>
            </a:extLst>
          </p:cNvPr>
          <p:cNvSpPr txBox="1"/>
          <p:nvPr/>
        </p:nvSpPr>
        <p:spPr>
          <a:xfrm>
            <a:off x="723892" y="4920316"/>
            <a:ext cx="12682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두 번째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4F2B5C6A-D4AF-48B7-A5C1-EF1742CA2973}"/>
              </a:ext>
            </a:extLst>
          </p:cNvPr>
          <p:cNvSpPr/>
          <p:nvPr/>
        </p:nvSpPr>
        <p:spPr>
          <a:xfrm>
            <a:off x="1403131" y="5330918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1772EA34-4213-4EE9-BE13-2FB1A26A2539}"/>
              </a:ext>
            </a:extLst>
          </p:cNvPr>
          <p:cNvSpPr/>
          <p:nvPr/>
        </p:nvSpPr>
        <p:spPr>
          <a:xfrm>
            <a:off x="1760483" y="5330918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86448BF6-B465-4172-8CD9-343863DAD9DE}"/>
              </a:ext>
            </a:extLst>
          </p:cNvPr>
          <p:cNvSpPr/>
          <p:nvPr/>
        </p:nvSpPr>
        <p:spPr>
          <a:xfrm>
            <a:off x="2117835" y="5330918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472BC2FA-6BFF-4342-8701-8FA5A1AB3016}"/>
              </a:ext>
            </a:extLst>
          </p:cNvPr>
          <p:cNvSpPr/>
          <p:nvPr/>
        </p:nvSpPr>
        <p:spPr>
          <a:xfrm>
            <a:off x="2475187" y="5330918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F54DE3A7-A3F7-4A01-B360-E0A40942D56F}"/>
              </a:ext>
            </a:extLst>
          </p:cNvPr>
          <p:cNvSpPr/>
          <p:nvPr/>
        </p:nvSpPr>
        <p:spPr>
          <a:xfrm>
            <a:off x="2832539" y="5330918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6AC03C6E-0CFD-4158-BB92-5CFD924B8788}"/>
              </a:ext>
            </a:extLst>
          </p:cNvPr>
          <p:cNvSpPr/>
          <p:nvPr/>
        </p:nvSpPr>
        <p:spPr>
          <a:xfrm>
            <a:off x="3189891" y="5330918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D85AABB-2019-4C63-B55B-A1A84B766BEC}"/>
              </a:ext>
            </a:extLst>
          </p:cNvPr>
          <p:cNvSpPr/>
          <p:nvPr/>
        </p:nvSpPr>
        <p:spPr>
          <a:xfrm>
            <a:off x="3547243" y="5330918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96DB76E2-12E8-4F70-A207-6FBEABEFB7BF}"/>
              </a:ext>
            </a:extLst>
          </p:cNvPr>
          <p:cNvSpPr/>
          <p:nvPr/>
        </p:nvSpPr>
        <p:spPr>
          <a:xfrm>
            <a:off x="3904595" y="5330918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9EA5AA40-F37A-4FDE-95B7-1CE08879734A}"/>
              </a:ext>
            </a:extLst>
          </p:cNvPr>
          <p:cNvSpPr/>
          <p:nvPr/>
        </p:nvSpPr>
        <p:spPr>
          <a:xfrm>
            <a:off x="4261947" y="5330918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C1B82A46-87FC-4C8C-A0FE-2F8209E3D0D8}"/>
              </a:ext>
            </a:extLst>
          </p:cNvPr>
          <p:cNvSpPr/>
          <p:nvPr/>
        </p:nvSpPr>
        <p:spPr>
          <a:xfrm>
            <a:off x="1760484" y="5824904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78355C18-183D-41AE-92E9-3C413659FC9D}"/>
              </a:ext>
            </a:extLst>
          </p:cNvPr>
          <p:cNvSpPr/>
          <p:nvPr/>
        </p:nvSpPr>
        <p:spPr>
          <a:xfrm>
            <a:off x="2117836" y="5824904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814D1BA5-2309-4D4E-914B-BAEC08C8BEAB}"/>
              </a:ext>
            </a:extLst>
          </p:cNvPr>
          <p:cNvSpPr/>
          <p:nvPr/>
        </p:nvSpPr>
        <p:spPr>
          <a:xfrm>
            <a:off x="2475188" y="5824904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F8B63C59-0F16-432B-978E-A80CA1D2560A}"/>
              </a:ext>
            </a:extLst>
          </p:cNvPr>
          <p:cNvSpPr/>
          <p:nvPr/>
        </p:nvSpPr>
        <p:spPr>
          <a:xfrm>
            <a:off x="2832540" y="5824904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0F2B6859-558A-4329-B661-7CC86F095092}"/>
              </a:ext>
            </a:extLst>
          </p:cNvPr>
          <p:cNvSpPr txBox="1"/>
          <p:nvPr/>
        </p:nvSpPr>
        <p:spPr>
          <a:xfrm>
            <a:off x="1143140" y="5381981"/>
            <a:ext cx="2712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endParaRPr lang="ko-KR" altLang="en-US" sz="1400">
              <a:solidFill>
                <a:srgbClr val="000000"/>
              </a:solidFill>
              <a:latin typeface="Cambria Math" panose="02040503050406030204" pitchFamily="18" charset="0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325D3843-886B-4470-820B-5506BE793D46}"/>
                  </a:ext>
                </a:extLst>
              </p:cNvPr>
              <p:cNvSpPr txBox="1"/>
              <p:nvPr/>
            </p:nvSpPr>
            <p:spPr>
              <a:xfrm>
                <a:off x="3388239" y="6433693"/>
                <a:ext cx="3315458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  <m:r>
                        <a:rPr lang="en-US" altLang="ko-K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</m:t>
                      </m:r>
                      <m:r>
                        <a:rPr lang="en-US" altLang="ko-K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altLang="ko-K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7</m:t>
                      </m:r>
                      <m:r>
                        <a:rPr lang="en-US" altLang="ko-K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altLang="ko-K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altLang="ko-K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altLang="ko-K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altLang="ko-K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48</m:t>
                      </m:r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325D3843-886B-4470-820B-5506BE793D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8239" y="6433693"/>
                <a:ext cx="3315458" cy="246221"/>
              </a:xfrm>
              <a:prstGeom prst="rect">
                <a:avLst/>
              </a:prstGeom>
              <a:blipFill>
                <a:blip r:embed="rId5"/>
                <a:stretch>
                  <a:fillRect b="-487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오른쪽 중괄호 68">
            <a:extLst>
              <a:ext uri="{FF2B5EF4-FFF2-40B4-BE49-F238E27FC236}">
                <a16:creationId xmlns:a16="http://schemas.microsoft.com/office/drawing/2014/main" id="{AC084F7E-AE71-4637-80C3-08133DE64594}"/>
              </a:ext>
            </a:extLst>
          </p:cNvPr>
          <p:cNvSpPr/>
          <p:nvPr/>
        </p:nvSpPr>
        <p:spPr>
          <a:xfrm rot="5400000">
            <a:off x="2420370" y="5632753"/>
            <a:ext cx="120871" cy="1418171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2E0132E6-A15E-4432-847B-EA4826E0B50C}"/>
              </a:ext>
            </a:extLst>
          </p:cNvPr>
          <p:cNvSpPr txBox="1"/>
          <p:nvPr/>
        </p:nvSpPr>
        <p:spPr>
          <a:xfrm>
            <a:off x="2296512" y="6402274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48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1" name="연결선: 꺾임 70">
            <a:extLst>
              <a:ext uri="{FF2B5EF4-FFF2-40B4-BE49-F238E27FC236}">
                <a16:creationId xmlns:a16="http://schemas.microsoft.com/office/drawing/2014/main" id="{A4859F7E-8AEA-4DD1-A260-6C8F4C7E283A}"/>
              </a:ext>
            </a:extLst>
          </p:cNvPr>
          <p:cNvCxnSpPr>
            <a:stCxn id="68" idx="1"/>
            <a:endCxn id="70" idx="3"/>
          </p:cNvCxnSpPr>
          <p:nvPr/>
        </p:nvCxnSpPr>
        <p:spPr>
          <a:xfrm rot="10800000">
            <a:off x="2683157" y="6556164"/>
            <a:ext cx="705083" cy="641"/>
          </a:xfrm>
          <a:prstGeom prst="bentConnector3">
            <a:avLst/>
          </a:prstGeom>
          <a:ln w="12700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659F28E5-C72A-43E5-89A4-2B3FA90BBF59}"/>
                  </a:ext>
                </a:extLst>
              </p:cNvPr>
              <p:cNvSpPr txBox="1"/>
              <p:nvPr/>
            </p:nvSpPr>
            <p:spPr>
              <a:xfrm>
                <a:off x="1023950" y="4040233"/>
                <a:ext cx="45647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ko-KR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w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ko-KR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r</m:t>
                          </m:r>
                        </m:sup>
                      </m:sSup>
                    </m:oMath>
                  </m:oMathPara>
                </a14:m>
                <a:endParaRPr lang="ko-KR" altLang="en-US" sz="1400">
                  <a:solidFill>
                    <a:srgbClr val="000000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659F28E5-C72A-43E5-89A4-2B3FA90BBF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3950" y="4040233"/>
                <a:ext cx="456471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BF435F5B-7008-48AA-8015-9F78F475E871}"/>
                  </a:ext>
                </a:extLst>
              </p:cNvPr>
              <p:cNvSpPr txBox="1"/>
              <p:nvPr/>
            </p:nvSpPr>
            <p:spPr>
              <a:xfrm>
                <a:off x="1403132" y="5850088"/>
                <a:ext cx="45647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ko-KR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w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ko-KR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r</m:t>
                          </m:r>
                        </m:sup>
                      </m:sSup>
                    </m:oMath>
                  </m:oMathPara>
                </a14:m>
                <a:endParaRPr lang="ko-KR" altLang="en-US" sz="1400">
                  <a:solidFill>
                    <a:srgbClr val="000000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BF435F5B-7008-48AA-8015-9F78F475E8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3132" y="5850088"/>
                <a:ext cx="456471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22814650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9CA7D42-9171-4D1E-B949-2EC45E46093A}"/>
              </a:ext>
            </a:extLst>
          </p:cNvPr>
          <p:cNvSpPr txBox="1"/>
          <p:nvPr/>
        </p:nvSpPr>
        <p:spPr>
          <a:xfrm>
            <a:off x="691014" y="1192275"/>
            <a:ext cx="10518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전체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601CBE74-F4AB-4A93-B2CA-A98C7DFD64C2}"/>
              </a:ext>
            </a:extLst>
          </p:cNvPr>
          <p:cNvSpPr/>
          <p:nvPr/>
        </p:nvSpPr>
        <p:spPr>
          <a:xfrm>
            <a:off x="1370253" y="1602877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95269AB-8D70-4318-AE20-78BB36599441}"/>
              </a:ext>
            </a:extLst>
          </p:cNvPr>
          <p:cNvSpPr/>
          <p:nvPr/>
        </p:nvSpPr>
        <p:spPr>
          <a:xfrm>
            <a:off x="1727605" y="1602877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8070EFC-29A7-4617-AC54-0BFAEE03CF1B}"/>
              </a:ext>
            </a:extLst>
          </p:cNvPr>
          <p:cNvSpPr/>
          <p:nvPr/>
        </p:nvSpPr>
        <p:spPr>
          <a:xfrm>
            <a:off x="2084957" y="1602877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C2A0C43-07FE-421C-ABF8-BE5DF9542E60}"/>
              </a:ext>
            </a:extLst>
          </p:cNvPr>
          <p:cNvSpPr/>
          <p:nvPr/>
        </p:nvSpPr>
        <p:spPr>
          <a:xfrm>
            <a:off x="2442309" y="1602877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194B1CC-3FC6-4972-BE1C-10E197851DD5}"/>
              </a:ext>
            </a:extLst>
          </p:cNvPr>
          <p:cNvSpPr/>
          <p:nvPr/>
        </p:nvSpPr>
        <p:spPr>
          <a:xfrm>
            <a:off x="2799661" y="1602877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01C375CB-B1D9-489C-B79A-2E970FB4951C}"/>
              </a:ext>
            </a:extLst>
          </p:cNvPr>
          <p:cNvSpPr/>
          <p:nvPr/>
        </p:nvSpPr>
        <p:spPr>
          <a:xfrm>
            <a:off x="3157013" y="1602877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D7E29D4-69B7-4F76-94E8-03B38B28306E}"/>
              </a:ext>
            </a:extLst>
          </p:cNvPr>
          <p:cNvSpPr/>
          <p:nvPr/>
        </p:nvSpPr>
        <p:spPr>
          <a:xfrm>
            <a:off x="3514365" y="1602877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C4020E3-27FD-4158-9633-3767F8917F96}"/>
              </a:ext>
            </a:extLst>
          </p:cNvPr>
          <p:cNvSpPr/>
          <p:nvPr/>
        </p:nvSpPr>
        <p:spPr>
          <a:xfrm>
            <a:off x="3871717" y="1602877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7575B725-2E77-4A0A-AC57-248B2FF00BD5}"/>
              </a:ext>
            </a:extLst>
          </p:cNvPr>
          <p:cNvSpPr/>
          <p:nvPr/>
        </p:nvSpPr>
        <p:spPr>
          <a:xfrm>
            <a:off x="4229069" y="1602877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9C217F14-2133-419E-942E-3C07F4C977E0}"/>
              </a:ext>
            </a:extLst>
          </p:cNvPr>
          <p:cNvSpPr/>
          <p:nvPr/>
        </p:nvSpPr>
        <p:spPr>
          <a:xfrm>
            <a:off x="1370253" y="2096863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23F06C97-1BE4-4F83-8953-901796E949E4}"/>
              </a:ext>
            </a:extLst>
          </p:cNvPr>
          <p:cNvSpPr/>
          <p:nvPr/>
        </p:nvSpPr>
        <p:spPr>
          <a:xfrm>
            <a:off x="1727605" y="2096863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9DF01F1A-B98F-4582-87FF-4A803027565D}"/>
              </a:ext>
            </a:extLst>
          </p:cNvPr>
          <p:cNvSpPr/>
          <p:nvPr/>
        </p:nvSpPr>
        <p:spPr>
          <a:xfrm>
            <a:off x="2084957" y="2096863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3FB8D8B2-C91B-494B-8059-8546B3E02DE3}"/>
              </a:ext>
            </a:extLst>
          </p:cNvPr>
          <p:cNvSpPr/>
          <p:nvPr/>
        </p:nvSpPr>
        <p:spPr>
          <a:xfrm>
            <a:off x="2442309" y="2096863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10E9AE8-3464-4E7B-82A6-30001710EF30}"/>
              </a:ext>
            </a:extLst>
          </p:cNvPr>
          <p:cNvSpPr txBox="1"/>
          <p:nvPr/>
        </p:nvSpPr>
        <p:spPr>
          <a:xfrm>
            <a:off x="1110262" y="1653940"/>
            <a:ext cx="2712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endParaRPr lang="ko-KR" altLang="en-US" sz="1400">
              <a:solidFill>
                <a:srgbClr val="000000"/>
              </a:solidFill>
              <a:latin typeface="Cambria Math" panose="02040503050406030204" pitchFamily="18" charset="0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659F28E5-C72A-43E5-89A4-2B3FA90BBF59}"/>
                  </a:ext>
                </a:extLst>
              </p:cNvPr>
              <p:cNvSpPr txBox="1"/>
              <p:nvPr/>
            </p:nvSpPr>
            <p:spPr>
              <a:xfrm>
                <a:off x="991072" y="2175592"/>
                <a:ext cx="45647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ko-KR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w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ko-KR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r</m:t>
                          </m:r>
                        </m:sup>
                      </m:sSup>
                    </m:oMath>
                  </m:oMathPara>
                </a14:m>
                <a:endParaRPr lang="ko-KR" altLang="en-US" sz="1400">
                  <a:solidFill>
                    <a:srgbClr val="000000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659F28E5-C72A-43E5-89A4-2B3FA90BBF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1072" y="2175592"/>
                <a:ext cx="456471" cy="307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직사각형 66">
            <a:extLst>
              <a:ext uri="{FF2B5EF4-FFF2-40B4-BE49-F238E27FC236}">
                <a16:creationId xmlns:a16="http://schemas.microsoft.com/office/drawing/2014/main" id="{E4D76CF6-77D9-4D2E-814F-C77EF84E84A3}"/>
              </a:ext>
            </a:extLst>
          </p:cNvPr>
          <p:cNvSpPr/>
          <p:nvPr/>
        </p:nvSpPr>
        <p:spPr>
          <a:xfrm>
            <a:off x="1727605" y="2584942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784CC178-6B03-4500-8A25-06A4F19C1D96}"/>
              </a:ext>
            </a:extLst>
          </p:cNvPr>
          <p:cNvSpPr/>
          <p:nvPr/>
        </p:nvSpPr>
        <p:spPr>
          <a:xfrm>
            <a:off x="2084957" y="2584942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3E5F3C5C-5561-4FEB-A9E5-B174A5232FEC}"/>
              </a:ext>
            </a:extLst>
          </p:cNvPr>
          <p:cNvSpPr/>
          <p:nvPr/>
        </p:nvSpPr>
        <p:spPr>
          <a:xfrm>
            <a:off x="2442309" y="2584942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50401C79-DD80-4206-9342-F4A6F26E2622}"/>
              </a:ext>
            </a:extLst>
          </p:cNvPr>
          <p:cNvSpPr/>
          <p:nvPr/>
        </p:nvSpPr>
        <p:spPr>
          <a:xfrm>
            <a:off x="2799661" y="2584942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B527F6FB-8B4C-4DB6-9992-CFAB81697CFA}"/>
              </a:ext>
            </a:extLst>
          </p:cNvPr>
          <p:cNvSpPr/>
          <p:nvPr/>
        </p:nvSpPr>
        <p:spPr>
          <a:xfrm>
            <a:off x="2084957" y="3073021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BE750211-7C6F-41C3-9114-D9EF8B712847}"/>
              </a:ext>
            </a:extLst>
          </p:cNvPr>
          <p:cNvSpPr/>
          <p:nvPr/>
        </p:nvSpPr>
        <p:spPr>
          <a:xfrm>
            <a:off x="2442309" y="3073021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9F17C442-9C7D-40DD-AE46-7CAEA7DC5AF2}"/>
              </a:ext>
            </a:extLst>
          </p:cNvPr>
          <p:cNvSpPr/>
          <p:nvPr/>
        </p:nvSpPr>
        <p:spPr>
          <a:xfrm>
            <a:off x="2799661" y="3073021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8A2C084A-E0D6-4CAA-A1EF-DDC2785EEF8E}"/>
              </a:ext>
            </a:extLst>
          </p:cNvPr>
          <p:cNvSpPr/>
          <p:nvPr/>
        </p:nvSpPr>
        <p:spPr>
          <a:xfrm>
            <a:off x="3157013" y="3073021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5C52EDD9-F577-456A-9532-ABA8CBDDAD49}"/>
              </a:ext>
            </a:extLst>
          </p:cNvPr>
          <p:cNvSpPr/>
          <p:nvPr/>
        </p:nvSpPr>
        <p:spPr>
          <a:xfrm>
            <a:off x="2442309" y="3561100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0E38AFE3-A7B1-4723-B02F-EAD6BFC9DA5F}"/>
              </a:ext>
            </a:extLst>
          </p:cNvPr>
          <p:cNvSpPr/>
          <p:nvPr/>
        </p:nvSpPr>
        <p:spPr>
          <a:xfrm>
            <a:off x="2799661" y="3561100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4674FFE1-90D4-49FF-A32F-8CEC04050CAB}"/>
              </a:ext>
            </a:extLst>
          </p:cNvPr>
          <p:cNvSpPr/>
          <p:nvPr/>
        </p:nvSpPr>
        <p:spPr>
          <a:xfrm>
            <a:off x="3157013" y="3561100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BB5E4720-8E3D-408B-BB90-46A2FC779473}"/>
              </a:ext>
            </a:extLst>
          </p:cNvPr>
          <p:cNvSpPr/>
          <p:nvPr/>
        </p:nvSpPr>
        <p:spPr>
          <a:xfrm>
            <a:off x="3514365" y="3561100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782558C2-AB2E-4781-846A-AC5BADC67014}"/>
              </a:ext>
            </a:extLst>
          </p:cNvPr>
          <p:cNvSpPr/>
          <p:nvPr/>
        </p:nvSpPr>
        <p:spPr>
          <a:xfrm>
            <a:off x="2799661" y="4049179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B8C767DC-57B0-4970-895B-D2279968D0FE}"/>
              </a:ext>
            </a:extLst>
          </p:cNvPr>
          <p:cNvSpPr/>
          <p:nvPr/>
        </p:nvSpPr>
        <p:spPr>
          <a:xfrm>
            <a:off x="3157013" y="4049179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082A2CE3-429C-47F2-B1EB-85DCF626F8A2}"/>
              </a:ext>
            </a:extLst>
          </p:cNvPr>
          <p:cNvSpPr/>
          <p:nvPr/>
        </p:nvSpPr>
        <p:spPr>
          <a:xfrm>
            <a:off x="3514365" y="4049179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FA9EE116-5875-4225-B30E-AF9170986F1B}"/>
              </a:ext>
            </a:extLst>
          </p:cNvPr>
          <p:cNvSpPr/>
          <p:nvPr/>
        </p:nvSpPr>
        <p:spPr>
          <a:xfrm>
            <a:off x="3871717" y="4049179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F6E3D868-1EE8-4E66-AE13-575191141879}"/>
              </a:ext>
            </a:extLst>
          </p:cNvPr>
          <p:cNvSpPr/>
          <p:nvPr/>
        </p:nvSpPr>
        <p:spPr>
          <a:xfrm>
            <a:off x="3157013" y="4537258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A1FEE055-C7B7-456D-AE39-7625A33CB4DD}"/>
              </a:ext>
            </a:extLst>
          </p:cNvPr>
          <p:cNvSpPr/>
          <p:nvPr/>
        </p:nvSpPr>
        <p:spPr>
          <a:xfrm>
            <a:off x="3514365" y="4537258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5480DBD0-D95A-4AF0-8950-37AF77C43F44}"/>
              </a:ext>
            </a:extLst>
          </p:cNvPr>
          <p:cNvSpPr/>
          <p:nvPr/>
        </p:nvSpPr>
        <p:spPr>
          <a:xfrm>
            <a:off x="3871717" y="4537258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61603D70-74F9-42BE-BDE7-3E1836106D7A}"/>
              </a:ext>
            </a:extLst>
          </p:cNvPr>
          <p:cNvSpPr/>
          <p:nvPr/>
        </p:nvSpPr>
        <p:spPr>
          <a:xfrm>
            <a:off x="4229069" y="4537258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664C3BF0-0E75-45F8-B4B8-CC48849A0CEB}"/>
              </a:ext>
            </a:extLst>
          </p:cNvPr>
          <p:cNvCxnSpPr/>
          <p:nvPr/>
        </p:nvCxnSpPr>
        <p:spPr>
          <a:xfrm>
            <a:off x="3157013" y="2012781"/>
            <a:ext cx="0" cy="572161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연결선 92">
            <a:extLst>
              <a:ext uri="{FF2B5EF4-FFF2-40B4-BE49-F238E27FC236}">
                <a16:creationId xmlns:a16="http://schemas.microsoft.com/office/drawing/2014/main" id="{D2E4D9DF-23B6-470A-B6A2-606F9C23A2AD}"/>
              </a:ext>
            </a:extLst>
          </p:cNvPr>
          <p:cNvCxnSpPr>
            <a:cxnSpLocks/>
          </p:cNvCxnSpPr>
          <p:nvPr/>
        </p:nvCxnSpPr>
        <p:spPr>
          <a:xfrm>
            <a:off x="3514365" y="2012781"/>
            <a:ext cx="0" cy="106024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연결선 93">
            <a:extLst>
              <a:ext uri="{FF2B5EF4-FFF2-40B4-BE49-F238E27FC236}">
                <a16:creationId xmlns:a16="http://schemas.microsoft.com/office/drawing/2014/main" id="{C1959AFD-C50A-46AB-973A-BF81922D07E5}"/>
              </a:ext>
            </a:extLst>
          </p:cNvPr>
          <p:cNvCxnSpPr>
            <a:cxnSpLocks/>
          </p:cNvCxnSpPr>
          <p:nvPr/>
        </p:nvCxnSpPr>
        <p:spPr>
          <a:xfrm>
            <a:off x="3871717" y="2012781"/>
            <a:ext cx="0" cy="1548319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연결선 94">
            <a:extLst>
              <a:ext uri="{FF2B5EF4-FFF2-40B4-BE49-F238E27FC236}">
                <a16:creationId xmlns:a16="http://schemas.microsoft.com/office/drawing/2014/main" id="{14371CEF-CAC3-45D2-BFBE-4C4F81F7F28A}"/>
              </a:ext>
            </a:extLst>
          </p:cNvPr>
          <p:cNvCxnSpPr>
            <a:cxnSpLocks/>
          </p:cNvCxnSpPr>
          <p:nvPr/>
        </p:nvCxnSpPr>
        <p:spPr>
          <a:xfrm>
            <a:off x="4229069" y="2012781"/>
            <a:ext cx="0" cy="2036398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연결선 95">
            <a:extLst>
              <a:ext uri="{FF2B5EF4-FFF2-40B4-BE49-F238E27FC236}">
                <a16:creationId xmlns:a16="http://schemas.microsoft.com/office/drawing/2014/main" id="{6C2E34E8-44BF-4AEE-92D5-2AFFC3D0A53F}"/>
              </a:ext>
            </a:extLst>
          </p:cNvPr>
          <p:cNvCxnSpPr>
            <a:cxnSpLocks/>
          </p:cNvCxnSpPr>
          <p:nvPr/>
        </p:nvCxnSpPr>
        <p:spPr>
          <a:xfrm>
            <a:off x="4586421" y="2012781"/>
            <a:ext cx="0" cy="2524477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77" name="직선 화살표 연결선 7176">
            <a:extLst>
              <a:ext uri="{FF2B5EF4-FFF2-40B4-BE49-F238E27FC236}">
                <a16:creationId xmlns:a16="http://schemas.microsoft.com/office/drawing/2014/main" id="{BDF1FA05-CCB8-4889-94A2-80A41C7AF38C}"/>
              </a:ext>
            </a:extLst>
          </p:cNvPr>
          <p:cNvCxnSpPr>
            <a:cxnSpLocks/>
          </p:cNvCxnSpPr>
          <p:nvPr/>
        </p:nvCxnSpPr>
        <p:spPr>
          <a:xfrm>
            <a:off x="4679190" y="2293556"/>
            <a:ext cx="344756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75DBE0F7-3003-40AA-BFA5-180A8D76621D}"/>
              </a:ext>
            </a:extLst>
          </p:cNvPr>
          <p:cNvCxnSpPr>
            <a:cxnSpLocks/>
          </p:cNvCxnSpPr>
          <p:nvPr/>
        </p:nvCxnSpPr>
        <p:spPr>
          <a:xfrm>
            <a:off x="4679194" y="2783287"/>
            <a:ext cx="344751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88B53244-7A98-4C1B-ABAF-028D0E78C9E1}"/>
              </a:ext>
            </a:extLst>
          </p:cNvPr>
          <p:cNvCxnSpPr>
            <a:cxnSpLocks/>
          </p:cNvCxnSpPr>
          <p:nvPr/>
        </p:nvCxnSpPr>
        <p:spPr>
          <a:xfrm>
            <a:off x="4679193" y="3273018"/>
            <a:ext cx="344751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AB9BEB10-6603-4CC9-B4A5-1C5707199EC5}"/>
              </a:ext>
            </a:extLst>
          </p:cNvPr>
          <p:cNvCxnSpPr>
            <a:cxnSpLocks/>
          </p:cNvCxnSpPr>
          <p:nvPr/>
        </p:nvCxnSpPr>
        <p:spPr>
          <a:xfrm>
            <a:off x="4679192" y="3762749"/>
            <a:ext cx="344751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0D1A1471-F353-43E6-8A20-3DFE1A95F62F}"/>
              </a:ext>
            </a:extLst>
          </p:cNvPr>
          <p:cNvCxnSpPr>
            <a:cxnSpLocks/>
          </p:cNvCxnSpPr>
          <p:nvPr/>
        </p:nvCxnSpPr>
        <p:spPr>
          <a:xfrm>
            <a:off x="4679191" y="4252480"/>
            <a:ext cx="344751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AFFB48A1-23F6-4117-A2E4-7383389659A4}"/>
              </a:ext>
            </a:extLst>
          </p:cNvPr>
          <p:cNvCxnSpPr>
            <a:cxnSpLocks/>
          </p:cNvCxnSpPr>
          <p:nvPr/>
        </p:nvCxnSpPr>
        <p:spPr>
          <a:xfrm>
            <a:off x="4679190" y="4742210"/>
            <a:ext cx="344751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TextBox 115">
            <a:extLst>
              <a:ext uri="{FF2B5EF4-FFF2-40B4-BE49-F238E27FC236}">
                <a16:creationId xmlns:a16="http://schemas.microsoft.com/office/drawing/2014/main" id="{793FA084-763D-4A96-94CB-DB9CCEDBEBA4}"/>
              </a:ext>
            </a:extLst>
          </p:cNvPr>
          <p:cNvSpPr txBox="1"/>
          <p:nvPr/>
        </p:nvSpPr>
        <p:spPr>
          <a:xfrm>
            <a:off x="5023941" y="2139668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63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DE85C6F8-7A75-470C-BFA3-0FE2FDD88425}"/>
              </a:ext>
            </a:extLst>
          </p:cNvPr>
          <p:cNvSpPr txBox="1"/>
          <p:nvPr/>
        </p:nvSpPr>
        <p:spPr>
          <a:xfrm>
            <a:off x="5023941" y="2629397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48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57BBC104-4E63-437E-B573-C106C17FDDBD}"/>
              </a:ext>
            </a:extLst>
          </p:cNvPr>
          <p:cNvSpPr txBox="1"/>
          <p:nvPr/>
        </p:nvSpPr>
        <p:spPr>
          <a:xfrm>
            <a:off x="5030402" y="3121223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49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892FC93D-04AC-4F8A-A6D8-51F1FAA2B077}"/>
              </a:ext>
            </a:extLst>
          </p:cNvPr>
          <p:cNvSpPr txBox="1"/>
          <p:nvPr/>
        </p:nvSpPr>
        <p:spPr>
          <a:xfrm>
            <a:off x="5036863" y="3613049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28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A73AF57C-9EDA-4E42-9B15-CCF66498BDEB}"/>
              </a:ext>
            </a:extLst>
          </p:cNvPr>
          <p:cNvSpPr txBox="1"/>
          <p:nvPr/>
        </p:nvSpPr>
        <p:spPr>
          <a:xfrm>
            <a:off x="5043324" y="4104875"/>
            <a:ext cx="362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21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EF6907F3-3A8A-4812-A35D-19283B4DBE31}"/>
              </a:ext>
            </a:extLst>
          </p:cNvPr>
          <p:cNvSpPr txBox="1"/>
          <p:nvPr/>
        </p:nvSpPr>
        <p:spPr>
          <a:xfrm>
            <a:off x="5049785" y="4596701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20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2F3C61E-E002-4244-9EBF-6C06228A4B6E}"/>
              </a:ext>
            </a:extLst>
          </p:cNvPr>
          <p:cNvSpPr txBox="1"/>
          <p:nvPr/>
        </p:nvSpPr>
        <p:spPr>
          <a:xfrm>
            <a:off x="5586413" y="1038386"/>
            <a:ext cx="8980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N-F+1</a:t>
            </a:r>
            <a:endParaRPr lang="ko-KR" altLang="en-US" sz="2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14422373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9CA7D42-9171-4D1E-B949-2EC45E46093A}"/>
              </a:ext>
            </a:extLst>
          </p:cNvPr>
          <p:cNvSpPr txBox="1"/>
          <p:nvPr/>
        </p:nvSpPr>
        <p:spPr>
          <a:xfrm>
            <a:off x="691014" y="1192275"/>
            <a:ext cx="10502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구현</a:t>
            </a: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A716193E-D7D9-44B1-8BB3-3B77A6BDE43D}"/>
              </a:ext>
            </a:extLst>
          </p:cNvPr>
          <p:cNvSpPr/>
          <p:nvPr/>
        </p:nvSpPr>
        <p:spPr>
          <a:xfrm>
            <a:off x="755423" y="1632959"/>
            <a:ext cx="8756439" cy="738664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import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numpy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as np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x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np.array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([2, 8, 3, 7, 1, 2, 0, 4, 5])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w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np.array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([2, 1, 5, 3])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45CD1E6-4CD9-474B-A193-CB50295D9E29}"/>
              </a:ext>
            </a:extLst>
          </p:cNvPr>
          <p:cNvSpPr txBox="1"/>
          <p:nvPr/>
        </p:nvSpPr>
        <p:spPr>
          <a:xfrm>
            <a:off x="691014" y="2723676"/>
            <a:ext cx="2217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flip() 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함수를 이용한 배열 뒤집기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0290C217-C01A-4FC2-B59B-FD7BD502867A}"/>
              </a:ext>
            </a:extLst>
          </p:cNvPr>
          <p:cNvSpPr/>
          <p:nvPr/>
        </p:nvSpPr>
        <p:spPr>
          <a:xfrm>
            <a:off x="755423" y="3004559"/>
            <a:ext cx="8756439" cy="523220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pl-PL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w_r = np.flip(w)</a:t>
            </a:r>
          </a:p>
          <a:p>
            <a:r>
              <a:rPr lang="pl-PL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print(w_r)</a:t>
            </a:r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66D50F91-EA20-49A2-9305-AE697267B557}"/>
              </a:ext>
            </a:extLst>
          </p:cNvPr>
          <p:cNvSpPr txBox="1"/>
          <p:nvPr/>
        </p:nvSpPr>
        <p:spPr>
          <a:xfrm>
            <a:off x="755423" y="3531663"/>
            <a:ext cx="7537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[3 5 1 2]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24C15C82-736F-4563-8282-5FAE12E9415C}"/>
              </a:ext>
            </a:extLst>
          </p:cNvPr>
          <p:cNvSpPr txBox="1"/>
          <p:nvPr/>
        </p:nvSpPr>
        <p:spPr>
          <a:xfrm>
            <a:off x="691014" y="3943416"/>
            <a:ext cx="21675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넘파이의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점 곱으로 </a:t>
            </a:r>
            <a:r>
              <a:rPr lang="ko-KR" altLang="en-US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연산</a:t>
            </a: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B1DA3934-B4A4-4527-8893-0367951DDE69}"/>
              </a:ext>
            </a:extLst>
          </p:cNvPr>
          <p:cNvSpPr/>
          <p:nvPr/>
        </p:nvSpPr>
        <p:spPr>
          <a:xfrm>
            <a:off x="755423" y="4224299"/>
            <a:ext cx="8756439" cy="523220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for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in range(6):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print(np.dot(x[i:i+4],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w_r.reshape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(-1,1)))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FCA1B76B-F780-4B90-A4F4-4393E7A7A972}"/>
              </a:ext>
            </a:extLst>
          </p:cNvPr>
          <p:cNvSpPr txBox="1"/>
          <p:nvPr/>
        </p:nvSpPr>
        <p:spPr>
          <a:xfrm>
            <a:off x="755423" y="4751403"/>
            <a:ext cx="46038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[63]</a:t>
            </a:r>
          </a:p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[48]</a:t>
            </a:r>
          </a:p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[49]</a:t>
            </a:r>
          </a:p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[28]</a:t>
            </a:r>
          </a:p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[21]</a:t>
            </a:r>
          </a:p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[20]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3DADEEC0-55A6-4A49-9E00-57033FDFCCF9}"/>
                  </a:ext>
                </a:extLst>
              </p:cNvPr>
              <p:cNvSpPr txBox="1"/>
              <p:nvPr/>
            </p:nvSpPr>
            <p:spPr>
              <a:xfrm>
                <a:off x="3545893" y="4965084"/>
                <a:ext cx="2401362" cy="13729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ko-KR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en-US" altLang="ko-KR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m>
                                          <m:mPr>
                                            <m:mcs>
                                              <m:mc>
                                                <m:mcPr>
                                                  <m:count m:val="2"/>
                                                  <m:mcJc m:val="center"/>
                                                </m:mcPr>
                                              </m:mc>
                                            </m:mcs>
                                            <m:ctrlPr>
                                              <a:rPr lang="en-US" altLang="ko-KR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mPr>
                                          <m:m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altLang="ko-KR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e>
                                            <m:e>
                                              <m:r>
                                                <a:rPr lang="en-US" altLang="ko-KR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8</m:t>
                                              </m:r>
                                            </m:e>
                                          </m:mr>
                                        </m:m>
                                      </m:e>
                                      <m:e>
                                        <m:m>
                                          <m:mPr>
                                            <m:mcs>
                                              <m:mc>
                                                <m:mcPr>
                                                  <m:count m:val="2"/>
                                                  <m:mcJc m:val="center"/>
                                                </m:mcPr>
                                              </m:mc>
                                            </m:mcs>
                                            <m:ctrlPr>
                                              <a:rPr lang="en-US" altLang="ko-KR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mPr>
                                          <m:m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altLang="ko-KR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8</m:t>
                                              </m:r>
                                            </m:e>
                                            <m:e>
                                              <m:r>
                                                <a:rPr lang="en-US" altLang="ko-KR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3</m:t>
                                              </m:r>
                                            </m:e>
                                          </m:mr>
                                        </m:m>
                                      </m:e>
                                    </m:eqArr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ko-KR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eqArr>
                                            <m:eqArrPr>
                                              <m:ctrlPr>
                                                <a:rPr lang="en-US" altLang="ko-KR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eqArrP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altLang="ko-KR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3</m:t>
                                              </m:r>
                                            </m:e>
                                            <m:e>
                                              <m:r>
                                                <a:rPr lang="en-US" altLang="ko-KR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7</m:t>
                                              </m:r>
                                            </m:e>
                                          </m:eqArr>
                                        </m:e>
                                        <m:e>
                                          <m:eqArr>
                                            <m:eqArrPr>
                                              <m:ctrlPr>
                                                <a:rPr lang="en-US" altLang="ko-KR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eqArrPr>
                                            <m:e>
                                              <m:r>
                                                <a:rPr lang="en-US" altLang="ko-KR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7</m:t>
                                              </m:r>
                                            </m:e>
                                            <m:e>
                                              <m:r>
                                                <a:rPr lang="en-US" altLang="ko-KR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e>
                                          </m:eqArr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ko-KR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ko-KR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ko-KR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e>
                                        <m:e>
                                          <m:r>
                                            <a:rPr lang="en-US" altLang="ko-KR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7</m:t>
                                          </m:r>
                                        </m:e>
                                      </m:mr>
                                    </m:m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ko-KR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ko-KR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e>
                                          <m:r>
                                            <a:rPr lang="en-US" altLang="ko-KR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ko-KR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ko-KR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ko-KR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7</m:t>
                                          </m:r>
                                        </m:e>
                                        <m:e>
                                          <m:r>
                                            <a:rPr lang="en-US" altLang="ko-KR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</m:mr>
                                    </m:m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ko-KR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ko-KR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  <m:e>
                                          <m:r>
                                            <a:rPr lang="en-US" altLang="ko-KR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ko-KR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ko-KR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ko-KR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e>
                                          <m:r>
                                            <a:rPr lang="en-US" altLang="ko-KR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mr>
                                    </m:m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ko-KR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ko-KR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altLang="ko-KR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ko-KR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ko-KR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ko-KR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  <m:e>
                                          <m:r>
                                            <a:rPr lang="en-US" altLang="ko-KR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ko-KR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ko-KR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</m:e>
                                        <m:e>
                                          <m:r>
                                            <a:rPr lang="en-US" altLang="ko-KR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5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</m:eqArr>
                        </m:e>
                      </m:d>
                      <m:r>
                        <a:rPr lang="en-US" altLang="ko-K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ko-KR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ko-KR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ko-KR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5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ko-KR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ko-KR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ko-KR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lang="en-US" altLang="ko-K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63</m:t>
                              </m:r>
                            </m:e>
                            <m:e>
                              <m:r>
                                <a:rPr lang="en-US" altLang="ko-KR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48</m:t>
                              </m:r>
                            </m:e>
                            <m:e>
                              <m:r>
                                <a:rPr lang="en-US" altLang="ko-KR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49</m:t>
                              </m:r>
                            </m:e>
                            <m:e>
                              <m:r>
                                <a:rPr lang="en-US" altLang="ko-KR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28</m:t>
                              </m:r>
                            </m:e>
                            <m:e>
                              <m:r>
                                <a:rPr lang="en-US" altLang="ko-KR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e>
                            <m:e>
                              <m:r>
                                <a:rPr lang="en-US" altLang="ko-KR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3DADEEC0-55A6-4A49-9E00-57033FDFCC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5893" y="4965084"/>
                <a:ext cx="2401362" cy="137294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08959609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9CA7D42-9171-4D1E-B949-2EC45E46093A}"/>
              </a:ext>
            </a:extLst>
          </p:cNvPr>
          <p:cNvSpPr txBox="1"/>
          <p:nvPr/>
        </p:nvSpPr>
        <p:spPr>
          <a:xfrm>
            <a:off x="580656" y="2525869"/>
            <a:ext cx="37545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신경망은 진짜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합성곱을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사용하지 않는다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대신  교차상관을 사용한다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45CD1E6-4CD9-474B-A193-CB50295D9E29}"/>
              </a:ext>
            </a:extLst>
          </p:cNvPr>
          <p:cNvSpPr txBox="1"/>
          <p:nvPr/>
        </p:nvSpPr>
        <p:spPr>
          <a:xfrm>
            <a:off x="580656" y="1057785"/>
            <a:ext cx="16642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싸이파이로 </a:t>
            </a:r>
            <a:r>
              <a:rPr lang="ko-KR" altLang="en-US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수행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0290C217-C01A-4FC2-B59B-FD7BD502867A}"/>
              </a:ext>
            </a:extLst>
          </p:cNvPr>
          <p:cNvSpPr/>
          <p:nvPr/>
        </p:nvSpPr>
        <p:spPr>
          <a:xfrm>
            <a:off x="645065" y="1338668"/>
            <a:ext cx="8756439" cy="523220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from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scipy.signal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import convolve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convolve(x, w, mode='valid')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66D50F91-EA20-49A2-9305-AE697267B557}"/>
              </a:ext>
            </a:extLst>
          </p:cNvPr>
          <p:cNvSpPr txBox="1"/>
          <p:nvPr/>
        </p:nvSpPr>
        <p:spPr>
          <a:xfrm>
            <a:off x="728581" y="1933562"/>
            <a:ext cx="22319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array([63, 48, 49, 28, 21, 20])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08F17AB4-45DF-4FEC-AB31-955C7D17F07D}"/>
              </a:ext>
            </a:extLst>
          </p:cNvPr>
          <p:cNvGrpSpPr/>
          <p:nvPr/>
        </p:nvGrpSpPr>
        <p:grpSpPr>
          <a:xfrm>
            <a:off x="804595" y="3808912"/>
            <a:ext cx="3402420" cy="2519272"/>
            <a:chOff x="991072" y="1602877"/>
            <a:chExt cx="4516648" cy="3344285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73A67977-6120-4C32-93BE-4729A5AED2A9}"/>
                </a:ext>
              </a:extLst>
            </p:cNvPr>
            <p:cNvSpPr/>
            <p:nvPr/>
          </p:nvSpPr>
          <p:spPr>
            <a:xfrm>
              <a:off x="1370253" y="1602877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38ED2689-BCE1-4186-B3AA-E6B0C2FF63B6}"/>
                </a:ext>
              </a:extLst>
            </p:cNvPr>
            <p:cNvSpPr/>
            <p:nvPr/>
          </p:nvSpPr>
          <p:spPr>
            <a:xfrm>
              <a:off x="1727605" y="1602877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AD73AC09-861F-4309-8E00-CE331C847146}"/>
                </a:ext>
              </a:extLst>
            </p:cNvPr>
            <p:cNvSpPr/>
            <p:nvPr/>
          </p:nvSpPr>
          <p:spPr>
            <a:xfrm>
              <a:off x="2084957" y="1602877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AC53083A-72DA-4DBA-835A-0F77708E5D4C}"/>
                </a:ext>
              </a:extLst>
            </p:cNvPr>
            <p:cNvSpPr/>
            <p:nvPr/>
          </p:nvSpPr>
          <p:spPr>
            <a:xfrm>
              <a:off x="2442309" y="1602877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A6CCA985-8DDD-477B-9663-F19CAB664861}"/>
                </a:ext>
              </a:extLst>
            </p:cNvPr>
            <p:cNvSpPr/>
            <p:nvPr/>
          </p:nvSpPr>
          <p:spPr>
            <a:xfrm>
              <a:off x="2799661" y="1602877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083CD44D-1435-4A99-BB61-1FFDC24C7BA8}"/>
                </a:ext>
              </a:extLst>
            </p:cNvPr>
            <p:cNvSpPr/>
            <p:nvPr/>
          </p:nvSpPr>
          <p:spPr>
            <a:xfrm>
              <a:off x="3157013" y="1602877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50F8A9E5-2628-4D1B-956D-23F02E7E8A75}"/>
                </a:ext>
              </a:extLst>
            </p:cNvPr>
            <p:cNvSpPr/>
            <p:nvPr/>
          </p:nvSpPr>
          <p:spPr>
            <a:xfrm>
              <a:off x="3514365" y="1602877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CC16AD7E-B4FD-48FE-A438-00EC468F36BD}"/>
                </a:ext>
              </a:extLst>
            </p:cNvPr>
            <p:cNvSpPr/>
            <p:nvPr/>
          </p:nvSpPr>
          <p:spPr>
            <a:xfrm>
              <a:off x="3871717" y="1602877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83313662-24A2-40A6-9FA1-AB8E959AA1A0}"/>
                </a:ext>
              </a:extLst>
            </p:cNvPr>
            <p:cNvSpPr/>
            <p:nvPr/>
          </p:nvSpPr>
          <p:spPr>
            <a:xfrm>
              <a:off x="4229069" y="1602877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8A86AF2E-DBC5-4B02-9535-9CDC1482589F}"/>
                </a:ext>
              </a:extLst>
            </p:cNvPr>
            <p:cNvSpPr/>
            <p:nvPr/>
          </p:nvSpPr>
          <p:spPr>
            <a:xfrm>
              <a:off x="1370253" y="2096863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04E290FE-6F89-4CFA-9BE7-D09A8E17E140}"/>
                </a:ext>
              </a:extLst>
            </p:cNvPr>
            <p:cNvSpPr/>
            <p:nvPr/>
          </p:nvSpPr>
          <p:spPr>
            <a:xfrm>
              <a:off x="1727605" y="2096863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96BA05A5-1F57-49C1-9496-0A2D6AFC029E}"/>
                </a:ext>
              </a:extLst>
            </p:cNvPr>
            <p:cNvSpPr/>
            <p:nvPr/>
          </p:nvSpPr>
          <p:spPr>
            <a:xfrm>
              <a:off x="2084957" y="2096863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70613952-7CB9-4B11-94F2-0944E710130D}"/>
                </a:ext>
              </a:extLst>
            </p:cNvPr>
            <p:cNvSpPr/>
            <p:nvPr/>
          </p:nvSpPr>
          <p:spPr>
            <a:xfrm>
              <a:off x="2442309" y="2096863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E2A36C0-C295-4C8F-A876-6609C6093B1F}"/>
                </a:ext>
              </a:extLst>
            </p:cNvPr>
            <p:cNvSpPr txBox="1"/>
            <p:nvPr/>
          </p:nvSpPr>
          <p:spPr>
            <a:xfrm>
              <a:off x="1110263" y="1653940"/>
              <a:ext cx="336644" cy="3472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r>
                <a:rPr lang="en-US" altLang="ko-KR" sz="110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x</a:t>
              </a:r>
              <a:endParaRPr lang="ko-KR" altLang="en-US" sz="1100">
                <a:solidFill>
                  <a:srgbClr val="000000"/>
                </a:solidFill>
                <a:latin typeface="Cambria Math" panose="02040503050406030204" pitchFamily="18" charset="0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99F4C8E5-84EC-4139-A6B8-44A87738BF5E}"/>
                    </a:ext>
                  </a:extLst>
                </p:cNvPr>
                <p:cNvSpPr txBox="1"/>
                <p:nvPr/>
              </p:nvSpPr>
              <p:spPr>
                <a:xfrm>
                  <a:off x="991072" y="2175592"/>
                  <a:ext cx="527137" cy="34728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lvl="0"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ko-KR" sz="11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11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w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 altLang="ko-KR" sz="11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r</m:t>
                            </m:r>
                          </m:sup>
                        </m:sSup>
                      </m:oMath>
                    </m:oMathPara>
                  </a14:m>
                  <a:endParaRPr lang="ko-KR" altLang="en-US" sz="1100">
                    <a:solidFill>
                      <a:srgbClr val="000000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99F4C8E5-84EC-4139-A6B8-44A87738BF5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1072" y="2175592"/>
                  <a:ext cx="527137" cy="34728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389527F0-1C49-4364-94C8-98549ED91154}"/>
                </a:ext>
              </a:extLst>
            </p:cNvPr>
            <p:cNvSpPr/>
            <p:nvPr/>
          </p:nvSpPr>
          <p:spPr>
            <a:xfrm>
              <a:off x="1727605" y="2584942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1E21661C-73E1-401B-A217-FB7A66598E55}"/>
                </a:ext>
              </a:extLst>
            </p:cNvPr>
            <p:cNvSpPr/>
            <p:nvPr/>
          </p:nvSpPr>
          <p:spPr>
            <a:xfrm>
              <a:off x="2084957" y="2584942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F5AACBD0-4991-4740-997C-DBAAA2AD5D91}"/>
                </a:ext>
              </a:extLst>
            </p:cNvPr>
            <p:cNvSpPr/>
            <p:nvPr/>
          </p:nvSpPr>
          <p:spPr>
            <a:xfrm>
              <a:off x="2442309" y="2584942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1954908B-E9DC-4311-834C-26DBF305D782}"/>
                </a:ext>
              </a:extLst>
            </p:cNvPr>
            <p:cNvSpPr/>
            <p:nvPr/>
          </p:nvSpPr>
          <p:spPr>
            <a:xfrm>
              <a:off x="2799661" y="2584942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00A0AE1D-FC4B-4E1B-A476-573E554CBF12}"/>
                </a:ext>
              </a:extLst>
            </p:cNvPr>
            <p:cNvSpPr/>
            <p:nvPr/>
          </p:nvSpPr>
          <p:spPr>
            <a:xfrm>
              <a:off x="2084957" y="3073021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EA8D6205-57A7-435E-AEDE-B3C5D71DE46A}"/>
                </a:ext>
              </a:extLst>
            </p:cNvPr>
            <p:cNvSpPr/>
            <p:nvPr/>
          </p:nvSpPr>
          <p:spPr>
            <a:xfrm>
              <a:off x="2442309" y="3073021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B2E52892-3DB7-424B-9B05-484B468433F8}"/>
                </a:ext>
              </a:extLst>
            </p:cNvPr>
            <p:cNvSpPr/>
            <p:nvPr/>
          </p:nvSpPr>
          <p:spPr>
            <a:xfrm>
              <a:off x="2799661" y="3073021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C3AB4164-E9FD-4EA1-812D-CB7D6F827C5F}"/>
                </a:ext>
              </a:extLst>
            </p:cNvPr>
            <p:cNvSpPr/>
            <p:nvPr/>
          </p:nvSpPr>
          <p:spPr>
            <a:xfrm>
              <a:off x="3157013" y="3073021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11D56073-B169-4360-8C14-E0838E6014D6}"/>
                </a:ext>
              </a:extLst>
            </p:cNvPr>
            <p:cNvSpPr/>
            <p:nvPr/>
          </p:nvSpPr>
          <p:spPr>
            <a:xfrm>
              <a:off x="2442309" y="3561100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EE9BF4F4-35A9-4845-A3E4-2FF168C27412}"/>
                </a:ext>
              </a:extLst>
            </p:cNvPr>
            <p:cNvSpPr/>
            <p:nvPr/>
          </p:nvSpPr>
          <p:spPr>
            <a:xfrm>
              <a:off x="2799661" y="3561100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61D1DD1E-A3A3-4E6E-9A66-F91B47445B24}"/>
                </a:ext>
              </a:extLst>
            </p:cNvPr>
            <p:cNvSpPr/>
            <p:nvPr/>
          </p:nvSpPr>
          <p:spPr>
            <a:xfrm>
              <a:off x="3157013" y="3561100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D044F094-1E8C-4DE5-94E7-78E952A49155}"/>
                </a:ext>
              </a:extLst>
            </p:cNvPr>
            <p:cNvSpPr/>
            <p:nvPr/>
          </p:nvSpPr>
          <p:spPr>
            <a:xfrm>
              <a:off x="3514365" y="3561100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23B253E2-5614-41C1-A804-34DE55BC8321}"/>
                </a:ext>
              </a:extLst>
            </p:cNvPr>
            <p:cNvSpPr/>
            <p:nvPr/>
          </p:nvSpPr>
          <p:spPr>
            <a:xfrm>
              <a:off x="2799661" y="4049179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7BB4CE7B-3958-4D2B-A61A-114B76A2B777}"/>
                </a:ext>
              </a:extLst>
            </p:cNvPr>
            <p:cNvSpPr/>
            <p:nvPr/>
          </p:nvSpPr>
          <p:spPr>
            <a:xfrm>
              <a:off x="3157013" y="4049179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851864B8-B778-4C22-8928-14F8B2A31D7D}"/>
                </a:ext>
              </a:extLst>
            </p:cNvPr>
            <p:cNvSpPr/>
            <p:nvPr/>
          </p:nvSpPr>
          <p:spPr>
            <a:xfrm>
              <a:off x="3514365" y="4049179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59382DF8-B903-4E76-B9B3-1A253DE57027}"/>
                </a:ext>
              </a:extLst>
            </p:cNvPr>
            <p:cNvSpPr/>
            <p:nvPr/>
          </p:nvSpPr>
          <p:spPr>
            <a:xfrm>
              <a:off x="3871717" y="4049179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F28BAFDF-6075-4ACA-8A0A-987829D0F94D}"/>
                </a:ext>
              </a:extLst>
            </p:cNvPr>
            <p:cNvSpPr/>
            <p:nvPr/>
          </p:nvSpPr>
          <p:spPr>
            <a:xfrm>
              <a:off x="3157013" y="4537258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5E7614D-634F-43C9-9A1B-A6B89833DA7A}"/>
                </a:ext>
              </a:extLst>
            </p:cNvPr>
            <p:cNvSpPr/>
            <p:nvPr/>
          </p:nvSpPr>
          <p:spPr>
            <a:xfrm>
              <a:off x="3514365" y="4537258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A6CC17B3-4814-4DFE-A498-13831A91CBE8}"/>
                </a:ext>
              </a:extLst>
            </p:cNvPr>
            <p:cNvSpPr/>
            <p:nvPr/>
          </p:nvSpPr>
          <p:spPr>
            <a:xfrm>
              <a:off x="3871717" y="4537258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B1B3F259-3E24-4B54-B04A-004197F2EBDF}"/>
                </a:ext>
              </a:extLst>
            </p:cNvPr>
            <p:cNvSpPr/>
            <p:nvPr/>
          </p:nvSpPr>
          <p:spPr>
            <a:xfrm>
              <a:off x="4229069" y="4537258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id="{8911E4C7-7EBA-4C40-A86D-7B19C4F18619}"/>
                </a:ext>
              </a:extLst>
            </p:cNvPr>
            <p:cNvCxnSpPr/>
            <p:nvPr/>
          </p:nvCxnSpPr>
          <p:spPr>
            <a:xfrm>
              <a:off x="3157013" y="2012781"/>
              <a:ext cx="0" cy="572161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B5FA92DF-1DF7-4E7C-B071-AFA5C571DD5C}"/>
                </a:ext>
              </a:extLst>
            </p:cNvPr>
            <p:cNvCxnSpPr>
              <a:cxnSpLocks/>
            </p:cNvCxnSpPr>
            <p:nvPr/>
          </p:nvCxnSpPr>
          <p:spPr>
            <a:xfrm>
              <a:off x="3514365" y="2012781"/>
              <a:ext cx="0" cy="1060240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AD6A9628-E5B3-44FA-A73A-E0D0DCCDB5CE}"/>
                </a:ext>
              </a:extLst>
            </p:cNvPr>
            <p:cNvCxnSpPr>
              <a:cxnSpLocks/>
            </p:cNvCxnSpPr>
            <p:nvPr/>
          </p:nvCxnSpPr>
          <p:spPr>
            <a:xfrm>
              <a:off x="3871717" y="2012781"/>
              <a:ext cx="0" cy="1548319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65C8F104-3A5B-46E6-929B-7A9A7F752E21}"/>
                </a:ext>
              </a:extLst>
            </p:cNvPr>
            <p:cNvCxnSpPr>
              <a:cxnSpLocks/>
            </p:cNvCxnSpPr>
            <p:nvPr/>
          </p:nvCxnSpPr>
          <p:spPr>
            <a:xfrm>
              <a:off x="4229069" y="2012781"/>
              <a:ext cx="0" cy="2036398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BEB4DD05-2F6A-42C0-A421-6D35E9D382C4}"/>
                </a:ext>
              </a:extLst>
            </p:cNvPr>
            <p:cNvCxnSpPr>
              <a:cxnSpLocks/>
            </p:cNvCxnSpPr>
            <p:nvPr/>
          </p:nvCxnSpPr>
          <p:spPr>
            <a:xfrm>
              <a:off x="4586421" y="2012781"/>
              <a:ext cx="0" cy="2524477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화살표 연결선 54">
              <a:extLst>
                <a:ext uri="{FF2B5EF4-FFF2-40B4-BE49-F238E27FC236}">
                  <a16:creationId xmlns:a16="http://schemas.microsoft.com/office/drawing/2014/main" id="{FC8679DA-31C4-4921-A989-B11A9AA9BFCC}"/>
                </a:ext>
              </a:extLst>
            </p:cNvPr>
            <p:cNvCxnSpPr>
              <a:cxnSpLocks/>
            </p:cNvCxnSpPr>
            <p:nvPr/>
          </p:nvCxnSpPr>
          <p:spPr>
            <a:xfrm>
              <a:off x="4679190" y="2293556"/>
              <a:ext cx="344756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화살표 연결선 55">
              <a:extLst>
                <a:ext uri="{FF2B5EF4-FFF2-40B4-BE49-F238E27FC236}">
                  <a16:creationId xmlns:a16="http://schemas.microsoft.com/office/drawing/2014/main" id="{9955E288-C17B-454F-9EAC-BA7C6F0DA049}"/>
                </a:ext>
              </a:extLst>
            </p:cNvPr>
            <p:cNvCxnSpPr>
              <a:cxnSpLocks/>
            </p:cNvCxnSpPr>
            <p:nvPr/>
          </p:nvCxnSpPr>
          <p:spPr>
            <a:xfrm>
              <a:off x="4679194" y="2783287"/>
              <a:ext cx="344751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화살표 연결선 60">
              <a:extLst>
                <a:ext uri="{FF2B5EF4-FFF2-40B4-BE49-F238E27FC236}">
                  <a16:creationId xmlns:a16="http://schemas.microsoft.com/office/drawing/2014/main" id="{8497DDAD-D32A-4F04-AF19-F5E0CEA781FA}"/>
                </a:ext>
              </a:extLst>
            </p:cNvPr>
            <p:cNvCxnSpPr>
              <a:cxnSpLocks/>
            </p:cNvCxnSpPr>
            <p:nvPr/>
          </p:nvCxnSpPr>
          <p:spPr>
            <a:xfrm>
              <a:off x="4679193" y="3273018"/>
              <a:ext cx="344751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화살표 연결선 64">
              <a:extLst>
                <a:ext uri="{FF2B5EF4-FFF2-40B4-BE49-F238E27FC236}">
                  <a16:creationId xmlns:a16="http://schemas.microsoft.com/office/drawing/2014/main" id="{CA6ADE41-9C96-4F42-B65F-9E35F7FA40FD}"/>
                </a:ext>
              </a:extLst>
            </p:cNvPr>
            <p:cNvCxnSpPr>
              <a:cxnSpLocks/>
            </p:cNvCxnSpPr>
            <p:nvPr/>
          </p:nvCxnSpPr>
          <p:spPr>
            <a:xfrm>
              <a:off x="4679192" y="3762749"/>
              <a:ext cx="344751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화살표 연결선 65">
              <a:extLst>
                <a:ext uri="{FF2B5EF4-FFF2-40B4-BE49-F238E27FC236}">
                  <a16:creationId xmlns:a16="http://schemas.microsoft.com/office/drawing/2014/main" id="{99B09712-5453-4FB8-8F7F-030739FADD07}"/>
                </a:ext>
              </a:extLst>
            </p:cNvPr>
            <p:cNvCxnSpPr>
              <a:cxnSpLocks/>
            </p:cNvCxnSpPr>
            <p:nvPr/>
          </p:nvCxnSpPr>
          <p:spPr>
            <a:xfrm>
              <a:off x="4679191" y="4252480"/>
              <a:ext cx="344751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화살표 연결선 66">
              <a:extLst>
                <a:ext uri="{FF2B5EF4-FFF2-40B4-BE49-F238E27FC236}">
                  <a16:creationId xmlns:a16="http://schemas.microsoft.com/office/drawing/2014/main" id="{E722762B-618F-498E-A1D1-D2FF178E4193}"/>
                </a:ext>
              </a:extLst>
            </p:cNvPr>
            <p:cNvCxnSpPr>
              <a:cxnSpLocks/>
            </p:cNvCxnSpPr>
            <p:nvPr/>
          </p:nvCxnSpPr>
          <p:spPr>
            <a:xfrm>
              <a:off x="4679190" y="4742210"/>
              <a:ext cx="344751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A1337F02-CF07-4003-BD25-F4DB576D8921}"/>
                </a:ext>
              </a:extLst>
            </p:cNvPr>
            <p:cNvSpPr txBox="1"/>
            <p:nvPr/>
          </p:nvSpPr>
          <p:spPr>
            <a:xfrm>
              <a:off x="5023942" y="2139668"/>
              <a:ext cx="457936" cy="3472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r>
                <a:rPr lang="en-US" altLang="ko-KR" sz="1100">
                  <a:solidFill>
                    <a:srgbClr val="000000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63</a:t>
              </a:r>
              <a:endParaRPr lang="ko-KR" altLang="en-US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519F5118-74BD-46F7-BFB2-CD1279E46F39}"/>
                </a:ext>
              </a:extLst>
            </p:cNvPr>
            <p:cNvSpPr txBox="1"/>
            <p:nvPr/>
          </p:nvSpPr>
          <p:spPr>
            <a:xfrm>
              <a:off x="5023942" y="2629397"/>
              <a:ext cx="457936" cy="3472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r>
                <a:rPr lang="en-US" altLang="ko-KR" sz="1100">
                  <a:solidFill>
                    <a:srgbClr val="000000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48</a:t>
              </a:r>
              <a:endParaRPr lang="ko-KR" altLang="en-US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1C810257-67D0-489C-9DDA-320F7E624C53}"/>
                </a:ext>
              </a:extLst>
            </p:cNvPr>
            <p:cNvSpPr txBox="1"/>
            <p:nvPr/>
          </p:nvSpPr>
          <p:spPr>
            <a:xfrm>
              <a:off x="5030402" y="3121223"/>
              <a:ext cx="457936" cy="3472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r>
                <a:rPr lang="en-US" altLang="ko-KR" sz="1100">
                  <a:solidFill>
                    <a:srgbClr val="000000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49</a:t>
              </a:r>
              <a:endParaRPr lang="ko-KR" altLang="en-US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7B521066-CF85-48A3-9CC7-CA89AB9DF00E}"/>
                </a:ext>
              </a:extLst>
            </p:cNvPr>
            <p:cNvSpPr txBox="1"/>
            <p:nvPr/>
          </p:nvSpPr>
          <p:spPr>
            <a:xfrm>
              <a:off x="5036863" y="3613049"/>
              <a:ext cx="457936" cy="3472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r>
                <a:rPr lang="en-US" altLang="ko-KR" sz="1100">
                  <a:solidFill>
                    <a:srgbClr val="000000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28</a:t>
              </a:r>
              <a:endParaRPr lang="ko-KR" altLang="en-US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18419F12-9894-4F28-AB9C-29626D62D4F4}"/>
                </a:ext>
              </a:extLst>
            </p:cNvPr>
            <p:cNvSpPr txBox="1"/>
            <p:nvPr/>
          </p:nvSpPr>
          <p:spPr>
            <a:xfrm>
              <a:off x="5043324" y="4104875"/>
              <a:ext cx="432400" cy="3472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r>
                <a:rPr lang="en-US" altLang="ko-KR" sz="1100">
                  <a:solidFill>
                    <a:srgbClr val="000000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21</a:t>
              </a:r>
              <a:endParaRPr lang="ko-KR" altLang="en-US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5930A301-FB83-4FDC-AB9A-7750B598C9C6}"/>
                </a:ext>
              </a:extLst>
            </p:cNvPr>
            <p:cNvSpPr txBox="1"/>
            <p:nvPr/>
          </p:nvSpPr>
          <p:spPr>
            <a:xfrm>
              <a:off x="5049784" y="4596700"/>
              <a:ext cx="457936" cy="3472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r>
                <a:rPr lang="en-US" altLang="ko-KR" sz="1100">
                  <a:solidFill>
                    <a:srgbClr val="000000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20</a:t>
              </a:r>
              <a:endParaRPr lang="ko-KR" altLang="en-US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sp>
        <p:nvSpPr>
          <p:cNvPr id="127" name="TextBox 126">
            <a:extLst>
              <a:ext uri="{FF2B5EF4-FFF2-40B4-BE49-F238E27FC236}">
                <a16:creationId xmlns:a16="http://schemas.microsoft.com/office/drawing/2014/main" id="{8AD27FEF-FF08-4106-80EF-2639D35A4698}"/>
              </a:ext>
            </a:extLst>
          </p:cNvPr>
          <p:cNvSpPr txBox="1"/>
          <p:nvPr/>
        </p:nvSpPr>
        <p:spPr>
          <a:xfrm>
            <a:off x="1769837" y="3405293"/>
            <a:ext cx="15284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(convolve)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67745204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9CA7D42-9171-4D1E-B949-2EC45E46093A}"/>
              </a:ext>
            </a:extLst>
          </p:cNvPr>
          <p:cNvSpPr txBox="1"/>
          <p:nvPr/>
        </p:nvSpPr>
        <p:spPr>
          <a:xfrm>
            <a:off x="580656" y="2525869"/>
            <a:ext cx="37545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신경망은 진짜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합성곱을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사용하지 않는다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대신  교차상관을 사용한다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45CD1E6-4CD9-474B-A193-CB50295D9E29}"/>
              </a:ext>
            </a:extLst>
          </p:cNvPr>
          <p:cNvSpPr txBox="1"/>
          <p:nvPr/>
        </p:nvSpPr>
        <p:spPr>
          <a:xfrm>
            <a:off x="580656" y="1057785"/>
            <a:ext cx="18085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싸이파이로 교차상관 수행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0290C217-C01A-4FC2-B59B-FD7BD502867A}"/>
              </a:ext>
            </a:extLst>
          </p:cNvPr>
          <p:cNvSpPr/>
          <p:nvPr/>
        </p:nvSpPr>
        <p:spPr>
          <a:xfrm>
            <a:off x="645065" y="1338668"/>
            <a:ext cx="8756439" cy="523220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from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scipy.signal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import correlate</a:t>
            </a:r>
          </a:p>
          <a:p>
            <a:r>
              <a:rPr lang="fr-FR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correlate(x, w, mode='valid')</a:t>
            </a:r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66D50F91-EA20-49A2-9305-AE697267B557}"/>
              </a:ext>
            </a:extLst>
          </p:cNvPr>
          <p:cNvSpPr txBox="1"/>
          <p:nvPr/>
        </p:nvSpPr>
        <p:spPr>
          <a:xfrm>
            <a:off x="728581" y="1933562"/>
            <a:ext cx="22319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array([48, 57, 24, 25, 16, 39])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3A67977-6120-4C32-93BE-4729A5AED2A9}"/>
              </a:ext>
            </a:extLst>
          </p:cNvPr>
          <p:cNvSpPr/>
          <p:nvPr/>
        </p:nvSpPr>
        <p:spPr>
          <a:xfrm>
            <a:off x="1090234" y="3808912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8ED2689-BCE1-4186-B3AA-E6B0C2FF63B6}"/>
              </a:ext>
            </a:extLst>
          </p:cNvPr>
          <p:cNvSpPr/>
          <p:nvPr/>
        </p:nvSpPr>
        <p:spPr>
          <a:xfrm>
            <a:off x="1359430" y="3808912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D73AC09-861F-4309-8E00-CE331C847146}"/>
              </a:ext>
            </a:extLst>
          </p:cNvPr>
          <p:cNvSpPr/>
          <p:nvPr/>
        </p:nvSpPr>
        <p:spPr>
          <a:xfrm>
            <a:off x="1628626" y="3808912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C53083A-72DA-4DBA-835A-0F77708E5D4C}"/>
              </a:ext>
            </a:extLst>
          </p:cNvPr>
          <p:cNvSpPr/>
          <p:nvPr/>
        </p:nvSpPr>
        <p:spPr>
          <a:xfrm>
            <a:off x="1897821" y="3808912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6CCA985-8DDD-477B-9663-F19CAB664861}"/>
              </a:ext>
            </a:extLst>
          </p:cNvPr>
          <p:cNvSpPr/>
          <p:nvPr/>
        </p:nvSpPr>
        <p:spPr>
          <a:xfrm>
            <a:off x="2167017" y="3808912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83CD44D-1435-4A99-BB61-1FFDC24C7BA8}"/>
              </a:ext>
            </a:extLst>
          </p:cNvPr>
          <p:cNvSpPr/>
          <p:nvPr/>
        </p:nvSpPr>
        <p:spPr>
          <a:xfrm>
            <a:off x="2436212" y="3808912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0F8A9E5-2628-4D1B-956D-23F02E7E8A75}"/>
              </a:ext>
            </a:extLst>
          </p:cNvPr>
          <p:cNvSpPr/>
          <p:nvPr/>
        </p:nvSpPr>
        <p:spPr>
          <a:xfrm>
            <a:off x="2705408" y="3808912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C16AD7E-B4FD-48FE-A438-00EC468F36BD}"/>
              </a:ext>
            </a:extLst>
          </p:cNvPr>
          <p:cNvSpPr/>
          <p:nvPr/>
        </p:nvSpPr>
        <p:spPr>
          <a:xfrm>
            <a:off x="2974603" y="3808912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3313662-24A2-40A6-9FA1-AB8E959AA1A0}"/>
              </a:ext>
            </a:extLst>
          </p:cNvPr>
          <p:cNvSpPr/>
          <p:nvPr/>
        </p:nvSpPr>
        <p:spPr>
          <a:xfrm>
            <a:off x="3243799" y="3808912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A86AF2E-DBC5-4B02-9535-9CDC1482589F}"/>
              </a:ext>
            </a:extLst>
          </p:cNvPr>
          <p:cNvSpPr/>
          <p:nvPr/>
        </p:nvSpPr>
        <p:spPr>
          <a:xfrm>
            <a:off x="1090234" y="4181035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4E290FE-6F89-4CFA-9BE7-D09A8E17E140}"/>
              </a:ext>
            </a:extLst>
          </p:cNvPr>
          <p:cNvSpPr/>
          <p:nvPr/>
        </p:nvSpPr>
        <p:spPr>
          <a:xfrm>
            <a:off x="1359430" y="4181035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6BA05A5-1F57-49C1-9496-0A2D6AFC029E}"/>
              </a:ext>
            </a:extLst>
          </p:cNvPr>
          <p:cNvSpPr/>
          <p:nvPr/>
        </p:nvSpPr>
        <p:spPr>
          <a:xfrm>
            <a:off x="1628626" y="4181035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0613952-7CB9-4B11-94F2-0944E710130D}"/>
              </a:ext>
            </a:extLst>
          </p:cNvPr>
          <p:cNvSpPr/>
          <p:nvPr/>
        </p:nvSpPr>
        <p:spPr>
          <a:xfrm>
            <a:off x="1897821" y="4181035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E2A36C0-C295-4C8F-A876-6609C6093B1F}"/>
              </a:ext>
            </a:extLst>
          </p:cNvPr>
          <p:cNvSpPr txBox="1"/>
          <p:nvPr/>
        </p:nvSpPr>
        <p:spPr>
          <a:xfrm>
            <a:off x="894382" y="3847378"/>
            <a:ext cx="25359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endParaRPr lang="ko-KR" altLang="en-US" sz="1100">
              <a:solidFill>
                <a:srgbClr val="000000"/>
              </a:solidFill>
              <a:latin typeface="Cambria Math" panose="02040503050406030204" pitchFamily="18" charset="0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9F4C8E5-84EC-4139-A6B8-44A87738BF5E}"/>
                  </a:ext>
                </a:extLst>
              </p:cNvPr>
              <p:cNvSpPr txBox="1"/>
              <p:nvPr/>
            </p:nvSpPr>
            <p:spPr>
              <a:xfrm>
                <a:off x="804595" y="4240342"/>
                <a:ext cx="39709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1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ko-KR" sz="1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w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ko-KR" sz="1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r</m:t>
                          </m:r>
                        </m:sup>
                      </m:sSup>
                    </m:oMath>
                  </m:oMathPara>
                </a14:m>
                <a:endParaRPr lang="ko-KR" altLang="en-US" sz="1100">
                  <a:solidFill>
                    <a:srgbClr val="000000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9F4C8E5-84EC-4139-A6B8-44A87738BF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595" y="4240342"/>
                <a:ext cx="397096" cy="2616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직사각형 28">
            <a:extLst>
              <a:ext uri="{FF2B5EF4-FFF2-40B4-BE49-F238E27FC236}">
                <a16:creationId xmlns:a16="http://schemas.microsoft.com/office/drawing/2014/main" id="{389527F0-1C49-4364-94C8-98549ED91154}"/>
              </a:ext>
            </a:extLst>
          </p:cNvPr>
          <p:cNvSpPr/>
          <p:nvPr/>
        </p:nvSpPr>
        <p:spPr>
          <a:xfrm>
            <a:off x="1359430" y="4548708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E21661C-73E1-401B-A217-FB7A66598E55}"/>
              </a:ext>
            </a:extLst>
          </p:cNvPr>
          <p:cNvSpPr/>
          <p:nvPr/>
        </p:nvSpPr>
        <p:spPr>
          <a:xfrm>
            <a:off x="1628626" y="4548708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5AACBD0-4991-4740-997C-DBAAA2AD5D91}"/>
              </a:ext>
            </a:extLst>
          </p:cNvPr>
          <p:cNvSpPr/>
          <p:nvPr/>
        </p:nvSpPr>
        <p:spPr>
          <a:xfrm>
            <a:off x="1897821" y="4548708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1954908B-E9DC-4311-834C-26DBF305D782}"/>
              </a:ext>
            </a:extLst>
          </p:cNvPr>
          <p:cNvSpPr/>
          <p:nvPr/>
        </p:nvSpPr>
        <p:spPr>
          <a:xfrm>
            <a:off x="2167017" y="4548708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00A0AE1D-FC4B-4E1B-A476-573E554CBF12}"/>
              </a:ext>
            </a:extLst>
          </p:cNvPr>
          <p:cNvSpPr/>
          <p:nvPr/>
        </p:nvSpPr>
        <p:spPr>
          <a:xfrm>
            <a:off x="1628626" y="4916381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A8D6205-57A7-435E-AEDE-B3C5D71DE46A}"/>
              </a:ext>
            </a:extLst>
          </p:cNvPr>
          <p:cNvSpPr/>
          <p:nvPr/>
        </p:nvSpPr>
        <p:spPr>
          <a:xfrm>
            <a:off x="1897821" y="4916381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2E52892-3DB7-424B-9B05-484B468433F8}"/>
              </a:ext>
            </a:extLst>
          </p:cNvPr>
          <p:cNvSpPr/>
          <p:nvPr/>
        </p:nvSpPr>
        <p:spPr>
          <a:xfrm>
            <a:off x="2167017" y="4916381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3AB4164-E9FD-4EA1-812D-CB7D6F827C5F}"/>
              </a:ext>
            </a:extLst>
          </p:cNvPr>
          <p:cNvSpPr/>
          <p:nvPr/>
        </p:nvSpPr>
        <p:spPr>
          <a:xfrm>
            <a:off x="2436212" y="4916381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1D56073-B169-4360-8C14-E0838E6014D6}"/>
              </a:ext>
            </a:extLst>
          </p:cNvPr>
          <p:cNvSpPr/>
          <p:nvPr/>
        </p:nvSpPr>
        <p:spPr>
          <a:xfrm>
            <a:off x="1897821" y="5284054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EE9BF4F4-35A9-4845-A3E4-2FF168C27412}"/>
              </a:ext>
            </a:extLst>
          </p:cNvPr>
          <p:cNvSpPr/>
          <p:nvPr/>
        </p:nvSpPr>
        <p:spPr>
          <a:xfrm>
            <a:off x="2167017" y="5284054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61D1DD1E-A3A3-4E6E-9A66-F91B47445B24}"/>
              </a:ext>
            </a:extLst>
          </p:cNvPr>
          <p:cNvSpPr/>
          <p:nvPr/>
        </p:nvSpPr>
        <p:spPr>
          <a:xfrm>
            <a:off x="2436212" y="5284054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044F094-1E8C-4DE5-94E7-78E952A49155}"/>
              </a:ext>
            </a:extLst>
          </p:cNvPr>
          <p:cNvSpPr/>
          <p:nvPr/>
        </p:nvSpPr>
        <p:spPr>
          <a:xfrm>
            <a:off x="2705408" y="5284054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23B253E2-5614-41C1-A804-34DE55BC8321}"/>
              </a:ext>
            </a:extLst>
          </p:cNvPr>
          <p:cNvSpPr/>
          <p:nvPr/>
        </p:nvSpPr>
        <p:spPr>
          <a:xfrm>
            <a:off x="2167017" y="5651727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7BB4CE7B-3958-4D2B-A61A-114B76A2B777}"/>
              </a:ext>
            </a:extLst>
          </p:cNvPr>
          <p:cNvSpPr/>
          <p:nvPr/>
        </p:nvSpPr>
        <p:spPr>
          <a:xfrm>
            <a:off x="2436212" y="5651727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51864B8-B778-4C22-8928-14F8B2A31D7D}"/>
              </a:ext>
            </a:extLst>
          </p:cNvPr>
          <p:cNvSpPr/>
          <p:nvPr/>
        </p:nvSpPr>
        <p:spPr>
          <a:xfrm>
            <a:off x="2705408" y="5651727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59382DF8-B903-4E76-B9B3-1A253DE57027}"/>
              </a:ext>
            </a:extLst>
          </p:cNvPr>
          <p:cNvSpPr/>
          <p:nvPr/>
        </p:nvSpPr>
        <p:spPr>
          <a:xfrm>
            <a:off x="2974603" y="5651727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F28BAFDF-6075-4ACA-8A0A-987829D0F94D}"/>
              </a:ext>
            </a:extLst>
          </p:cNvPr>
          <p:cNvSpPr/>
          <p:nvPr/>
        </p:nvSpPr>
        <p:spPr>
          <a:xfrm>
            <a:off x="2436212" y="6019401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D5E7614D-634F-43C9-9A1B-A6B89833DA7A}"/>
              </a:ext>
            </a:extLst>
          </p:cNvPr>
          <p:cNvSpPr/>
          <p:nvPr/>
        </p:nvSpPr>
        <p:spPr>
          <a:xfrm>
            <a:off x="2705408" y="6019401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A6CC17B3-4814-4DFE-A498-13831A91CBE8}"/>
              </a:ext>
            </a:extLst>
          </p:cNvPr>
          <p:cNvSpPr/>
          <p:nvPr/>
        </p:nvSpPr>
        <p:spPr>
          <a:xfrm>
            <a:off x="2974603" y="6019401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B1B3F259-3E24-4B54-B04A-004197F2EBDF}"/>
              </a:ext>
            </a:extLst>
          </p:cNvPr>
          <p:cNvSpPr/>
          <p:nvPr/>
        </p:nvSpPr>
        <p:spPr>
          <a:xfrm>
            <a:off x="3243799" y="6019401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8911E4C7-7EBA-4C40-A86D-7B19C4F18619}"/>
              </a:ext>
            </a:extLst>
          </p:cNvPr>
          <p:cNvCxnSpPr/>
          <p:nvPr/>
        </p:nvCxnSpPr>
        <p:spPr>
          <a:xfrm>
            <a:off x="2436212" y="4117695"/>
            <a:ext cx="0" cy="431013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B5FA92DF-1DF7-4E7C-B071-AFA5C571DD5C}"/>
              </a:ext>
            </a:extLst>
          </p:cNvPr>
          <p:cNvCxnSpPr>
            <a:cxnSpLocks/>
          </p:cNvCxnSpPr>
          <p:nvPr/>
        </p:nvCxnSpPr>
        <p:spPr>
          <a:xfrm>
            <a:off x="2705408" y="4117695"/>
            <a:ext cx="0" cy="798686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AD6A9628-E5B3-44FA-A73A-E0D0DCCDB5CE}"/>
              </a:ext>
            </a:extLst>
          </p:cNvPr>
          <p:cNvCxnSpPr>
            <a:cxnSpLocks/>
          </p:cNvCxnSpPr>
          <p:nvPr/>
        </p:nvCxnSpPr>
        <p:spPr>
          <a:xfrm>
            <a:off x="2974603" y="4117695"/>
            <a:ext cx="0" cy="1166359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65C8F104-3A5B-46E6-929B-7A9A7F752E21}"/>
              </a:ext>
            </a:extLst>
          </p:cNvPr>
          <p:cNvCxnSpPr>
            <a:cxnSpLocks/>
          </p:cNvCxnSpPr>
          <p:nvPr/>
        </p:nvCxnSpPr>
        <p:spPr>
          <a:xfrm>
            <a:off x="3243799" y="4117695"/>
            <a:ext cx="0" cy="1534032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BEB4DD05-2F6A-42C0-A421-6D35E9D382C4}"/>
              </a:ext>
            </a:extLst>
          </p:cNvPr>
          <p:cNvCxnSpPr>
            <a:cxnSpLocks/>
          </p:cNvCxnSpPr>
          <p:nvPr/>
        </p:nvCxnSpPr>
        <p:spPr>
          <a:xfrm>
            <a:off x="3512995" y="4117695"/>
            <a:ext cx="0" cy="1901705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FC8679DA-31C4-4921-A989-B11A9AA9BFCC}"/>
              </a:ext>
            </a:extLst>
          </p:cNvPr>
          <p:cNvCxnSpPr>
            <a:cxnSpLocks/>
          </p:cNvCxnSpPr>
          <p:nvPr/>
        </p:nvCxnSpPr>
        <p:spPr>
          <a:xfrm>
            <a:off x="3582878" y="4329205"/>
            <a:ext cx="259707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9955E288-C17B-454F-9EAC-BA7C6F0DA049}"/>
              </a:ext>
            </a:extLst>
          </p:cNvPr>
          <p:cNvCxnSpPr>
            <a:cxnSpLocks/>
          </p:cNvCxnSpPr>
          <p:nvPr/>
        </p:nvCxnSpPr>
        <p:spPr>
          <a:xfrm>
            <a:off x="3582881" y="4698123"/>
            <a:ext cx="259703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8497DDAD-D32A-4F04-AF19-F5E0CEA781FA}"/>
              </a:ext>
            </a:extLst>
          </p:cNvPr>
          <p:cNvCxnSpPr>
            <a:cxnSpLocks/>
          </p:cNvCxnSpPr>
          <p:nvPr/>
        </p:nvCxnSpPr>
        <p:spPr>
          <a:xfrm>
            <a:off x="3582880" y="5067040"/>
            <a:ext cx="259703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CA6ADE41-9C96-4F42-B65F-9E35F7FA40FD}"/>
              </a:ext>
            </a:extLst>
          </p:cNvPr>
          <p:cNvCxnSpPr>
            <a:cxnSpLocks/>
          </p:cNvCxnSpPr>
          <p:nvPr/>
        </p:nvCxnSpPr>
        <p:spPr>
          <a:xfrm>
            <a:off x="3582880" y="5435958"/>
            <a:ext cx="259703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99B09712-5453-4FB8-8F7F-030739FADD07}"/>
              </a:ext>
            </a:extLst>
          </p:cNvPr>
          <p:cNvCxnSpPr>
            <a:cxnSpLocks/>
          </p:cNvCxnSpPr>
          <p:nvPr/>
        </p:nvCxnSpPr>
        <p:spPr>
          <a:xfrm>
            <a:off x="3582879" y="5804875"/>
            <a:ext cx="259703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E722762B-618F-498E-A1D1-D2FF178E4193}"/>
              </a:ext>
            </a:extLst>
          </p:cNvPr>
          <p:cNvCxnSpPr>
            <a:cxnSpLocks/>
          </p:cNvCxnSpPr>
          <p:nvPr/>
        </p:nvCxnSpPr>
        <p:spPr>
          <a:xfrm>
            <a:off x="3582878" y="6173792"/>
            <a:ext cx="259703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A1337F02-CF07-4003-BD25-F4DB576D8921}"/>
              </a:ext>
            </a:extLst>
          </p:cNvPr>
          <p:cNvSpPr txBox="1"/>
          <p:nvPr/>
        </p:nvSpPr>
        <p:spPr>
          <a:xfrm>
            <a:off x="3842582" y="4213280"/>
            <a:ext cx="3449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63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519F5118-74BD-46F7-BFB2-CD1279E46F39}"/>
              </a:ext>
            </a:extLst>
          </p:cNvPr>
          <p:cNvSpPr txBox="1"/>
          <p:nvPr/>
        </p:nvSpPr>
        <p:spPr>
          <a:xfrm>
            <a:off x="3842582" y="4582196"/>
            <a:ext cx="3449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48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1C810257-67D0-489C-9DDA-320F7E624C53}"/>
              </a:ext>
            </a:extLst>
          </p:cNvPr>
          <p:cNvSpPr txBox="1"/>
          <p:nvPr/>
        </p:nvSpPr>
        <p:spPr>
          <a:xfrm>
            <a:off x="3847448" y="4952692"/>
            <a:ext cx="3449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49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7B521066-CF85-48A3-9CC7-CA89AB9DF00E}"/>
              </a:ext>
            </a:extLst>
          </p:cNvPr>
          <p:cNvSpPr txBox="1"/>
          <p:nvPr/>
        </p:nvSpPr>
        <p:spPr>
          <a:xfrm>
            <a:off x="3852315" y="5323188"/>
            <a:ext cx="3449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28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18419F12-9894-4F28-AB9C-29626D62D4F4}"/>
              </a:ext>
            </a:extLst>
          </p:cNvPr>
          <p:cNvSpPr txBox="1"/>
          <p:nvPr/>
        </p:nvSpPr>
        <p:spPr>
          <a:xfrm>
            <a:off x="3857183" y="5693684"/>
            <a:ext cx="3257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21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5930A301-FB83-4FDC-AB9A-7750B598C9C6}"/>
              </a:ext>
            </a:extLst>
          </p:cNvPr>
          <p:cNvSpPr txBox="1"/>
          <p:nvPr/>
        </p:nvSpPr>
        <p:spPr>
          <a:xfrm>
            <a:off x="3862049" y="6064179"/>
            <a:ext cx="3449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20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B834B26C-AD63-4951-A8A2-C967692BFD03}"/>
              </a:ext>
            </a:extLst>
          </p:cNvPr>
          <p:cNvSpPr/>
          <p:nvPr/>
        </p:nvSpPr>
        <p:spPr>
          <a:xfrm>
            <a:off x="5110441" y="3808912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9ABE12D3-5B0F-4009-B8B5-D45A9480FC16}"/>
              </a:ext>
            </a:extLst>
          </p:cNvPr>
          <p:cNvSpPr/>
          <p:nvPr/>
        </p:nvSpPr>
        <p:spPr>
          <a:xfrm>
            <a:off x="5379637" y="3808912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2E36BFE8-CF1B-4918-A1CA-66FF199E8173}"/>
              </a:ext>
            </a:extLst>
          </p:cNvPr>
          <p:cNvSpPr/>
          <p:nvPr/>
        </p:nvSpPr>
        <p:spPr>
          <a:xfrm>
            <a:off x="5648833" y="3808912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B14D783F-279A-439C-8281-D6BEAA7118DA}"/>
              </a:ext>
            </a:extLst>
          </p:cNvPr>
          <p:cNvSpPr/>
          <p:nvPr/>
        </p:nvSpPr>
        <p:spPr>
          <a:xfrm>
            <a:off x="5918028" y="3808912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4B00FD7A-2557-489E-992E-2E0DF9CC94A6}"/>
              </a:ext>
            </a:extLst>
          </p:cNvPr>
          <p:cNvSpPr/>
          <p:nvPr/>
        </p:nvSpPr>
        <p:spPr>
          <a:xfrm>
            <a:off x="6187224" y="3808912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9E08EC36-BAB7-4828-8A5F-6C9507D4DF43}"/>
              </a:ext>
            </a:extLst>
          </p:cNvPr>
          <p:cNvSpPr/>
          <p:nvPr/>
        </p:nvSpPr>
        <p:spPr>
          <a:xfrm>
            <a:off x="6456419" y="3808912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5BB5E27D-527C-41CC-8B43-D8288C3112B4}"/>
              </a:ext>
            </a:extLst>
          </p:cNvPr>
          <p:cNvSpPr/>
          <p:nvPr/>
        </p:nvSpPr>
        <p:spPr>
          <a:xfrm>
            <a:off x="6725615" y="3808912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ED0EAEDE-88E9-4095-A325-8AA269741D4A}"/>
              </a:ext>
            </a:extLst>
          </p:cNvPr>
          <p:cNvSpPr/>
          <p:nvPr/>
        </p:nvSpPr>
        <p:spPr>
          <a:xfrm>
            <a:off x="6994810" y="3808912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5C2EFB4F-D188-4CF3-AAC7-29CFE5A346FC}"/>
              </a:ext>
            </a:extLst>
          </p:cNvPr>
          <p:cNvSpPr/>
          <p:nvPr/>
        </p:nvSpPr>
        <p:spPr>
          <a:xfrm>
            <a:off x="7264006" y="3808912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ABA470C6-297A-4C41-87CE-354718B32482}"/>
              </a:ext>
            </a:extLst>
          </p:cNvPr>
          <p:cNvSpPr/>
          <p:nvPr/>
        </p:nvSpPr>
        <p:spPr>
          <a:xfrm>
            <a:off x="5110441" y="4181035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94C5EA26-2C23-4CA2-80AE-BE2E7BA19A1F}"/>
              </a:ext>
            </a:extLst>
          </p:cNvPr>
          <p:cNvSpPr/>
          <p:nvPr/>
        </p:nvSpPr>
        <p:spPr>
          <a:xfrm>
            <a:off x="5379637" y="4181035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E50BA61A-42F3-48AC-88FD-FB4DB97374F0}"/>
              </a:ext>
            </a:extLst>
          </p:cNvPr>
          <p:cNvSpPr/>
          <p:nvPr/>
        </p:nvSpPr>
        <p:spPr>
          <a:xfrm>
            <a:off x="5648833" y="4181035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4029705E-570B-4510-A33F-F21603003D23}"/>
              </a:ext>
            </a:extLst>
          </p:cNvPr>
          <p:cNvSpPr/>
          <p:nvPr/>
        </p:nvSpPr>
        <p:spPr>
          <a:xfrm>
            <a:off x="5918028" y="4181035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D79D3684-8112-4657-BFDA-986A03001EAB}"/>
              </a:ext>
            </a:extLst>
          </p:cNvPr>
          <p:cNvSpPr txBox="1"/>
          <p:nvPr/>
        </p:nvSpPr>
        <p:spPr>
          <a:xfrm>
            <a:off x="4914589" y="3847378"/>
            <a:ext cx="25359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endParaRPr lang="ko-KR" altLang="en-US" sz="1100">
              <a:solidFill>
                <a:srgbClr val="000000"/>
              </a:solidFill>
              <a:latin typeface="Cambria Math" panose="02040503050406030204" pitchFamily="18" charset="0"/>
              <a:ea typeface="고도 M" panose="02000503000000020004" pitchFamily="2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078603EE-DC0A-49A9-826B-383533B73E34}"/>
              </a:ext>
            </a:extLst>
          </p:cNvPr>
          <p:cNvSpPr txBox="1"/>
          <p:nvPr/>
        </p:nvSpPr>
        <p:spPr>
          <a:xfrm>
            <a:off x="4900430" y="4198400"/>
            <a:ext cx="30008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DE72AB3C-CF30-46AF-BE26-5E89AF6BC47C}"/>
              </a:ext>
            </a:extLst>
          </p:cNvPr>
          <p:cNvSpPr/>
          <p:nvPr/>
        </p:nvSpPr>
        <p:spPr>
          <a:xfrm>
            <a:off x="5379637" y="4548708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5B976457-1E37-4AC3-80C3-D852FFC1F331}"/>
              </a:ext>
            </a:extLst>
          </p:cNvPr>
          <p:cNvSpPr/>
          <p:nvPr/>
        </p:nvSpPr>
        <p:spPr>
          <a:xfrm>
            <a:off x="5648833" y="4548708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4A35A7C7-AFF5-4EDE-A1B5-22D319977A98}"/>
              </a:ext>
            </a:extLst>
          </p:cNvPr>
          <p:cNvSpPr/>
          <p:nvPr/>
        </p:nvSpPr>
        <p:spPr>
          <a:xfrm>
            <a:off x="5918028" y="4548708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D8DD1F98-DF35-497D-97EE-78D6D526918B}"/>
              </a:ext>
            </a:extLst>
          </p:cNvPr>
          <p:cNvSpPr/>
          <p:nvPr/>
        </p:nvSpPr>
        <p:spPr>
          <a:xfrm>
            <a:off x="6187224" y="4548708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355A268D-C46D-4AA7-A0FF-CC67449F7605}"/>
              </a:ext>
            </a:extLst>
          </p:cNvPr>
          <p:cNvSpPr/>
          <p:nvPr/>
        </p:nvSpPr>
        <p:spPr>
          <a:xfrm>
            <a:off x="5648833" y="4916381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D82B3FF4-83F5-4B36-B35C-38608D943D32}"/>
              </a:ext>
            </a:extLst>
          </p:cNvPr>
          <p:cNvSpPr/>
          <p:nvPr/>
        </p:nvSpPr>
        <p:spPr>
          <a:xfrm>
            <a:off x="5918028" y="4916381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B2508201-C5D0-420C-B8BE-BB6B7ECF3195}"/>
              </a:ext>
            </a:extLst>
          </p:cNvPr>
          <p:cNvSpPr/>
          <p:nvPr/>
        </p:nvSpPr>
        <p:spPr>
          <a:xfrm>
            <a:off x="6187224" y="4916381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E8ED54E5-28F0-407D-9466-2DF6648C0B5C}"/>
              </a:ext>
            </a:extLst>
          </p:cNvPr>
          <p:cNvSpPr/>
          <p:nvPr/>
        </p:nvSpPr>
        <p:spPr>
          <a:xfrm>
            <a:off x="6456419" y="4916381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CD90318E-E136-4059-81B9-D3847B827273}"/>
              </a:ext>
            </a:extLst>
          </p:cNvPr>
          <p:cNvSpPr/>
          <p:nvPr/>
        </p:nvSpPr>
        <p:spPr>
          <a:xfrm>
            <a:off x="5918028" y="5284054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975FE247-1B6B-4E49-99A2-178849CE423E}"/>
              </a:ext>
            </a:extLst>
          </p:cNvPr>
          <p:cNvSpPr/>
          <p:nvPr/>
        </p:nvSpPr>
        <p:spPr>
          <a:xfrm>
            <a:off x="6187224" y="5284054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5922FD9E-4A18-4126-A103-73553674496B}"/>
              </a:ext>
            </a:extLst>
          </p:cNvPr>
          <p:cNvSpPr/>
          <p:nvPr/>
        </p:nvSpPr>
        <p:spPr>
          <a:xfrm>
            <a:off x="6456419" y="5284054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216816A5-C674-4F97-B9DA-F81F3E67CE92}"/>
              </a:ext>
            </a:extLst>
          </p:cNvPr>
          <p:cNvSpPr/>
          <p:nvPr/>
        </p:nvSpPr>
        <p:spPr>
          <a:xfrm>
            <a:off x="6725615" y="5284054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4D2D2EBD-05DA-4B07-88A0-8E6D163ADCB5}"/>
              </a:ext>
            </a:extLst>
          </p:cNvPr>
          <p:cNvSpPr/>
          <p:nvPr/>
        </p:nvSpPr>
        <p:spPr>
          <a:xfrm>
            <a:off x="6187224" y="5651727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E8AD85DA-F98D-43D7-8D48-33B403D11D7A}"/>
              </a:ext>
            </a:extLst>
          </p:cNvPr>
          <p:cNvSpPr/>
          <p:nvPr/>
        </p:nvSpPr>
        <p:spPr>
          <a:xfrm>
            <a:off x="6456419" y="5651727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BD8A7EAD-24A9-4BAF-9411-6D12682181A5}"/>
              </a:ext>
            </a:extLst>
          </p:cNvPr>
          <p:cNvSpPr/>
          <p:nvPr/>
        </p:nvSpPr>
        <p:spPr>
          <a:xfrm>
            <a:off x="6725615" y="5651727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2B0A6ADA-B77D-4426-B2FE-A75E691ADFF1}"/>
              </a:ext>
            </a:extLst>
          </p:cNvPr>
          <p:cNvSpPr/>
          <p:nvPr/>
        </p:nvSpPr>
        <p:spPr>
          <a:xfrm>
            <a:off x="6994810" y="5651727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D43F5E92-1E5B-410B-9682-9525731524BF}"/>
              </a:ext>
            </a:extLst>
          </p:cNvPr>
          <p:cNvSpPr/>
          <p:nvPr/>
        </p:nvSpPr>
        <p:spPr>
          <a:xfrm>
            <a:off x="6456419" y="6019401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2A114EED-75B0-4995-A052-2471A4CA3709}"/>
              </a:ext>
            </a:extLst>
          </p:cNvPr>
          <p:cNvSpPr/>
          <p:nvPr/>
        </p:nvSpPr>
        <p:spPr>
          <a:xfrm>
            <a:off x="6725615" y="6019401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D9456DE9-D3B9-415F-AC2E-CE01515777DE}"/>
              </a:ext>
            </a:extLst>
          </p:cNvPr>
          <p:cNvSpPr/>
          <p:nvPr/>
        </p:nvSpPr>
        <p:spPr>
          <a:xfrm>
            <a:off x="6994810" y="6019401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C717E574-1A9B-4790-8285-94A7C64837EF}"/>
              </a:ext>
            </a:extLst>
          </p:cNvPr>
          <p:cNvSpPr/>
          <p:nvPr/>
        </p:nvSpPr>
        <p:spPr>
          <a:xfrm>
            <a:off x="7264006" y="6019401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10" name="직선 연결선 109">
            <a:extLst>
              <a:ext uri="{FF2B5EF4-FFF2-40B4-BE49-F238E27FC236}">
                <a16:creationId xmlns:a16="http://schemas.microsoft.com/office/drawing/2014/main" id="{08FEC367-F380-4D78-A0BE-7594541F0830}"/>
              </a:ext>
            </a:extLst>
          </p:cNvPr>
          <p:cNvCxnSpPr/>
          <p:nvPr/>
        </p:nvCxnSpPr>
        <p:spPr>
          <a:xfrm>
            <a:off x="6456419" y="4117695"/>
            <a:ext cx="0" cy="431013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연결선 110">
            <a:extLst>
              <a:ext uri="{FF2B5EF4-FFF2-40B4-BE49-F238E27FC236}">
                <a16:creationId xmlns:a16="http://schemas.microsoft.com/office/drawing/2014/main" id="{9E50DC9D-BF8D-4E90-8883-603986CC0B80}"/>
              </a:ext>
            </a:extLst>
          </p:cNvPr>
          <p:cNvCxnSpPr>
            <a:cxnSpLocks/>
          </p:cNvCxnSpPr>
          <p:nvPr/>
        </p:nvCxnSpPr>
        <p:spPr>
          <a:xfrm>
            <a:off x="6725615" y="4117695"/>
            <a:ext cx="0" cy="798686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연결선 111">
            <a:extLst>
              <a:ext uri="{FF2B5EF4-FFF2-40B4-BE49-F238E27FC236}">
                <a16:creationId xmlns:a16="http://schemas.microsoft.com/office/drawing/2014/main" id="{2044C6C9-6B0D-4F26-959A-1CA86E6A05D8}"/>
              </a:ext>
            </a:extLst>
          </p:cNvPr>
          <p:cNvCxnSpPr>
            <a:cxnSpLocks/>
          </p:cNvCxnSpPr>
          <p:nvPr/>
        </p:nvCxnSpPr>
        <p:spPr>
          <a:xfrm>
            <a:off x="6994810" y="4117695"/>
            <a:ext cx="0" cy="1166359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연결선 112">
            <a:extLst>
              <a:ext uri="{FF2B5EF4-FFF2-40B4-BE49-F238E27FC236}">
                <a16:creationId xmlns:a16="http://schemas.microsoft.com/office/drawing/2014/main" id="{B36D3994-10D7-478C-8D6A-5212C311B56A}"/>
              </a:ext>
            </a:extLst>
          </p:cNvPr>
          <p:cNvCxnSpPr>
            <a:cxnSpLocks/>
          </p:cNvCxnSpPr>
          <p:nvPr/>
        </p:nvCxnSpPr>
        <p:spPr>
          <a:xfrm>
            <a:off x="7264006" y="4117695"/>
            <a:ext cx="0" cy="1534032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연결선 113">
            <a:extLst>
              <a:ext uri="{FF2B5EF4-FFF2-40B4-BE49-F238E27FC236}">
                <a16:creationId xmlns:a16="http://schemas.microsoft.com/office/drawing/2014/main" id="{87C08711-DBA6-4247-8B80-EC9BEBEAB49E}"/>
              </a:ext>
            </a:extLst>
          </p:cNvPr>
          <p:cNvCxnSpPr>
            <a:cxnSpLocks/>
          </p:cNvCxnSpPr>
          <p:nvPr/>
        </p:nvCxnSpPr>
        <p:spPr>
          <a:xfrm>
            <a:off x="7533202" y="4117695"/>
            <a:ext cx="0" cy="1901705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2198331C-DA54-4905-BAFA-E2ECE8017778}"/>
              </a:ext>
            </a:extLst>
          </p:cNvPr>
          <p:cNvCxnSpPr>
            <a:cxnSpLocks/>
          </p:cNvCxnSpPr>
          <p:nvPr/>
        </p:nvCxnSpPr>
        <p:spPr>
          <a:xfrm>
            <a:off x="7603085" y="4329205"/>
            <a:ext cx="259707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화살표 연결선 115">
            <a:extLst>
              <a:ext uri="{FF2B5EF4-FFF2-40B4-BE49-F238E27FC236}">
                <a16:creationId xmlns:a16="http://schemas.microsoft.com/office/drawing/2014/main" id="{114962D5-8162-41B6-A2AA-E89D66CE0AAD}"/>
              </a:ext>
            </a:extLst>
          </p:cNvPr>
          <p:cNvCxnSpPr>
            <a:cxnSpLocks/>
          </p:cNvCxnSpPr>
          <p:nvPr/>
        </p:nvCxnSpPr>
        <p:spPr>
          <a:xfrm>
            <a:off x="7603088" y="4698123"/>
            <a:ext cx="259703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D2C358B1-4334-4CA3-B413-9EA74A195407}"/>
              </a:ext>
            </a:extLst>
          </p:cNvPr>
          <p:cNvCxnSpPr>
            <a:cxnSpLocks/>
          </p:cNvCxnSpPr>
          <p:nvPr/>
        </p:nvCxnSpPr>
        <p:spPr>
          <a:xfrm>
            <a:off x="7603087" y="5067040"/>
            <a:ext cx="259703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0E707DD9-02EB-44C6-8FF9-4AE1C7F85FA5}"/>
              </a:ext>
            </a:extLst>
          </p:cNvPr>
          <p:cNvCxnSpPr>
            <a:cxnSpLocks/>
          </p:cNvCxnSpPr>
          <p:nvPr/>
        </p:nvCxnSpPr>
        <p:spPr>
          <a:xfrm>
            <a:off x="7603087" y="5435958"/>
            <a:ext cx="259703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BB85F4DA-FA33-4060-AD9A-3C19232D5222}"/>
              </a:ext>
            </a:extLst>
          </p:cNvPr>
          <p:cNvCxnSpPr>
            <a:cxnSpLocks/>
          </p:cNvCxnSpPr>
          <p:nvPr/>
        </p:nvCxnSpPr>
        <p:spPr>
          <a:xfrm>
            <a:off x="7603086" y="5804875"/>
            <a:ext cx="259703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화살표 연결선 119">
            <a:extLst>
              <a:ext uri="{FF2B5EF4-FFF2-40B4-BE49-F238E27FC236}">
                <a16:creationId xmlns:a16="http://schemas.microsoft.com/office/drawing/2014/main" id="{B1540754-C0DD-422F-8566-67762A9EABF6}"/>
              </a:ext>
            </a:extLst>
          </p:cNvPr>
          <p:cNvCxnSpPr>
            <a:cxnSpLocks/>
          </p:cNvCxnSpPr>
          <p:nvPr/>
        </p:nvCxnSpPr>
        <p:spPr>
          <a:xfrm>
            <a:off x="7603085" y="6173792"/>
            <a:ext cx="259703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id="{10BF8875-5019-4919-9394-ACE891FB1582}"/>
              </a:ext>
            </a:extLst>
          </p:cNvPr>
          <p:cNvSpPr txBox="1"/>
          <p:nvPr/>
        </p:nvSpPr>
        <p:spPr>
          <a:xfrm>
            <a:off x="7862789" y="4213280"/>
            <a:ext cx="3449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48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AF18E566-69FA-49CA-96DE-F20B11C2C0CE}"/>
              </a:ext>
            </a:extLst>
          </p:cNvPr>
          <p:cNvSpPr txBox="1"/>
          <p:nvPr/>
        </p:nvSpPr>
        <p:spPr>
          <a:xfrm>
            <a:off x="7862789" y="4582196"/>
            <a:ext cx="3449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57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6AB3DE7A-E240-4F04-A8BA-AD5B57CA90B4}"/>
              </a:ext>
            </a:extLst>
          </p:cNvPr>
          <p:cNvSpPr txBox="1"/>
          <p:nvPr/>
        </p:nvSpPr>
        <p:spPr>
          <a:xfrm>
            <a:off x="7867655" y="4952692"/>
            <a:ext cx="3449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24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E73E420C-E6DD-4675-B1EE-665403142D22}"/>
              </a:ext>
            </a:extLst>
          </p:cNvPr>
          <p:cNvSpPr txBox="1"/>
          <p:nvPr/>
        </p:nvSpPr>
        <p:spPr>
          <a:xfrm>
            <a:off x="7872522" y="5323188"/>
            <a:ext cx="3449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25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ABF40F83-3A7A-45A1-A8B9-5AD00D03BFA9}"/>
              </a:ext>
            </a:extLst>
          </p:cNvPr>
          <p:cNvSpPr txBox="1"/>
          <p:nvPr/>
        </p:nvSpPr>
        <p:spPr>
          <a:xfrm>
            <a:off x="7877390" y="5693684"/>
            <a:ext cx="3257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16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2E54AE64-CB02-471C-81B4-09A3F7F6AD7A}"/>
              </a:ext>
            </a:extLst>
          </p:cNvPr>
          <p:cNvSpPr txBox="1"/>
          <p:nvPr/>
        </p:nvSpPr>
        <p:spPr>
          <a:xfrm>
            <a:off x="7882256" y="6064179"/>
            <a:ext cx="3449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39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8AD27FEF-FF08-4106-80EF-2639D35A4698}"/>
              </a:ext>
            </a:extLst>
          </p:cNvPr>
          <p:cNvSpPr txBox="1"/>
          <p:nvPr/>
        </p:nvSpPr>
        <p:spPr>
          <a:xfrm>
            <a:off x="1769837" y="3405293"/>
            <a:ext cx="15284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(convolve)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A0165FFB-8E63-42E1-B96A-11D5D042F38C}"/>
              </a:ext>
            </a:extLst>
          </p:cNvPr>
          <p:cNvSpPr txBox="1"/>
          <p:nvPr/>
        </p:nvSpPr>
        <p:spPr>
          <a:xfrm>
            <a:off x="5896494" y="3377899"/>
            <a:ext cx="17145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교차상관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(correlate)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92290637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9CA7D42-9171-4D1E-B949-2EC45E46093A}"/>
              </a:ext>
            </a:extLst>
          </p:cNvPr>
          <p:cNvSpPr txBox="1"/>
          <p:nvPr/>
        </p:nvSpPr>
        <p:spPr>
          <a:xfrm>
            <a:off x="517097" y="1055984"/>
            <a:ext cx="19191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패딩과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스트라이드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이해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45CD1E6-4CD9-474B-A193-CB50295D9E29}"/>
              </a:ext>
            </a:extLst>
          </p:cNvPr>
          <p:cNvSpPr txBox="1"/>
          <p:nvPr/>
        </p:nvSpPr>
        <p:spPr>
          <a:xfrm>
            <a:off x="667812" y="1710831"/>
            <a:ext cx="47580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밸리드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패딩은 원본 배열의 원소가 </a:t>
            </a:r>
            <a:r>
              <a:rPr lang="ko-KR" altLang="en-US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연산에 참여하는 정도가 다르다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B834B26C-AD63-4951-A8A2-C967692BFD03}"/>
              </a:ext>
            </a:extLst>
          </p:cNvPr>
          <p:cNvSpPr/>
          <p:nvPr/>
        </p:nvSpPr>
        <p:spPr>
          <a:xfrm>
            <a:off x="1663048" y="3019830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9ABE12D3-5B0F-4009-B8B5-D45A9480FC16}"/>
              </a:ext>
            </a:extLst>
          </p:cNvPr>
          <p:cNvSpPr/>
          <p:nvPr/>
        </p:nvSpPr>
        <p:spPr>
          <a:xfrm>
            <a:off x="1932244" y="3019830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2E36BFE8-CF1B-4918-A1CA-66FF199E8173}"/>
              </a:ext>
            </a:extLst>
          </p:cNvPr>
          <p:cNvSpPr/>
          <p:nvPr/>
        </p:nvSpPr>
        <p:spPr>
          <a:xfrm>
            <a:off x="2201440" y="3019830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B14D783F-279A-439C-8281-D6BEAA7118DA}"/>
              </a:ext>
            </a:extLst>
          </p:cNvPr>
          <p:cNvSpPr/>
          <p:nvPr/>
        </p:nvSpPr>
        <p:spPr>
          <a:xfrm>
            <a:off x="2470635" y="3019830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4B00FD7A-2557-489E-992E-2E0DF9CC94A6}"/>
              </a:ext>
            </a:extLst>
          </p:cNvPr>
          <p:cNvSpPr/>
          <p:nvPr/>
        </p:nvSpPr>
        <p:spPr>
          <a:xfrm>
            <a:off x="2739831" y="3019830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9E08EC36-BAB7-4828-8A5F-6C9507D4DF43}"/>
              </a:ext>
            </a:extLst>
          </p:cNvPr>
          <p:cNvSpPr/>
          <p:nvPr/>
        </p:nvSpPr>
        <p:spPr>
          <a:xfrm>
            <a:off x="3009026" y="3019830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5BB5E27D-527C-41CC-8B43-D8288C3112B4}"/>
              </a:ext>
            </a:extLst>
          </p:cNvPr>
          <p:cNvSpPr/>
          <p:nvPr/>
        </p:nvSpPr>
        <p:spPr>
          <a:xfrm>
            <a:off x="3278222" y="3019830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ED0EAEDE-88E9-4095-A325-8AA269741D4A}"/>
              </a:ext>
            </a:extLst>
          </p:cNvPr>
          <p:cNvSpPr/>
          <p:nvPr/>
        </p:nvSpPr>
        <p:spPr>
          <a:xfrm>
            <a:off x="3547417" y="3019830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5C2EFB4F-D188-4CF3-AAC7-29CFE5A346FC}"/>
              </a:ext>
            </a:extLst>
          </p:cNvPr>
          <p:cNvSpPr/>
          <p:nvPr/>
        </p:nvSpPr>
        <p:spPr>
          <a:xfrm>
            <a:off x="3816613" y="3019830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ABA470C6-297A-4C41-87CE-354718B32482}"/>
              </a:ext>
            </a:extLst>
          </p:cNvPr>
          <p:cNvSpPr/>
          <p:nvPr/>
        </p:nvSpPr>
        <p:spPr>
          <a:xfrm>
            <a:off x="1663048" y="3391953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94C5EA26-2C23-4CA2-80AE-BE2E7BA19A1F}"/>
              </a:ext>
            </a:extLst>
          </p:cNvPr>
          <p:cNvSpPr/>
          <p:nvPr/>
        </p:nvSpPr>
        <p:spPr>
          <a:xfrm>
            <a:off x="1932244" y="3391953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E50BA61A-42F3-48AC-88FD-FB4DB97374F0}"/>
              </a:ext>
            </a:extLst>
          </p:cNvPr>
          <p:cNvSpPr/>
          <p:nvPr/>
        </p:nvSpPr>
        <p:spPr>
          <a:xfrm>
            <a:off x="2201440" y="3391953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4029705E-570B-4510-A33F-F21603003D23}"/>
              </a:ext>
            </a:extLst>
          </p:cNvPr>
          <p:cNvSpPr/>
          <p:nvPr/>
        </p:nvSpPr>
        <p:spPr>
          <a:xfrm>
            <a:off x="2470635" y="3391953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D79D3684-8112-4657-BFDA-986A03001EAB}"/>
              </a:ext>
            </a:extLst>
          </p:cNvPr>
          <p:cNvSpPr txBox="1"/>
          <p:nvPr/>
        </p:nvSpPr>
        <p:spPr>
          <a:xfrm>
            <a:off x="1467196" y="3058296"/>
            <a:ext cx="25359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endParaRPr lang="ko-KR" altLang="en-US" sz="1100">
              <a:solidFill>
                <a:srgbClr val="000000"/>
              </a:solidFill>
              <a:latin typeface="Cambria Math" panose="02040503050406030204" pitchFamily="18" charset="0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078603EE-DC0A-49A9-826B-383533B73E34}"/>
                  </a:ext>
                </a:extLst>
              </p:cNvPr>
              <p:cNvSpPr txBox="1"/>
              <p:nvPr/>
            </p:nvSpPr>
            <p:spPr>
              <a:xfrm>
                <a:off x="1336601" y="3439126"/>
                <a:ext cx="33624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1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𝑤</m:t>
                      </m:r>
                    </m:oMath>
                  </m:oMathPara>
                </a14:m>
                <a:endParaRPr lang="ko-KR" altLang="en-US" sz="1100">
                  <a:solidFill>
                    <a:srgbClr val="000000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078603EE-DC0A-49A9-826B-383533B73E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6601" y="3439126"/>
                <a:ext cx="336246" cy="2616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0" name="직사각형 89">
            <a:extLst>
              <a:ext uri="{FF2B5EF4-FFF2-40B4-BE49-F238E27FC236}">
                <a16:creationId xmlns:a16="http://schemas.microsoft.com/office/drawing/2014/main" id="{DE72AB3C-CF30-46AF-BE26-5E89AF6BC47C}"/>
              </a:ext>
            </a:extLst>
          </p:cNvPr>
          <p:cNvSpPr/>
          <p:nvPr/>
        </p:nvSpPr>
        <p:spPr>
          <a:xfrm>
            <a:off x="1932244" y="3759626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5B976457-1E37-4AC3-80C3-D852FFC1F331}"/>
              </a:ext>
            </a:extLst>
          </p:cNvPr>
          <p:cNvSpPr/>
          <p:nvPr/>
        </p:nvSpPr>
        <p:spPr>
          <a:xfrm>
            <a:off x="2201440" y="3759626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4A35A7C7-AFF5-4EDE-A1B5-22D319977A98}"/>
              </a:ext>
            </a:extLst>
          </p:cNvPr>
          <p:cNvSpPr/>
          <p:nvPr/>
        </p:nvSpPr>
        <p:spPr>
          <a:xfrm>
            <a:off x="2470635" y="3759626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D8DD1F98-DF35-497D-97EE-78D6D526918B}"/>
              </a:ext>
            </a:extLst>
          </p:cNvPr>
          <p:cNvSpPr/>
          <p:nvPr/>
        </p:nvSpPr>
        <p:spPr>
          <a:xfrm>
            <a:off x="2739831" y="3759626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355A268D-C46D-4AA7-A0FF-CC67449F7605}"/>
              </a:ext>
            </a:extLst>
          </p:cNvPr>
          <p:cNvSpPr/>
          <p:nvPr/>
        </p:nvSpPr>
        <p:spPr>
          <a:xfrm>
            <a:off x="2201440" y="4127299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D82B3FF4-83F5-4B36-B35C-38608D943D32}"/>
              </a:ext>
            </a:extLst>
          </p:cNvPr>
          <p:cNvSpPr/>
          <p:nvPr/>
        </p:nvSpPr>
        <p:spPr>
          <a:xfrm>
            <a:off x="2470635" y="4127299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B2508201-C5D0-420C-B8BE-BB6B7ECF3195}"/>
              </a:ext>
            </a:extLst>
          </p:cNvPr>
          <p:cNvSpPr/>
          <p:nvPr/>
        </p:nvSpPr>
        <p:spPr>
          <a:xfrm>
            <a:off x="2739831" y="4127299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E8ED54E5-28F0-407D-9466-2DF6648C0B5C}"/>
              </a:ext>
            </a:extLst>
          </p:cNvPr>
          <p:cNvSpPr/>
          <p:nvPr/>
        </p:nvSpPr>
        <p:spPr>
          <a:xfrm>
            <a:off x="3009026" y="4127299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19C7BCE4-5D5B-49C4-A4B4-470F9FDB6034}"/>
              </a:ext>
            </a:extLst>
          </p:cNvPr>
          <p:cNvSpPr/>
          <p:nvPr/>
        </p:nvSpPr>
        <p:spPr>
          <a:xfrm>
            <a:off x="800861" y="2441177"/>
            <a:ext cx="1993570" cy="267742"/>
          </a:xfrm>
          <a:prstGeom prst="roundRect">
            <a:avLst/>
          </a:prstGeom>
          <a:noFill/>
          <a:ln w="9525"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 연산에 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번만 참여</a:t>
            </a: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B4250D1C-7BA4-4F59-BB01-60748C60D051}"/>
              </a:ext>
            </a:extLst>
          </p:cNvPr>
          <p:cNvCxnSpPr>
            <a:stCxn id="2" idx="2"/>
            <a:endCxn id="75" idx="0"/>
          </p:cNvCxnSpPr>
          <p:nvPr/>
        </p:nvCxnSpPr>
        <p:spPr>
          <a:xfrm>
            <a:off x="1797646" y="2708919"/>
            <a:ext cx="0" cy="31091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사각형: 둥근 모서리 128">
            <a:extLst>
              <a:ext uri="{FF2B5EF4-FFF2-40B4-BE49-F238E27FC236}">
                <a16:creationId xmlns:a16="http://schemas.microsoft.com/office/drawing/2014/main" id="{69B32524-FB45-497F-A158-A5F7B7749983}"/>
              </a:ext>
            </a:extLst>
          </p:cNvPr>
          <p:cNvSpPr/>
          <p:nvPr/>
        </p:nvSpPr>
        <p:spPr>
          <a:xfrm>
            <a:off x="3089024" y="2670941"/>
            <a:ext cx="1745731" cy="267742"/>
          </a:xfrm>
          <a:prstGeom prst="roundRect">
            <a:avLst/>
          </a:prstGeom>
          <a:noFill/>
          <a:ln w="9525"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ko-KR" altLang="en-US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연산에 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번 참여</a:t>
            </a:r>
          </a:p>
        </p:txBody>
      </p:sp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B0B5888D-F997-4994-900E-0E1116181EDE}"/>
              </a:ext>
            </a:extLst>
          </p:cNvPr>
          <p:cNvCxnSpPr>
            <a:cxnSpLocks/>
            <a:stCxn id="129" idx="1"/>
            <a:endCxn id="78" idx="0"/>
          </p:cNvCxnSpPr>
          <p:nvPr/>
        </p:nvCxnSpPr>
        <p:spPr>
          <a:xfrm rot="10800000" flipV="1">
            <a:off x="2605234" y="2804812"/>
            <a:ext cx="483791" cy="215018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CEAB24D-8EE9-4DFD-B40F-39ED8A63521A}"/>
                  </a:ext>
                </a:extLst>
              </p:cNvPr>
              <p:cNvSpPr txBox="1"/>
              <p:nvPr/>
            </p:nvSpPr>
            <p:spPr>
              <a:xfrm>
                <a:off x="2871265" y="4867095"/>
                <a:ext cx="26609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CEAB24D-8EE9-4DFD-B40F-39ED8A6352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1265" y="4867095"/>
                <a:ext cx="266098" cy="369332"/>
              </a:xfrm>
              <a:prstGeom prst="rect">
                <a:avLst/>
              </a:prstGeom>
              <a:blipFill>
                <a:blip r:embed="rId4"/>
                <a:stretch>
                  <a:fillRect l="-4545" r="-6818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B71BE901-4A15-4721-B6C2-02CE29BEDDEA}"/>
                  </a:ext>
                </a:extLst>
              </p:cNvPr>
              <p:cNvSpPr txBox="1"/>
              <p:nvPr/>
            </p:nvSpPr>
            <p:spPr>
              <a:xfrm>
                <a:off x="1599098" y="3811249"/>
                <a:ext cx="33624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1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𝑤</m:t>
                      </m:r>
                    </m:oMath>
                  </m:oMathPara>
                </a14:m>
                <a:endParaRPr lang="ko-KR" altLang="en-US" sz="1100">
                  <a:solidFill>
                    <a:srgbClr val="000000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B71BE901-4A15-4721-B6C2-02CE29BEDD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9098" y="3811249"/>
                <a:ext cx="336246" cy="2616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BE4F860B-0E36-4769-B83E-5D0A0C4347F4}"/>
                  </a:ext>
                </a:extLst>
              </p:cNvPr>
              <p:cNvSpPr txBox="1"/>
              <p:nvPr/>
            </p:nvSpPr>
            <p:spPr>
              <a:xfrm>
                <a:off x="1888655" y="4178922"/>
                <a:ext cx="33624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1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𝑤</m:t>
                      </m:r>
                    </m:oMath>
                  </m:oMathPara>
                </a14:m>
                <a:endParaRPr lang="ko-KR" altLang="en-US" sz="1100">
                  <a:solidFill>
                    <a:srgbClr val="000000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BE4F860B-0E36-4769-B83E-5D0A0C4347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8655" y="4178922"/>
                <a:ext cx="336246" cy="2616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3746B7FE-5F03-44FD-9CCC-2DABD74AFA77}"/>
              </a:ext>
            </a:extLst>
          </p:cNvPr>
          <p:cNvSpPr/>
          <p:nvPr/>
        </p:nvSpPr>
        <p:spPr>
          <a:xfrm>
            <a:off x="2464374" y="4505772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9C355B4C-E0E6-49E2-B44D-3D133C5C16DF}"/>
              </a:ext>
            </a:extLst>
          </p:cNvPr>
          <p:cNvSpPr/>
          <p:nvPr/>
        </p:nvSpPr>
        <p:spPr>
          <a:xfrm>
            <a:off x="2733569" y="4505772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8BA6B41E-3EA7-46F0-8DDA-930D5A5FA2B7}"/>
              </a:ext>
            </a:extLst>
          </p:cNvPr>
          <p:cNvSpPr/>
          <p:nvPr/>
        </p:nvSpPr>
        <p:spPr>
          <a:xfrm>
            <a:off x="3002765" y="4505772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0A91B0D6-D20A-4712-BCDF-25D07BAF8787}"/>
              </a:ext>
            </a:extLst>
          </p:cNvPr>
          <p:cNvSpPr/>
          <p:nvPr/>
        </p:nvSpPr>
        <p:spPr>
          <a:xfrm>
            <a:off x="3271960" y="4505772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75A960C1-2DAF-4998-A484-CBD02D52F8F7}"/>
                  </a:ext>
                </a:extLst>
              </p:cNvPr>
              <p:cNvSpPr txBox="1"/>
              <p:nvPr/>
            </p:nvSpPr>
            <p:spPr>
              <a:xfrm>
                <a:off x="2151589" y="4557395"/>
                <a:ext cx="33624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1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𝑤</m:t>
                      </m:r>
                    </m:oMath>
                  </m:oMathPara>
                </a14:m>
                <a:endParaRPr lang="ko-KR" altLang="en-US" sz="1100">
                  <a:solidFill>
                    <a:srgbClr val="000000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75A960C1-2DAF-4998-A484-CBD02D52F8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1589" y="4557395"/>
                <a:ext cx="336246" cy="2616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48016422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9CA7D42-9171-4D1E-B949-2EC45E46093A}"/>
              </a:ext>
            </a:extLst>
          </p:cNvPr>
          <p:cNvSpPr txBox="1"/>
          <p:nvPr/>
        </p:nvSpPr>
        <p:spPr>
          <a:xfrm>
            <a:off x="517097" y="1055984"/>
            <a:ext cx="19191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패딩과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스트라이드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이해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45CD1E6-4CD9-474B-A193-CB50295D9E29}"/>
              </a:ext>
            </a:extLst>
          </p:cNvPr>
          <p:cNvSpPr txBox="1"/>
          <p:nvPr/>
        </p:nvSpPr>
        <p:spPr>
          <a:xfrm>
            <a:off x="690514" y="1439274"/>
            <a:ext cx="40671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풀 패딩은 원본 배열의 원소의 연산 참여도를 동일하게 만든다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19C7BCE4-5D5B-49C4-A4B4-470F9FDB6034}"/>
              </a:ext>
            </a:extLst>
          </p:cNvPr>
          <p:cNvSpPr/>
          <p:nvPr/>
        </p:nvSpPr>
        <p:spPr>
          <a:xfrm>
            <a:off x="1441992" y="1802619"/>
            <a:ext cx="854518" cy="227023"/>
          </a:xfrm>
          <a:prstGeom prst="roundRect">
            <a:avLst/>
          </a:prstGeom>
          <a:noFill/>
          <a:ln w="9525"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ko-KR" altLang="en-US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제로 패딩</a:t>
            </a: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B4250D1C-7BA4-4F59-BB01-60748C60D051}"/>
              </a:ext>
            </a:extLst>
          </p:cNvPr>
          <p:cNvCxnSpPr>
            <a:cxnSpLocks/>
            <a:stCxn id="2" idx="2"/>
            <a:endCxn id="42" idx="0"/>
          </p:cNvCxnSpPr>
          <p:nvPr/>
        </p:nvCxnSpPr>
        <p:spPr>
          <a:xfrm flipH="1">
            <a:off x="1841100" y="2029642"/>
            <a:ext cx="28151" cy="1680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B834B26C-AD63-4951-A8A2-C967692BFD03}"/>
              </a:ext>
            </a:extLst>
          </p:cNvPr>
          <p:cNvSpPr/>
          <p:nvPr/>
        </p:nvSpPr>
        <p:spPr>
          <a:xfrm>
            <a:off x="2191510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9ABE12D3-5B0F-4009-B8B5-D45A9480FC16}"/>
              </a:ext>
            </a:extLst>
          </p:cNvPr>
          <p:cNvSpPr/>
          <p:nvPr/>
        </p:nvSpPr>
        <p:spPr>
          <a:xfrm>
            <a:off x="2425117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2E36BFE8-CF1B-4918-A1CA-66FF199E8173}"/>
              </a:ext>
            </a:extLst>
          </p:cNvPr>
          <p:cNvSpPr/>
          <p:nvPr/>
        </p:nvSpPr>
        <p:spPr>
          <a:xfrm>
            <a:off x="2658723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B14D783F-279A-439C-8281-D6BEAA7118DA}"/>
              </a:ext>
            </a:extLst>
          </p:cNvPr>
          <p:cNvSpPr/>
          <p:nvPr/>
        </p:nvSpPr>
        <p:spPr>
          <a:xfrm>
            <a:off x="2892329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4B00FD7A-2557-489E-992E-2E0DF9CC94A6}"/>
              </a:ext>
            </a:extLst>
          </p:cNvPr>
          <p:cNvSpPr/>
          <p:nvPr/>
        </p:nvSpPr>
        <p:spPr>
          <a:xfrm>
            <a:off x="3125935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9E08EC36-BAB7-4828-8A5F-6C9507D4DF43}"/>
              </a:ext>
            </a:extLst>
          </p:cNvPr>
          <p:cNvSpPr/>
          <p:nvPr/>
        </p:nvSpPr>
        <p:spPr>
          <a:xfrm>
            <a:off x="3359541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5BB5E27D-527C-41CC-8B43-D8288C3112B4}"/>
              </a:ext>
            </a:extLst>
          </p:cNvPr>
          <p:cNvSpPr/>
          <p:nvPr/>
        </p:nvSpPr>
        <p:spPr>
          <a:xfrm>
            <a:off x="3593147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ED0EAEDE-88E9-4095-A325-8AA269741D4A}"/>
              </a:ext>
            </a:extLst>
          </p:cNvPr>
          <p:cNvSpPr/>
          <p:nvPr/>
        </p:nvSpPr>
        <p:spPr>
          <a:xfrm>
            <a:off x="3826753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5C2EFB4F-D188-4CF3-AAC7-29CFE5A346FC}"/>
              </a:ext>
            </a:extLst>
          </p:cNvPr>
          <p:cNvSpPr/>
          <p:nvPr/>
        </p:nvSpPr>
        <p:spPr>
          <a:xfrm>
            <a:off x="4060359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ABA470C6-297A-4C41-87CE-354718B32482}"/>
              </a:ext>
            </a:extLst>
          </p:cNvPr>
          <p:cNvSpPr/>
          <p:nvPr/>
        </p:nvSpPr>
        <p:spPr>
          <a:xfrm>
            <a:off x="1493766" y="2520569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94C5EA26-2C23-4CA2-80AE-BE2E7BA19A1F}"/>
              </a:ext>
            </a:extLst>
          </p:cNvPr>
          <p:cNvSpPr/>
          <p:nvPr/>
        </p:nvSpPr>
        <p:spPr>
          <a:xfrm>
            <a:off x="1727373" y="2520569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E50BA61A-42F3-48AC-88FD-FB4DB97374F0}"/>
              </a:ext>
            </a:extLst>
          </p:cNvPr>
          <p:cNvSpPr/>
          <p:nvPr/>
        </p:nvSpPr>
        <p:spPr>
          <a:xfrm>
            <a:off x="1960979" y="2520569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4029705E-570B-4510-A33F-F21603003D23}"/>
              </a:ext>
            </a:extLst>
          </p:cNvPr>
          <p:cNvSpPr/>
          <p:nvPr/>
        </p:nvSpPr>
        <p:spPr>
          <a:xfrm>
            <a:off x="2194585" y="2520569"/>
            <a:ext cx="233606" cy="267960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D79D3684-8112-4657-BFDA-986A03001EAB}"/>
              </a:ext>
            </a:extLst>
          </p:cNvPr>
          <p:cNvSpPr txBox="1"/>
          <p:nvPr/>
        </p:nvSpPr>
        <p:spPr>
          <a:xfrm>
            <a:off x="1273698" y="2238580"/>
            <a:ext cx="220069" cy="2270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endParaRPr lang="ko-KR" altLang="en-US" sz="1100">
              <a:solidFill>
                <a:srgbClr val="000000"/>
              </a:solidFill>
              <a:latin typeface="Cambria Math" panose="02040503050406030204" pitchFamily="18" charset="0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078603EE-DC0A-49A9-826B-383533B73E34}"/>
                  </a:ext>
                </a:extLst>
              </p:cNvPr>
              <p:cNvSpPr txBox="1"/>
              <p:nvPr/>
            </p:nvSpPr>
            <p:spPr>
              <a:xfrm>
                <a:off x="1210478" y="2561506"/>
                <a:ext cx="33624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1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𝑤</m:t>
                      </m:r>
                    </m:oMath>
                  </m:oMathPara>
                </a14:m>
                <a:endParaRPr lang="ko-KR" altLang="en-US" sz="1100">
                  <a:solidFill>
                    <a:srgbClr val="000000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078603EE-DC0A-49A9-826B-383533B73E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0478" y="2561506"/>
                <a:ext cx="336246" cy="2616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0" name="직사각형 89">
            <a:extLst>
              <a:ext uri="{FF2B5EF4-FFF2-40B4-BE49-F238E27FC236}">
                <a16:creationId xmlns:a16="http://schemas.microsoft.com/office/drawing/2014/main" id="{DE72AB3C-CF30-46AF-BE26-5E89AF6BC47C}"/>
              </a:ext>
            </a:extLst>
          </p:cNvPr>
          <p:cNvSpPr/>
          <p:nvPr/>
        </p:nvSpPr>
        <p:spPr>
          <a:xfrm>
            <a:off x="1727373" y="283963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5B976457-1E37-4AC3-80C3-D852FFC1F331}"/>
              </a:ext>
            </a:extLst>
          </p:cNvPr>
          <p:cNvSpPr/>
          <p:nvPr/>
        </p:nvSpPr>
        <p:spPr>
          <a:xfrm>
            <a:off x="1960979" y="283963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4A35A7C7-AFF5-4EDE-A1B5-22D319977A98}"/>
              </a:ext>
            </a:extLst>
          </p:cNvPr>
          <p:cNvSpPr/>
          <p:nvPr/>
        </p:nvSpPr>
        <p:spPr>
          <a:xfrm>
            <a:off x="2194585" y="2839633"/>
            <a:ext cx="233606" cy="267960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D8DD1F98-DF35-497D-97EE-78D6D526918B}"/>
              </a:ext>
            </a:extLst>
          </p:cNvPr>
          <p:cNvSpPr/>
          <p:nvPr/>
        </p:nvSpPr>
        <p:spPr>
          <a:xfrm>
            <a:off x="2428191" y="283963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355A268D-C46D-4AA7-A0FF-CC67449F7605}"/>
              </a:ext>
            </a:extLst>
          </p:cNvPr>
          <p:cNvSpPr/>
          <p:nvPr/>
        </p:nvSpPr>
        <p:spPr>
          <a:xfrm>
            <a:off x="1960979" y="3158698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D82B3FF4-83F5-4B36-B35C-38608D943D32}"/>
              </a:ext>
            </a:extLst>
          </p:cNvPr>
          <p:cNvSpPr/>
          <p:nvPr/>
        </p:nvSpPr>
        <p:spPr>
          <a:xfrm>
            <a:off x="2194585" y="3158698"/>
            <a:ext cx="233606" cy="267960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B2508201-C5D0-420C-B8BE-BB6B7ECF3195}"/>
              </a:ext>
            </a:extLst>
          </p:cNvPr>
          <p:cNvSpPr/>
          <p:nvPr/>
        </p:nvSpPr>
        <p:spPr>
          <a:xfrm>
            <a:off x="2428191" y="3158698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E8ED54E5-28F0-407D-9466-2DF6648C0B5C}"/>
              </a:ext>
            </a:extLst>
          </p:cNvPr>
          <p:cNvSpPr/>
          <p:nvPr/>
        </p:nvSpPr>
        <p:spPr>
          <a:xfrm>
            <a:off x="2661797" y="3158698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3746B7FE-5F03-44FD-9CCC-2DABD74AFA77}"/>
              </a:ext>
            </a:extLst>
          </p:cNvPr>
          <p:cNvSpPr/>
          <p:nvPr/>
        </p:nvSpPr>
        <p:spPr>
          <a:xfrm>
            <a:off x="2189152" y="3487134"/>
            <a:ext cx="233606" cy="267960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9C355B4C-E0E6-49E2-B44D-3D133C5C16DF}"/>
              </a:ext>
            </a:extLst>
          </p:cNvPr>
          <p:cNvSpPr/>
          <p:nvPr/>
        </p:nvSpPr>
        <p:spPr>
          <a:xfrm>
            <a:off x="2422757" y="3487134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8BA6B41E-3EA7-46F0-8DDA-930D5A5FA2B7}"/>
              </a:ext>
            </a:extLst>
          </p:cNvPr>
          <p:cNvSpPr/>
          <p:nvPr/>
        </p:nvSpPr>
        <p:spPr>
          <a:xfrm>
            <a:off x="2656364" y="3487134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0A91B0D6-D20A-4712-BCDF-25D07BAF8787}"/>
              </a:ext>
            </a:extLst>
          </p:cNvPr>
          <p:cNvSpPr/>
          <p:nvPr/>
        </p:nvSpPr>
        <p:spPr>
          <a:xfrm>
            <a:off x="2889969" y="3487134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3299B90E-17BC-4614-BCB8-44A935C0BF17}"/>
              </a:ext>
            </a:extLst>
          </p:cNvPr>
          <p:cNvSpPr/>
          <p:nvPr/>
        </p:nvSpPr>
        <p:spPr>
          <a:xfrm>
            <a:off x="1490691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C742C221-4FFA-4BF4-BFB3-475132716451}"/>
              </a:ext>
            </a:extLst>
          </p:cNvPr>
          <p:cNvSpPr/>
          <p:nvPr/>
        </p:nvSpPr>
        <p:spPr>
          <a:xfrm>
            <a:off x="1724297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E79838E1-F791-47E7-9DB0-1D7AE8919B2A}"/>
              </a:ext>
            </a:extLst>
          </p:cNvPr>
          <p:cNvSpPr/>
          <p:nvPr/>
        </p:nvSpPr>
        <p:spPr>
          <a:xfrm>
            <a:off x="1957904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C26E3FEB-2D12-46A5-AA5E-41FFCA76B69C}"/>
              </a:ext>
            </a:extLst>
          </p:cNvPr>
          <p:cNvSpPr/>
          <p:nvPr/>
        </p:nvSpPr>
        <p:spPr>
          <a:xfrm>
            <a:off x="4293965" y="2196662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DD088236-230A-48C8-9063-45FA14E324D0}"/>
              </a:ext>
            </a:extLst>
          </p:cNvPr>
          <p:cNvSpPr/>
          <p:nvPr/>
        </p:nvSpPr>
        <p:spPr>
          <a:xfrm>
            <a:off x="4527571" y="2196662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166E4DB3-F449-4AC5-9106-21258D1E4973}"/>
              </a:ext>
            </a:extLst>
          </p:cNvPr>
          <p:cNvSpPr/>
          <p:nvPr/>
        </p:nvSpPr>
        <p:spPr>
          <a:xfrm>
            <a:off x="4761178" y="2196662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C7195333-0B78-4DF7-92B7-1189FA386101}"/>
              </a:ext>
            </a:extLst>
          </p:cNvPr>
          <p:cNvSpPr/>
          <p:nvPr/>
        </p:nvSpPr>
        <p:spPr>
          <a:xfrm>
            <a:off x="2422757" y="3815570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7639CC9-5BBA-40A6-A553-100E2FABE364}"/>
              </a:ext>
            </a:extLst>
          </p:cNvPr>
          <p:cNvSpPr/>
          <p:nvPr/>
        </p:nvSpPr>
        <p:spPr>
          <a:xfrm>
            <a:off x="2656363" y="3815570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3CE59BA2-83E0-4A97-9A09-7EACA4AEA65F}"/>
              </a:ext>
            </a:extLst>
          </p:cNvPr>
          <p:cNvSpPr/>
          <p:nvPr/>
        </p:nvSpPr>
        <p:spPr>
          <a:xfrm>
            <a:off x="2889969" y="3815570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8FFF032-8F03-48C0-8128-07132411EB28}"/>
              </a:ext>
            </a:extLst>
          </p:cNvPr>
          <p:cNvSpPr/>
          <p:nvPr/>
        </p:nvSpPr>
        <p:spPr>
          <a:xfrm>
            <a:off x="3123575" y="3815570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1DD1AF34-A91F-4FE1-9213-74E6DDE644EC}"/>
              </a:ext>
            </a:extLst>
          </p:cNvPr>
          <p:cNvSpPr/>
          <p:nvPr/>
        </p:nvSpPr>
        <p:spPr>
          <a:xfrm>
            <a:off x="2656363" y="4144006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61B25346-3141-4E6F-B872-CA0E061A8DFF}"/>
              </a:ext>
            </a:extLst>
          </p:cNvPr>
          <p:cNvSpPr/>
          <p:nvPr/>
        </p:nvSpPr>
        <p:spPr>
          <a:xfrm>
            <a:off x="2889968" y="4144006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A0C5AF3B-5CBE-4115-9FD3-C8FB041402F7}"/>
              </a:ext>
            </a:extLst>
          </p:cNvPr>
          <p:cNvSpPr/>
          <p:nvPr/>
        </p:nvSpPr>
        <p:spPr>
          <a:xfrm>
            <a:off x="3123575" y="4144006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F2BB4F98-A6E0-43D4-A21C-C05DAE7893E9}"/>
              </a:ext>
            </a:extLst>
          </p:cNvPr>
          <p:cNvSpPr/>
          <p:nvPr/>
        </p:nvSpPr>
        <p:spPr>
          <a:xfrm>
            <a:off x="3357180" y="4144006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E0160474-9C17-4245-8B30-AEAD96C1B886}"/>
              </a:ext>
            </a:extLst>
          </p:cNvPr>
          <p:cNvSpPr/>
          <p:nvPr/>
        </p:nvSpPr>
        <p:spPr>
          <a:xfrm>
            <a:off x="2889968" y="44724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015AB7E3-7DDA-4F3C-976B-315D6C007E92}"/>
              </a:ext>
            </a:extLst>
          </p:cNvPr>
          <p:cNvSpPr/>
          <p:nvPr/>
        </p:nvSpPr>
        <p:spPr>
          <a:xfrm>
            <a:off x="3123574" y="44724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7AF9EA7-73FC-4304-9307-F27E807C1BEC}"/>
              </a:ext>
            </a:extLst>
          </p:cNvPr>
          <p:cNvSpPr/>
          <p:nvPr/>
        </p:nvSpPr>
        <p:spPr>
          <a:xfrm>
            <a:off x="3357180" y="44724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A74F75DE-2F85-43DF-AFC9-859764367A26}"/>
              </a:ext>
            </a:extLst>
          </p:cNvPr>
          <p:cNvSpPr/>
          <p:nvPr/>
        </p:nvSpPr>
        <p:spPr>
          <a:xfrm>
            <a:off x="3590786" y="44724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E60212DF-4752-4FB9-881B-D6799DA34C1D}"/>
              </a:ext>
            </a:extLst>
          </p:cNvPr>
          <p:cNvSpPr/>
          <p:nvPr/>
        </p:nvSpPr>
        <p:spPr>
          <a:xfrm>
            <a:off x="3123574" y="4800879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1A866DAE-CA68-4D43-94E9-04EF09EE3D05}"/>
              </a:ext>
            </a:extLst>
          </p:cNvPr>
          <p:cNvSpPr/>
          <p:nvPr/>
        </p:nvSpPr>
        <p:spPr>
          <a:xfrm>
            <a:off x="3357179" y="4800879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D57786BC-1885-44AD-9A6D-1D72FE1414F2}"/>
              </a:ext>
            </a:extLst>
          </p:cNvPr>
          <p:cNvSpPr/>
          <p:nvPr/>
        </p:nvSpPr>
        <p:spPr>
          <a:xfrm>
            <a:off x="3590786" y="4800879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B2CDC8E3-E37E-498F-88A9-6F2761964D23}"/>
              </a:ext>
            </a:extLst>
          </p:cNvPr>
          <p:cNvSpPr/>
          <p:nvPr/>
        </p:nvSpPr>
        <p:spPr>
          <a:xfrm>
            <a:off x="3824391" y="4800879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465258FF-9D60-4862-8EDB-A0E56688E8B2}"/>
              </a:ext>
            </a:extLst>
          </p:cNvPr>
          <p:cNvSpPr/>
          <p:nvPr/>
        </p:nvSpPr>
        <p:spPr>
          <a:xfrm>
            <a:off x="3357179" y="5129315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C0FFF0DF-0F60-4CFD-8183-0AC150272ADD}"/>
              </a:ext>
            </a:extLst>
          </p:cNvPr>
          <p:cNvSpPr/>
          <p:nvPr/>
        </p:nvSpPr>
        <p:spPr>
          <a:xfrm>
            <a:off x="3590785" y="5129315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19212FD7-AFCE-4A1C-9313-E353DB4EC4DF}"/>
              </a:ext>
            </a:extLst>
          </p:cNvPr>
          <p:cNvSpPr/>
          <p:nvPr/>
        </p:nvSpPr>
        <p:spPr>
          <a:xfrm>
            <a:off x="3824391" y="5129315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472D0512-9A1E-4713-A2CA-48C0A44F0C41}"/>
              </a:ext>
            </a:extLst>
          </p:cNvPr>
          <p:cNvSpPr/>
          <p:nvPr/>
        </p:nvSpPr>
        <p:spPr>
          <a:xfrm>
            <a:off x="4057997" y="5129315"/>
            <a:ext cx="233606" cy="267960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396C0CB0-5C24-498A-AFF5-05EE8C942724}"/>
              </a:ext>
            </a:extLst>
          </p:cNvPr>
          <p:cNvSpPr/>
          <p:nvPr/>
        </p:nvSpPr>
        <p:spPr>
          <a:xfrm>
            <a:off x="3590785" y="5457752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C69E9EB0-CCD7-477B-BE76-5F08D6C784DB}"/>
              </a:ext>
            </a:extLst>
          </p:cNvPr>
          <p:cNvSpPr/>
          <p:nvPr/>
        </p:nvSpPr>
        <p:spPr>
          <a:xfrm>
            <a:off x="3824391" y="5457752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574FA8EB-C593-4478-A094-67EB89B0665F}"/>
              </a:ext>
            </a:extLst>
          </p:cNvPr>
          <p:cNvSpPr/>
          <p:nvPr/>
        </p:nvSpPr>
        <p:spPr>
          <a:xfrm>
            <a:off x="4057997" y="5457752"/>
            <a:ext cx="233606" cy="267960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2F7C0A9B-99C3-401B-9C79-11E9E877369B}"/>
              </a:ext>
            </a:extLst>
          </p:cNvPr>
          <p:cNvSpPr/>
          <p:nvPr/>
        </p:nvSpPr>
        <p:spPr>
          <a:xfrm>
            <a:off x="4291603" y="5457752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E258C3AB-4A22-4866-9E24-A912A74AA579}"/>
              </a:ext>
            </a:extLst>
          </p:cNvPr>
          <p:cNvSpPr/>
          <p:nvPr/>
        </p:nvSpPr>
        <p:spPr>
          <a:xfrm>
            <a:off x="3824391" y="5786188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BCDA8167-8E6A-491E-988C-BB43F5B62D68}"/>
              </a:ext>
            </a:extLst>
          </p:cNvPr>
          <p:cNvSpPr/>
          <p:nvPr/>
        </p:nvSpPr>
        <p:spPr>
          <a:xfrm>
            <a:off x="4057996" y="5786188"/>
            <a:ext cx="233606" cy="267960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E2CF2209-8CA9-4510-BBA1-1F2F5A462472}"/>
              </a:ext>
            </a:extLst>
          </p:cNvPr>
          <p:cNvSpPr/>
          <p:nvPr/>
        </p:nvSpPr>
        <p:spPr>
          <a:xfrm>
            <a:off x="4291603" y="5786188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51799C04-9377-4AAC-96BE-931DA5E035AC}"/>
              </a:ext>
            </a:extLst>
          </p:cNvPr>
          <p:cNvSpPr/>
          <p:nvPr/>
        </p:nvSpPr>
        <p:spPr>
          <a:xfrm>
            <a:off x="4525208" y="5786188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C29A5030-95FF-4686-8F2B-3DD07EFE7F31}"/>
              </a:ext>
            </a:extLst>
          </p:cNvPr>
          <p:cNvSpPr/>
          <p:nvPr/>
        </p:nvSpPr>
        <p:spPr>
          <a:xfrm>
            <a:off x="4057996" y="6114624"/>
            <a:ext cx="233606" cy="267960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885370E6-D420-40A6-BED8-66A9D64F64F2}"/>
              </a:ext>
            </a:extLst>
          </p:cNvPr>
          <p:cNvSpPr/>
          <p:nvPr/>
        </p:nvSpPr>
        <p:spPr>
          <a:xfrm>
            <a:off x="4291602" y="6114624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2799961E-10FB-4DF1-9355-1A441CFB2421}"/>
              </a:ext>
            </a:extLst>
          </p:cNvPr>
          <p:cNvSpPr/>
          <p:nvPr/>
        </p:nvSpPr>
        <p:spPr>
          <a:xfrm>
            <a:off x="4525208" y="6114624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6716F023-E898-437B-8BF0-B053943FD1C0}"/>
              </a:ext>
            </a:extLst>
          </p:cNvPr>
          <p:cNvSpPr/>
          <p:nvPr/>
        </p:nvSpPr>
        <p:spPr>
          <a:xfrm>
            <a:off x="4758814" y="6114624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3" name="직선 연결선 102">
            <a:extLst>
              <a:ext uri="{FF2B5EF4-FFF2-40B4-BE49-F238E27FC236}">
                <a16:creationId xmlns:a16="http://schemas.microsoft.com/office/drawing/2014/main" id="{4A3F11F9-802B-4D4B-A303-596C581E780B}"/>
              </a:ext>
            </a:extLst>
          </p:cNvPr>
          <p:cNvCxnSpPr>
            <a:cxnSpLocks/>
          </p:cNvCxnSpPr>
          <p:nvPr/>
        </p:nvCxnSpPr>
        <p:spPr>
          <a:xfrm>
            <a:off x="4992420" y="2453645"/>
            <a:ext cx="0" cy="3660979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연결선 103">
            <a:extLst>
              <a:ext uri="{FF2B5EF4-FFF2-40B4-BE49-F238E27FC236}">
                <a16:creationId xmlns:a16="http://schemas.microsoft.com/office/drawing/2014/main" id="{81BA76A1-53F2-4F50-953F-94781922A578}"/>
              </a:ext>
            </a:extLst>
          </p:cNvPr>
          <p:cNvCxnSpPr>
            <a:cxnSpLocks/>
          </p:cNvCxnSpPr>
          <p:nvPr/>
        </p:nvCxnSpPr>
        <p:spPr>
          <a:xfrm>
            <a:off x="4758820" y="2464622"/>
            <a:ext cx="0" cy="3321566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연결선 104">
            <a:extLst>
              <a:ext uri="{FF2B5EF4-FFF2-40B4-BE49-F238E27FC236}">
                <a16:creationId xmlns:a16="http://schemas.microsoft.com/office/drawing/2014/main" id="{777C870E-F0BE-40D4-8F90-70032770A466}"/>
              </a:ext>
            </a:extLst>
          </p:cNvPr>
          <p:cNvCxnSpPr>
            <a:cxnSpLocks/>
          </p:cNvCxnSpPr>
          <p:nvPr/>
        </p:nvCxnSpPr>
        <p:spPr>
          <a:xfrm>
            <a:off x="4522842" y="2453645"/>
            <a:ext cx="2366" cy="3004107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연결선 105">
            <a:extLst>
              <a:ext uri="{FF2B5EF4-FFF2-40B4-BE49-F238E27FC236}">
                <a16:creationId xmlns:a16="http://schemas.microsoft.com/office/drawing/2014/main" id="{1EDFAAEC-BEF7-413E-9D99-1E12993CABAA}"/>
              </a:ext>
            </a:extLst>
          </p:cNvPr>
          <p:cNvCxnSpPr>
            <a:cxnSpLocks/>
          </p:cNvCxnSpPr>
          <p:nvPr/>
        </p:nvCxnSpPr>
        <p:spPr>
          <a:xfrm>
            <a:off x="4291596" y="2453645"/>
            <a:ext cx="5443" cy="267567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연결선 106">
            <a:extLst>
              <a:ext uri="{FF2B5EF4-FFF2-40B4-BE49-F238E27FC236}">
                <a16:creationId xmlns:a16="http://schemas.microsoft.com/office/drawing/2014/main" id="{B8662335-EFD0-4E3C-A3E9-0DA67A2DAC28}"/>
              </a:ext>
            </a:extLst>
          </p:cNvPr>
          <p:cNvCxnSpPr>
            <a:cxnSpLocks/>
          </p:cNvCxnSpPr>
          <p:nvPr/>
        </p:nvCxnSpPr>
        <p:spPr>
          <a:xfrm flipH="1">
            <a:off x="4065792" y="2471499"/>
            <a:ext cx="1" cy="232938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연결선 107">
            <a:extLst>
              <a:ext uri="{FF2B5EF4-FFF2-40B4-BE49-F238E27FC236}">
                <a16:creationId xmlns:a16="http://schemas.microsoft.com/office/drawing/2014/main" id="{F19F2FA2-CA5E-4166-B865-D0E41F79FC76}"/>
              </a:ext>
            </a:extLst>
          </p:cNvPr>
          <p:cNvCxnSpPr>
            <a:cxnSpLocks/>
          </p:cNvCxnSpPr>
          <p:nvPr/>
        </p:nvCxnSpPr>
        <p:spPr>
          <a:xfrm>
            <a:off x="3823681" y="2464622"/>
            <a:ext cx="5788" cy="2007821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연결선 108">
            <a:extLst>
              <a:ext uri="{FF2B5EF4-FFF2-40B4-BE49-F238E27FC236}">
                <a16:creationId xmlns:a16="http://schemas.microsoft.com/office/drawing/2014/main" id="{C40A142B-1D13-4EE4-8554-293DC81B68E9}"/>
              </a:ext>
            </a:extLst>
          </p:cNvPr>
          <p:cNvCxnSpPr>
            <a:cxnSpLocks/>
          </p:cNvCxnSpPr>
          <p:nvPr/>
        </p:nvCxnSpPr>
        <p:spPr>
          <a:xfrm>
            <a:off x="2661977" y="2453645"/>
            <a:ext cx="1831" cy="352527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연결선 109">
            <a:extLst>
              <a:ext uri="{FF2B5EF4-FFF2-40B4-BE49-F238E27FC236}">
                <a16:creationId xmlns:a16="http://schemas.microsoft.com/office/drawing/2014/main" id="{C2052208-063D-4B82-A3B3-EA559B9EC81B}"/>
              </a:ext>
            </a:extLst>
          </p:cNvPr>
          <p:cNvCxnSpPr>
            <a:cxnSpLocks/>
          </p:cNvCxnSpPr>
          <p:nvPr/>
        </p:nvCxnSpPr>
        <p:spPr>
          <a:xfrm>
            <a:off x="2895931" y="2470574"/>
            <a:ext cx="0" cy="661748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연결선 110">
            <a:extLst>
              <a:ext uri="{FF2B5EF4-FFF2-40B4-BE49-F238E27FC236}">
                <a16:creationId xmlns:a16="http://schemas.microsoft.com/office/drawing/2014/main" id="{A115B22C-E81A-4C4B-AA45-0795552E289D}"/>
              </a:ext>
            </a:extLst>
          </p:cNvPr>
          <p:cNvCxnSpPr>
            <a:cxnSpLocks/>
          </p:cNvCxnSpPr>
          <p:nvPr/>
        </p:nvCxnSpPr>
        <p:spPr>
          <a:xfrm>
            <a:off x="3125731" y="2473821"/>
            <a:ext cx="0" cy="1013313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연결선 111">
            <a:extLst>
              <a:ext uri="{FF2B5EF4-FFF2-40B4-BE49-F238E27FC236}">
                <a16:creationId xmlns:a16="http://schemas.microsoft.com/office/drawing/2014/main" id="{25A91C98-2996-4F1B-8F4B-47C9D3C4AC1B}"/>
              </a:ext>
            </a:extLst>
          </p:cNvPr>
          <p:cNvCxnSpPr>
            <a:cxnSpLocks/>
          </p:cNvCxnSpPr>
          <p:nvPr/>
        </p:nvCxnSpPr>
        <p:spPr>
          <a:xfrm>
            <a:off x="3357533" y="2473165"/>
            <a:ext cx="0" cy="1318315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연결선 112">
            <a:extLst>
              <a:ext uri="{FF2B5EF4-FFF2-40B4-BE49-F238E27FC236}">
                <a16:creationId xmlns:a16="http://schemas.microsoft.com/office/drawing/2014/main" id="{3C3095B5-FD3A-4698-BA4B-D44B0247010E}"/>
              </a:ext>
            </a:extLst>
          </p:cNvPr>
          <p:cNvCxnSpPr>
            <a:cxnSpLocks/>
          </p:cNvCxnSpPr>
          <p:nvPr/>
        </p:nvCxnSpPr>
        <p:spPr>
          <a:xfrm>
            <a:off x="3594590" y="2472509"/>
            <a:ext cx="0" cy="1671497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41A5620B-F209-45B2-9CF0-D375276F4970}"/>
              </a:ext>
            </a:extLst>
          </p:cNvPr>
          <p:cNvCxnSpPr>
            <a:cxnSpLocks/>
          </p:cNvCxnSpPr>
          <p:nvPr/>
        </p:nvCxnSpPr>
        <p:spPr>
          <a:xfrm>
            <a:off x="5033591" y="2630498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TextBox 119">
            <a:extLst>
              <a:ext uri="{FF2B5EF4-FFF2-40B4-BE49-F238E27FC236}">
                <a16:creationId xmlns:a16="http://schemas.microsoft.com/office/drawing/2014/main" id="{EF6C3F41-9B32-4332-BE7B-B1D38854EAD2}"/>
              </a:ext>
            </a:extLst>
          </p:cNvPr>
          <p:cNvSpPr txBox="1"/>
          <p:nvPr/>
        </p:nvSpPr>
        <p:spPr>
          <a:xfrm>
            <a:off x="5242329" y="2513565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B6579333-64E4-4603-AA52-C9F06144C181}"/>
              </a:ext>
            </a:extLst>
          </p:cNvPr>
          <p:cNvCxnSpPr>
            <a:cxnSpLocks/>
          </p:cNvCxnSpPr>
          <p:nvPr/>
        </p:nvCxnSpPr>
        <p:spPr>
          <a:xfrm>
            <a:off x="5033591" y="2959185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화살표 연결선 126">
            <a:extLst>
              <a:ext uri="{FF2B5EF4-FFF2-40B4-BE49-F238E27FC236}">
                <a16:creationId xmlns:a16="http://schemas.microsoft.com/office/drawing/2014/main" id="{83792AA2-B31B-4AA9-8BE2-9BF2E1FC6236}"/>
              </a:ext>
            </a:extLst>
          </p:cNvPr>
          <p:cNvCxnSpPr>
            <a:cxnSpLocks/>
          </p:cNvCxnSpPr>
          <p:nvPr/>
        </p:nvCxnSpPr>
        <p:spPr>
          <a:xfrm>
            <a:off x="5033591" y="3287872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화살표 연결선 127">
            <a:extLst>
              <a:ext uri="{FF2B5EF4-FFF2-40B4-BE49-F238E27FC236}">
                <a16:creationId xmlns:a16="http://schemas.microsoft.com/office/drawing/2014/main" id="{DE52A03E-2E7B-49BE-97DD-F6FA15D1F604}"/>
              </a:ext>
            </a:extLst>
          </p:cNvPr>
          <p:cNvCxnSpPr>
            <a:cxnSpLocks/>
          </p:cNvCxnSpPr>
          <p:nvPr/>
        </p:nvCxnSpPr>
        <p:spPr>
          <a:xfrm>
            <a:off x="5033591" y="3616559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직선 화살표 연결선 136">
            <a:extLst>
              <a:ext uri="{FF2B5EF4-FFF2-40B4-BE49-F238E27FC236}">
                <a16:creationId xmlns:a16="http://schemas.microsoft.com/office/drawing/2014/main" id="{82AB71ED-62D2-4F6C-BCBF-7187D3126926}"/>
              </a:ext>
            </a:extLst>
          </p:cNvPr>
          <p:cNvCxnSpPr>
            <a:cxnSpLocks/>
          </p:cNvCxnSpPr>
          <p:nvPr/>
        </p:nvCxnSpPr>
        <p:spPr>
          <a:xfrm>
            <a:off x="5033591" y="3945246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4629313B-7CA6-4A7F-915F-56E54600FBC8}"/>
              </a:ext>
            </a:extLst>
          </p:cNvPr>
          <p:cNvCxnSpPr>
            <a:cxnSpLocks/>
          </p:cNvCxnSpPr>
          <p:nvPr/>
        </p:nvCxnSpPr>
        <p:spPr>
          <a:xfrm>
            <a:off x="5033591" y="4273933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직선 화살표 연결선 138">
            <a:extLst>
              <a:ext uri="{FF2B5EF4-FFF2-40B4-BE49-F238E27FC236}">
                <a16:creationId xmlns:a16="http://schemas.microsoft.com/office/drawing/2014/main" id="{A6C49C02-C46A-4934-8A84-B969BD991385}"/>
              </a:ext>
            </a:extLst>
          </p:cNvPr>
          <p:cNvCxnSpPr>
            <a:cxnSpLocks/>
          </p:cNvCxnSpPr>
          <p:nvPr/>
        </p:nvCxnSpPr>
        <p:spPr>
          <a:xfrm>
            <a:off x="5033591" y="4602620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C6EA4535-A01F-48C6-B8D4-12EFC08C92BB}"/>
              </a:ext>
            </a:extLst>
          </p:cNvPr>
          <p:cNvCxnSpPr>
            <a:cxnSpLocks/>
          </p:cNvCxnSpPr>
          <p:nvPr/>
        </p:nvCxnSpPr>
        <p:spPr>
          <a:xfrm>
            <a:off x="5033591" y="4931307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4929FF95-3254-4B0B-A5D6-8B524A772842}"/>
              </a:ext>
            </a:extLst>
          </p:cNvPr>
          <p:cNvCxnSpPr>
            <a:cxnSpLocks/>
          </p:cNvCxnSpPr>
          <p:nvPr/>
        </p:nvCxnSpPr>
        <p:spPr>
          <a:xfrm>
            <a:off x="5033591" y="5259994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0CA08B9C-9942-4EF9-8D14-373AE5BCA7BD}"/>
              </a:ext>
            </a:extLst>
          </p:cNvPr>
          <p:cNvCxnSpPr>
            <a:cxnSpLocks/>
          </p:cNvCxnSpPr>
          <p:nvPr/>
        </p:nvCxnSpPr>
        <p:spPr>
          <a:xfrm>
            <a:off x="5033591" y="5588681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6C77F1F6-557B-4F07-BC5A-DF67A04255A7}"/>
              </a:ext>
            </a:extLst>
          </p:cNvPr>
          <p:cNvCxnSpPr>
            <a:cxnSpLocks/>
          </p:cNvCxnSpPr>
          <p:nvPr/>
        </p:nvCxnSpPr>
        <p:spPr>
          <a:xfrm>
            <a:off x="5033591" y="5917368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직선 화살표 연결선 143">
            <a:extLst>
              <a:ext uri="{FF2B5EF4-FFF2-40B4-BE49-F238E27FC236}">
                <a16:creationId xmlns:a16="http://schemas.microsoft.com/office/drawing/2014/main" id="{AC0C2A0E-58E6-4618-BE8D-5C616A458CD3}"/>
              </a:ext>
            </a:extLst>
          </p:cNvPr>
          <p:cNvCxnSpPr>
            <a:cxnSpLocks/>
          </p:cNvCxnSpPr>
          <p:nvPr/>
        </p:nvCxnSpPr>
        <p:spPr>
          <a:xfrm>
            <a:off x="5033591" y="6246055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TextBox 146">
            <a:extLst>
              <a:ext uri="{FF2B5EF4-FFF2-40B4-BE49-F238E27FC236}">
                <a16:creationId xmlns:a16="http://schemas.microsoft.com/office/drawing/2014/main" id="{49F1B68E-07DF-423F-A258-6BD689727CEC}"/>
              </a:ext>
            </a:extLst>
          </p:cNvPr>
          <p:cNvSpPr txBox="1"/>
          <p:nvPr/>
        </p:nvSpPr>
        <p:spPr>
          <a:xfrm>
            <a:off x="5242329" y="2841511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34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0FA90CB8-197D-4DED-ABE0-3817037CDE5F}"/>
              </a:ext>
            </a:extLst>
          </p:cNvPr>
          <p:cNvSpPr txBox="1"/>
          <p:nvPr/>
        </p:nvSpPr>
        <p:spPr>
          <a:xfrm>
            <a:off x="5242329" y="3169457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51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BD8B8178-CDCB-4EF5-BA34-9CADDAD3D124}"/>
              </a:ext>
            </a:extLst>
          </p:cNvPr>
          <p:cNvSpPr txBox="1"/>
          <p:nvPr/>
        </p:nvSpPr>
        <p:spPr>
          <a:xfrm>
            <a:off x="5242329" y="3497403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48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03EB3F1A-3680-47D7-9FB3-93CC737E82E4}"/>
              </a:ext>
            </a:extLst>
          </p:cNvPr>
          <p:cNvSpPr txBox="1"/>
          <p:nvPr/>
        </p:nvSpPr>
        <p:spPr>
          <a:xfrm>
            <a:off x="5242329" y="3825349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57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018C6270-DEE2-438A-AD00-AE4A4F4984B4}"/>
              </a:ext>
            </a:extLst>
          </p:cNvPr>
          <p:cNvSpPr txBox="1"/>
          <p:nvPr/>
        </p:nvSpPr>
        <p:spPr>
          <a:xfrm>
            <a:off x="5242329" y="4153295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24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9B6C4F0E-EF9F-4B80-982E-89CB5AFD455E}"/>
              </a:ext>
            </a:extLst>
          </p:cNvPr>
          <p:cNvSpPr txBox="1"/>
          <p:nvPr/>
        </p:nvSpPr>
        <p:spPr>
          <a:xfrm>
            <a:off x="5242329" y="4481241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25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33EC9167-9D87-434D-AD6D-EA36D655F551}"/>
              </a:ext>
            </a:extLst>
          </p:cNvPr>
          <p:cNvSpPr txBox="1"/>
          <p:nvPr/>
        </p:nvSpPr>
        <p:spPr>
          <a:xfrm>
            <a:off x="5242329" y="4809187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16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05D6AD2B-D155-4C59-A804-3C9F7FABC38A}"/>
              </a:ext>
            </a:extLst>
          </p:cNvPr>
          <p:cNvSpPr txBox="1"/>
          <p:nvPr/>
        </p:nvSpPr>
        <p:spPr>
          <a:xfrm>
            <a:off x="5242329" y="5137133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39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3DFA21DB-C127-44F4-967C-3B5E22A3329A}"/>
              </a:ext>
            </a:extLst>
          </p:cNvPr>
          <p:cNvSpPr txBox="1"/>
          <p:nvPr/>
        </p:nvSpPr>
        <p:spPr>
          <a:xfrm>
            <a:off x="5242329" y="5465079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29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3FD53C6E-9540-4492-A94F-3933F3FE2C26}"/>
              </a:ext>
            </a:extLst>
          </p:cNvPr>
          <p:cNvSpPr txBox="1"/>
          <p:nvPr/>
        </p:nvSpPr>
        <p:spPr>
          <a:xfrm>
            <a:off x="5242329" y="5793025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13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B92060CC-B271-4175-8802-185145D3DFBE}"/>
              </a:ext>
            </a:extLst>
          </p:cNvPr>
          <p:cNvSpPr txBox="1"/>
          <p:nvPr/>
        </p:nvSpPr>
        <p:spPr>
          <a:xfrm>
            <a:off x="5242329" y="6120974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8" name="사각형: 둥근 모서리 157">
            <a:extLst>
              <a:ext uri="{FF2B5EF4-FFF2-40B4-BE49-F238E27FC236}">
                <a16:creationId xmlns:a16="http://schemas.microsoft.com/office/drawing/2014/main" id="{E3123383-66B2-4FC5-93DB-8EFC07190B15}"/>
              </a:ext>
            </a:extLst>
          </p:cNvPr>
          <p:cNvSpPr/>
          <p:nvPr/>
        </p:nvSpPr>
        <p:spPr>
          <a:xfrm>
            <a:off x="4242999" y="1813181"/>
            <a:ext cx="854518" cy="227023"/>
          </a:xfrm>
          <a:prstGeom prst="roundRect">
            <a:avLst/>
          </a:prstGeom>
          <a:noFill/>
          <a:ln w="9525"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ko-KR" altLang="en-US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제로 패딩</a:t>
            </a:r>
          </a:p>
        </p:txBody>
      </p:sp>
      <p:cxnSp>
        <p:nvCxnSpPr>
          <p:cNvPr id="159" name="직선 화살표 연결선 158">
            <a:extLst>
              <a:ext uri="{FF2B5EF4-FFF2-40B4-BE49-F238E27FC236}">
                <a16:creationId xmlns:a16="http://schemas.microsoft.com/office/drawing/2014/main" id="{11F533A8-2575-4A84-8A6C-BCBBE12A1DA3}"/>
              </a:ext>
            </a:extLst>
          </p:cNvPr>
          <p:cNvCxnSpPr>
            <a:cxnSpLocks/>
            <a:stCxn id="158" idx="2"/>
          </p:cNvCxnSpPr>
          <p:nvPr/>
        </p:nvCxnSpPr>
        <p:spPr>
          <a:xfrm flipH="1">
            <a:off x="4642107" y="2040204"/>
            <a:ext cx="28151" cy="1680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5995D0B2-3B96-4C63-8D18-8C91EACDAD41}"/>
              </a:ext>
            </a:extLst>
          </p:cNvPr>
          <p:cNvSpPr/>
          <p:nvPr/>
        </p:nvSpPr>
        <p:spPr>
          <a:xfrm>
            <a:off x="6211614" y="1450321"/>
            <a:ext cx="3189890" cy="30777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correlate(x, w, mode='full')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8E39628C-E98C-435E-B043-E7139030A312}"/>
              </a:ext>
            </a:extLst>
          </p:cNvPr>
          <p:cNvSpPr txBox="1"/>
          <p:nvPr/>
        </p:nvSpPr>
        <p:spPr>
          <a:xfrm>
            <a:off x="6261975" y="1841826"/>
            <a:ext cx="37115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array([ 6, 34, 51, 48, 57, 24, 25, 16, 39, 29, 13, 10])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413671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1336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1.1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인공지능과 </a:t>
            </a:r>
            <a:r>
              <a:rPr kumimoji="0" lang="ko-KR" altLang="en-US" sz="1800" err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머신러닝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딥러닝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1.2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딥러닝 이전 </a:t>
            </a: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: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머신 러닝의 간략한 역사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1.3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왜 </a:t>
            </a:r>
            <a:r>
              <a:rPr kumimoji="0" lang="ko-KR" altLang="en-US" sz="1800" err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딥러닝일까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?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왜 지금일까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?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1.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딥러닝이란 무엇인가</a:t>
            </a: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012052863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9CA7D42-9171-4D1E-B949-2EC45E46093A}"/>
              </a:ext>
            </a:extLst>
          </p:cNvPr>
          <p:cNvSpPr txBox="1"/>
          <p:nvPr/>
        </p:nvSpPr>
        <p:spPr>
          <a:xfrm>
            <a:off x="517097" y="1055984"/>
            <a:ext cx="19191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패딩과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스트라이드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이해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45CD1E6-4CD9-474B-A193-CB50295D9E29}"/>
              </a:ext>
            </a:extLst>
          </p:cNvPr>
          <p:cNvSpPr txBox="1"/>
          <p:nvPr/>
        </p:nvSpPr>
        <p:spPr>
          <a:xfrm>
            <a:off x="690514" y="1439274"/>
            <a:ext cx="49744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세임 패딩은 출력 배열의 길이를 원본 배열의 원소의 길이와 동일하게 만든다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B834B26C-AD63-4951-A8A2-C967692BFD03}"/>
              </a:ext>
            </a:extLst>
          </p:cNvPr>
          <p:cNvSpPr/>
          <p:nvPr/>
        </p:nvSpPr>
        <p:spPr>
          <a:xfrm>
            <a:off x="2191510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9ABE12D3-5B0F-4009-B8B5-D45A9480FC16}"/>
              </a:ext>
            </a:extLst>
          </p:cNvPr>
          <p:cNvSpPr/>
          <p:nvPr/>
        </p:nvSpPr>
        <p:spPr>
          <a:xfrm>
            <a:off x="2425117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2E36BFE8-CF1B-4918-A1CA-66FF199E8173}"/>
              </a:ext>
            </a:extLst>
          </p:cNvPr>
          <p:cNvSpPr/>
          <p:nvPr/>
        </p:nvSpPr>
        <p:spPr>
          <a:xfrm>
            <a:off x="2658723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B14D783F-279A-439C-8281-D6BEAA7118DA}"/>
              </a:ext>
            </a:extLst>
          </p:cNvPr>
          <p:cNvSpPr/>
          <p:nvPr/>
        </p:nvSpPr>
        <p:spPr>
          <a:xfrm>
            <a:off x="2892329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4B00FD7A-2557-489E-992E-2E0DF9CC94A6}"/>
              </a:ext>
            </a:extLst>
          </p:cNvPr>
          <p:cNvSpPr/>
          <p:nvPr/>
        </p:nvSpPr>
        <p:spPr>
          <a:xfrm>
            <a:off x="3125935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9E08EC36-BAB7-4828-8A5F-6C9507D4DF43}"/>
              </a:ext>
            </a:extLst>
          </p:cNvPr>
          <p:cNvSpPr/>
          <p:nvPr/>
        </p:nvSpPr>
        <p:spPr>
          <a:xfrm>
            <a:off x="3359541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5BB5E27D-527C-41CC-8B43-D8288C3112B4}"/>
              </a:ext>
            </a:extLst>
          </p:cNvPr>
          <p:cNvSpPr/>
          <p:nvPr/>
        </p:nvSpPr>
        <p:spPr>
          <a:xfrm>
            <a:off x="3593147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ED0EAEDE-88E9-4095-A325-8AA269741D4A}"/>
              </a:ext>
            </a:extLst>
          </p:cNvPr>
          <p:cNvSpPr/>
          <p:nvPr/>
        </p:nvSpPr>
        <p:spPr>
          <a:xfrm>
            <a:off x="3826753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5C2EFB4F-D188-4CF3-AAC7-29CFE5A346FC}"/>
              </a:ext>
            </a:extLst>
          </p:cNvPr>
          <p:cNvSpPr/>
          <p:nvPr/>
        </p:nvSpPr>
        <p:spPr>
          <a:xfrm>
            <a:off x="4060359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D79D3684-8112-4657-BFDA-986A03001EAB}"/>
              </a:ext>
            </a:extLst>
          </p:cNvPr>
          <p:cNvSpPr txBox="1"/>
          <p:nvPr/>
        </p:nvSpPr>
        <p:spPr>
          <a:xfrm>
            <a:off x="1462885" y="2238580"/>
            <a:ext cx="220069" cy="2270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endParaRPr lang="ko-KR" altLang="en-US" sz="1100">
              <a:solidFill>
                <a:srgbClr val="000000"/>
              </a:solidFill>
              <a:latin typeface="Cambria Math" panose="02040503050406030204" pitchFamily="18" charset="0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078603EE-DC0A-49A9-826B-383533B73E34}"/>
                  </a:ext>
                </a:extLst>
              </p:cNvPr>
              <p:cNvSpPr txBox="1"/>
              <p:nvPr/>
            </p:nvSpPr>
            <p:spPr>
              <a:xfrm>
                <a:off x="1399665" y="2561506"/>
                <a:ext cx="33624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1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𝑤</m:t>
                      </m:r>
                    </m:oMath>
                  </m:oMathPara>
                </a14:m>
                <a:endParaRPr lang="ko-KR" altLang="en-US" sz="1100">
                  <a:solidFill>
                    <a:srgbClr val="000000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078603EE-DC0A-49A9-826B-383533B73E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9665" y="2561506"/>
                <a:ext cx="336246" cy="2616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0" name="직사각형 89">
            <a:extLst>
              <a:ext uri="{FF2B5EF4-FFF2-40B4-BE49-F238E27FC236}">
                <a16:creationId xmlns:a16="http://schemas.microsoft.com/office/drawing/2014/main" id="{DE72AB3C-CF30-46AF-BE26-5E89AF6BC47C}"/>
              </a:ext>
            </a:extLst>
          </p:cNvPr>
          <p:cNvSpPr/>
          <p:nvPr/>
        </p:nvSpPr>
        <p:spPr>
          <a:xfrm>
            <a:off x="1727373" y="2540086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5B976457-1E37-4AC3-80C3-D852FFC1F331}"/>
              </a:ext>
            </a:extLst>
          </p:cNvPr>
          <p:cNvSpPr/>
          <p:nvPr/>
        </p:nvSpPr>
        <p:spPr>
          <a:xfrm>
            <a:off x="1960979" y="2540086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4A35A7C7-AFF5-4EDE-A1B5-22D319977A98}"/>
              </a:ext>
            </a:extLst>
          </p:cNvPr>
          <p:cNvSpPr/>
          <p:nvPr/>
        </p:nvSpPr>
        <p:spPr>
          <a:xfrm>
            <a:off x="2194585" y="2540086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D8DD1F98-DF35-497D-97EE-78D6D526918B}"/>
              </a:ext>
            </a:extLst>
          </p:cNvPr>
          <p:cNvSpPr/>
          <p:nvPr/>
        </p:nvSpPr>
        <p:spPr>
          <a:xfrm>
            <a:off x="2428191" y="2540086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355A268D-C46D-4AA7-A0FF-CC67449F7605}"/>
              </a:ext>
            </a:extLst>
          </p:cNvPr>
          <p:cNvSpPr/>
          <p:nvPr/>
        </p:nvSpPr>
        <p:spPr>
          <a:xfrm>
            <a:off x="1960979" y="2859151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D82B3FF4-83F5-4B36-B35C-38608D943D32}"/>
              </a:ext>
            </a:extLst>
          </p:cNvPr>
          <p:cNvSpPr/>
          <p:nvPr/>
        </p:nvSpPr>
        <p:spPr>
          <a:xfrm>
            <a:off x="2194585" y="2859151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B2508201-C5D0-420C-B8BE-BB6B7ECF3195}"/>
              </a:ext>
            </a:extLst>
          </p:cNvPr>
          <p:cNvSpPr/>
          <p:nvPr/>
        </p:nvSpPr>
        <p:spPr>
          <a:xfrm>
            <a:off x="2428191" y="2859151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E8ED54E5-28F0-407D-9466-2DF6648C0B5C}"/>
              </a:ext>
            </a:extLst>
          </p:cNvPr>
          <p:cNvSpPr/>
          <p:nvPr/>
        </p:nvSpPr>
        <p:spPr>
          <a:xfrm>
            <a:off x="2661797" y="2859151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3746B7FE-5F03-44FD-9CCC-2DABD74AFA77}"/>
              </a:ext>
            </a:extLst>
          </p:cNvPr>
          <p:cNvSpPr/>
          <p:nvPr/>
        </p:nvSpPr>
        <p:spPr>
          <a:xfrm>
            <a:off x="2189152" y="3187587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9C355B4C-E0E6-49E2-B44D-3D133C5C16DF}"/>
              </a:ext>
            </a:extLst>
          </p:cNvPr>
          <p:cNvSpPr/>
          <p:nvPr/>
        </p:nvSpPr>
        <p:spPr>
          <a:xfrm>
            <a:off x="2422757" y="3187587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8BA6B41E-3EA7-46F0-8DDA-930D5A5FA2B7}"/>
              </a:ext>
            </a:extLst>
          </p:cNvPr>
          <p:cNvSpPr/>
          <p:nvPr/>
        </p:nvSpPr>
        <p:spPr>
          <a:xfrm>
            <a:off x="2656364" y="3187587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0A91B0D6-D20A-4712-BCDF-25D07BAF8787}"/>
              </a:ext>
            </a:extLst>
          </p:cNvPr>
          <p:cNvSpPr/>
          <p:nvPr/>
        </p:nvSpPr>
        <p:spPr>
          <a:xfrm>
            <a:off x="2889969" y="3187587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C742C221-4FFA-4BF4-BFB3-475132716451}"/>
              </a:ext>
            </a:extLst>
          </p:cNvPr>
          <p:cNvSpPr/>
          <p:nvPr/>
        </p:nvSpPr>
        <p:spPr>
          <a:xfrm>
            <a:off x="1724297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E79838E1-F791-47E7-9DB0-1D7AE8919B2A}"/>
              </a:ext>
            </a:extLst>
          </p:cNvPr>
          <p:cNvSpPr/>
          <p:nvPr/>
        </p:nvSpPr>
        <p:spPr>
          <a:xfrm>
            <a:off x="1957904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C26E3FEB-2D12-46A5-AA5E-41FFCA76B69C}"/>
              </a:ext>
            </a:extLst>
          </p:cNvPr>
          <p:cNvSpPr/>
          <p:nvPr/>
        </p:nvSpPr>
        <p:spPr>
          <a:xfrm>
            <a:off x="4293965" y="2196662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C7195333-0B78-4DF7-92B7-1189FA386101}"/>
              </a:ext>
            </a:extLst>
          </p:cNvPr>
          <p:cNvSpPr/>
          <p:nvPr/>
        </p:nvSpPr>
        <p:spPr>
          <a:xfrm>
            <a:off x="2422757" y="351602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7639CC9-5BBA-40A6-A553-100E2FABE364}"/>
              </a:ext>
            </a:extLst>
          </p:cNvPr>
          <p:cNvSpPr/>
          <p:nvPr/>
        </p:nvSpPr>
        <p:spPr>
          <a:xfrm>
            <a:off x="2656363" y="351602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3CE59BA2-83E0-4A97-9A09-7EACA4AEA65F}"/>
              </a:ext>
            </a:extLst>
          </p:cNvPr>
          <p:cNvSpPr/>
          <p:nvPr/>
        </p:nvSpPr>
        <p:spPr>
          <a:xfrm>
            <a:off x="2889969" y="351602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8FFF032-8F03-48C0-8128-07132411EB28}"/>
              </a:ext>
            </a:extLst>
          </p:cNvPr>
          <p:cNvSpPr/>
          <p:nvPr/>
        </p:nvSpPr>
        <p:spPr>
          <a:xfrm>
            <a:off x="3123575" y="351602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1DD1AF34-A91F-4FE1-9213-74E6DDE644EC}"/>
              </a:ext>
            </a:extLst>
          </p:cNvPr>
          <p:cNvSpPr/>
          <p:nvPr/>
        </p:nvSpPr>
        <p:spPr>
          <a:xfrm>
            <a:off x="2656363" y="3844459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61B25346-3141-4E6F-B872-CA0E061A8DFF}"/>
              </a:ext>
            </a:extLst>
          </p:cNvPr>
          <p:cNvSpPr/>
          <p:nvPr/>
        </p:nvSpPr>
        <p:spPr>
          <a:xfrm>
            <a:off x="2889968" y="3844459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A0C5AF3B-5CBE-4115-9FD3-C8FB041402F7}"/>
              </a:ext>
            </a:extLst>
          </p:cNvPr>
          <p:cNvSpPr/>
          <p:nvPr/>
        </p:nvSpPr>
        <p:spPr>
          <a:xfrm>
            <a:off x="3123575" y="3844459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F2BB4F98-A6E0-43D4-A21C-C05DAE7893E9}"/>
              </a:ext>
            </a:extLst>
          </p:cNvPr>
          <p:cNvSpPr/>
          <p:nvPr/>
        </p:nvSpPr>
        <p:spPr>
          <a:xfrm>
            <a:off x="3357180" y="3844459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E0160474-9C17-4245-8B30-AEAD96C1B886}"/>
              </a:ext>
            </a:extLst>
          </p:cNvPr>
          <p:cNvSpPr/>
          <p:nvPr/>
        </p:nvSpPr>
        <p:spPr>
          <a:xfrm>
            <a:off x="2889968" y="4172896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015AB7E3-7DDA-4F3C-976B-315D6C007E92}"/>
              </a:ext>
            </a:extLst>
          </p:cNvPr>
          <p:cNvSpPr/>
          <p:nvPr/>
        </p:nvSpPr>
        <p:spPr>
          <a:xfrm>
            <a:off x="3123574" y="4172896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7AF9EA7-73FC-4304-9307-F27E807C1BEC}"/>
              </a:ext>
            </a:extLst>
          </p:cNvPr>
          <p:cNvSpPr/>
          <p:nvPr/>
        </p:nvSpPr>
        <p:spPr>
          <a:xfrm>
            <a:off x="3357180" y="4172896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A74F75DE-2F85-43DF-AFC9-859764367A26}"/>
              </a:ext>
            </a:extLst>
          </p:cNvPr>
          <p:cNvSpPr/>
          <p:nvPr/>
        </p:nvSpPr>
        <p:spPr>
          <a:xfrm>
            <a:off x="3590786" y="4172896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E60212DF-4752-4FB9-881B-D6799DA34C1D}"/>
              </a:ext>
            </a:extLst>
          </p:cNvPr>
          <p:cNvSpPr/>
          <p:nvPr/>
        </p:nvSpPr>
        <p:spPr>
          <a:xfrm>
            <a:off x="3123574" y="4501332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1A866DAE-CA68-4D43-94E9-04EF09EE3D05}"/>
              </a:ext>
            </a:extLst>
          </p:cNvPr>
          <p:cNvSpPr/>
          <p:nvPr/>
        </p:nvSpPr>
        <p:spPr>
          <a:xfrm>
            <a:off x="3357179" y="4501332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D57786BC-1885-44AD-9A6D-1D72FE1414F2}"/>
              </a:ext>
            </a:extLst>
          </p:cNvPr>
          <p:cNvSpPr/>
          <p:nvPr/>
        </p:nvSpPr>
        <p:spPr>
          <a:xfrm>
            <a:off x="3590786" y="4501332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B2CDC8E3-E37E-498F-88A9-6F2761964D23}"/>
              </a:ext>
            </a:extLst>
          </p:cNvPr>
          <p:cNvSpPr/>
          <p:nvPr/>
        </p:nvSpPr>
        <p:spPr>
          <a:xfrm>
            <a:off x="3824391" y="4501332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465258FF-9D60-4862-8EDB-A0E56688E8B2}"/>
              </a:ext>
            </a:extLst>
          </p:cNvPr>
          <p:cNvSpPr/>
          <p:nvPr/>
        </p:nvSpPr>
        <p:spPr>
          <a:xfrm>
            <a:off x="3357179" y="4829768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C0FFF0DF-0F60-4CFD-8183-0AC150272ADD}"/>
              </a:ext>
            </a:extLst>
          </p:cNvPr>
          <p:cNvSpPr/>
          <p:nvPr/>
        </p:nvSpPr>
        <p:spPr>
          <a:xfrm>
            <a:off x="3590785" y="4829768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19212FD7-AFCE-4A1C-9313-E353DB4EC4DF}"/>
              </a:ext>
            </a:extLst>
          </p:cNvPr>
          <p:cNvSpPr/>
          <p:nvPr/>
        </p:nvSpPr>
        <p:spPr>
          <a:xfrm>
            <a:off x="3824391" y="4829768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472D0512-9A1E-4713-A2CA-48C0A44F0C41}"/>
              </a:ext>
            </a:extLst>
          </p:cNvPr>
          <p:cNvSpPr/>
          <p:nvPr/>
        </p:nvSpPr>
        <p:spPr>
          <a:xfrm>
            <a:off x="4057997" y="4829768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396C0CB0-5C24-498A-AFF5-05EE8C942724}"/>
              </a:ext>
            </a:extLst>
          </p:cNvPr>
          <p:cNvSpPr/>
          <p:nvPr/>
        </p:nvSpPr>
        <p:spPr>
          <a:xfrm>
            <a:off x="3590785" y="5158205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C69E9EB0-CCD7-477B-BE76-5F08D6C784DB}"/>
              </a:ext>
            </a:extLst>
          </p:cNvPr>
          <p:cNvSpPr/>
          <p:nvPr/>
        </p:nvSpPr>
        <p:spPr>
          <a:xfrm>
            <a:off x="3824391" y="5158205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574FA8EB-C593-4478-A094-67EB89B0665F}"/>
              </a:ext>
            </a:extLst>
          </p:cNvPr>
          <p:cNvSpPr/>
          <p:nvPr/>
        </p:nvSpPr>
        <p:spPr>
          <a:xfrm>
            <a:off x="4057997" y="5158205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2F7C0A9B-99C3-401B-9C79-11E9E877369B}"/>
              </a:ext>
            </a:extLst>
          </p:cNvPr>
          <p:cNvSpPr/>
          <p:nvPr/>
        </p:nvSpPr>
        <p:spPr>
          <a:xfrm>
            <a:off x="4291603" y="5158205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6" name="직선 연결선 105">
            <a:extLst>
              <a:ext uri="{FF2B5EF4-FFF2-40B4-BE49-F238E27FC236}">
                <a16:creationId xmlns:a16="http://schemas.microsoft.com/office/drawing/2014/main" id="{1EDFAAEC-BEF7-413E-9D99-1E12993CABAA}"/>
              </a:ext>
            </a:extLst>
          </p:cNvPr>
          <p:cNvCxnSpPr>
            <a:cxnSpLocks/>
          </p:cNvCxnSpPr>
          <p:nvPr/>
        </p:nvCxnSpPr>
        <p:spPr>
          <a:xfrm>
            <a:off x="4291596" y="2453645"/>
            <a:ext cx="0" cy="2383941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연결선 106">
            <a:extLst>
              <a:ext uri="{FF2B5EF4-FFF2-40B4-BE49-F238E27FC236}">
                <a16:creationId xmlns:a16="http://schemas.microsoft.com/office/drawing/2014/main" id="{B8662335-EFD0-4E3C-A3E9-0DA67A2DAC28}"/>
              </a:ext>
            </a:extLst>
          </p:cNvPr>
          <p:cNvCxnSpPr>
            <a:cxnSpLocks/>
          </p:cNvCxnSpPr>
          <p:nvPr/>
        </p:nvCxnSpPr>
        <p:spPr>
          <a:xfrm flipH="1">
            <a:off x="4065793" y="2471499"/>
            <a:ext cx="1" cy="2029833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연결선 107">
            <a:extLst>
              <a:ext uri="{FF2B5EF4-FFF2-40B4-BE49-F238E27FC236}">
                <a16:creationId xmlns:a16="http://schemas.microsoft.com/office/drawing/2014/main" id="{F19F2FA2-CA5E-4166-B865-D0E41F79FC76}"/>
              </a:ext>
            </a:extLst>
          </p:cNvPr>
          <p:cNvCxnSpPr>
            <a:cxnSpLocks/>
          </p:cNvCxnSpPr>
          <p:nvPr/>
        </p:nvCxnSpPr>
        <p:spPr>
          <a:xfrm>
            <a:off x="3823681" y="2464622"/>
            <a:ext cx="0" cy="1708274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연결선 109">
            <a:extLst>
              <a:ext uri="{FF2B5EF4-FFF2-40B4-BE49-F238E27FC236}">
                <a16:creationId xmlns:a16="http://schemas.microsoft.com/office/drawing/2014/main" id="{C2052208-063D-4B82-A3B3-EA559B9EC81B}"/>
              </a:ext>
            </a:extLst>
          </p:cNvPr>
          <p:cNvCxnSpPr>
            <a:cxnSpLocks/>
          </p:cNvCxnSpPr>
          <p:nvPr/>
        </p:nvCxnSpPr>
        <p:spPr>
          <a:xfrm>
            <a:off x="2895931" y="2470574"/>
            <a:ext cx="0" cy="388577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연결선 110">
            <a:extLst>
              <a:ext uri="{FF2B5EF4-FFF2-40B4-BE49-F238E27FC236}">
                <a16:creationId xmlns:a16="http://schemas.microsoft.com/office/drawing/2014/main" id="{A115B22C-E81A-4C4B-AA45-0795552E289D}"/>
              </a:ext>
            </a:extLst>
          </p:cNvPr>
          <p:cNvCxnSpPr>
            <a:cxnSpLocks/>
          </p:cNvCxnSpPr>
          <p:nvPr/>
        </p:nvCxnSpPr>
        <p:spPr>
          <a:xfrm>
            <a:off x="3125731" y="2473821"/>
            <a:ext cx="0" cy="713766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연결선 111">
            <a:extLst>
              <a:ext uri="{FF2B5EF4-FFF2-40B4-BE49-F238E27FC236}">
                <a16:creationId xmlns:a16="http://schemas.microsoft.com/office/drawing/2014/main" id="{25A91C98-2996-4F1B-8F4B-47C9D3C4AC1B}"/>
              </a:ext>
            </a:extLst>
          </p:cNvPr>
          <p:cNvCxnSpPr>
            <a:cxnSpLocks/>
          </p:cNvCxnSpPr>
          <p:nvPr/>
        </p:nvCxnSpPr>
        <p:spPr>
          <a:xfrm>
            <a:off x="3357533" y="2473165"/>
            <a:ext cx="0" cy="1042858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연결선 112">
            <a:extLst>
              <a:ext uri="{FF2B5EF4-FFF2-40B4-BE49-F238E27FC236}">
                <a16:creationId xmlns:a16="http://schemas.microsoft.com/office/drawing/2014/main" id="{3C3095B5-FD3A-4698-BA4B-D44B0247010E}"/>
              </a:ext>
            </a:extLst>
          </p:cNvPr>
          <p:cNvCxnSpPr>
            <a:cxnSpLocks/>
          </p:cNvCxnSpPr>
          <p:nvPr/>
        </p:nvCxnSpPr>
        <p:spPr>
          <a:xfrm>
            <a:off x="3594590" y="2472509"/>
            <a:ext cx="0" cy="1381239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B6579333-64E4-4603-AA52-C9F06144C181}"/>
              </a:ext>
            </a:extLst>
          </p:cNvPr>
          <p:cNvCxnSpPr>
            <a:cxnSpLocks/>
          </p:cNvCxnSpPr>
          <p:nvPr/>
        </p:nvCxnSpPr>
        <p:spPr>
          <a:xfrm>
            <a:off x="4607922" y="2659638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화살표 연결선 126">
            <a:extLst>
              <a:ext uri="{FF2B5EF4-FFF2-40B4-BE49-F238E27FC236}">
                <a16:creationId xmlns:a16="http://schemas.microsoft.com/office/drawing/2014/main" id="{83792AA2-B31B-4AA9-8BE2-9BF2E1FC6236}"/>
              </a:ext>
            </a:extLst>
          </p:cNvPr>
          <p:cNvCxnSpPr>
            <a:cxnSpLocks/>
          </p:cNvCxnSpPr>
          <p:nvPr/>
        </p:nvCxnSpPr>
        <p:spPr>
          <a:xfrm>
            <a:off x="4607922" y="2988325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화살표 연결선 127">
            <a:extLst>
              <a:ext uri="{FF2B5EF4-FFF2-40B4-BE49-F238E27FC236}">
                <a16:creationId xmlns:a16="http://schemas.microsoft.com/office/drawing/2014/main" id="{DE52A03E-2E7B-49BE-97DD-F6FA15D1F604}"/>
              </a:ext>
            </a:extLst>
          </p:cNvPr>
          <p:cNvCxnSpPr>
            <a:cxnSpLocks/>
          </p:cNvCxnSpPr>
          <p:nvPr/>
        </p:nvCxnSpPr>
        <p:spPr>
          <a:xfrm>
            <a:off x="4607922" y="3317012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직선 화살표 연결선 136">
            <a:extLst>
              <a:ext uri="{FF2B5EF4-FFF2-40B4-BE49-F238E27FC236}">
                <a16:creationId xmlns:a16="http://schemas.microsoft.com/office/drawing/2014/main" id="{82AB71ED-62D2-4F6C-BCBF-7187D3126926}"/>
              </a:ext>
            </a:extLst>
          </p:cNvPr>
          <p:cNvCxnSpPr>
            <a:cxnSpLocks/>
          </p:cNvCxnSpPr>
          <p:nvPr/>
        </p:nvCxnSpPr>
        <p:spPr>
          <a:xfrm>
            <a:off x="4607922" y="3645699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4629313B-7CA6-4A7F-915F-56E54600FBC8}"/>
              </a:ext>
            </a:extLst>
          </p:cNvPr>
          <p:cNvCxnSpPr>
            <a:cxnSpLocks/>
          </p:cNvCxnSpPr>
          <p:nvPr/>
        </p:nvCxnSpPr>
        <p:spPr>
          <a:xfrm>
            <a:off x="4607922" y="3974386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직선 화살표 연결선 138">
            <a:extLst>
              <a:ext uri="{FF2B5EF4-FFF2-40B4-BE49-F238E27FC236}">
                <a16:creationId xmlns:a16="http://schemas.microsoft.com/office/drawing/2014/main" id="{A6C49C02-C46A-4934-8A84-B969BD991385}"/>
              </a:ext>
            </a:extLst>
          </p:cNvPr>
          <p:cNvCxnSpPr>
            <a:cxnSpLocks/>
          </p:cNvCxnSpPr>
          <p:nvPr/>
        </p:nvCxnSpPr>
        <p:spPr>
          <a:xfrm>
            <a:off x="4607922" y="4303073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C6EA4535-A01F-48C6-B8D4-12EFC08C92BB}"/>
              </a:ext>
            </a:extLst>
          </p:cNvPr>
          <p:cNvCxnSpPr>
            <a:cxnSpLocks/>
          </p:cNvCxnSpPr>
          <p:nvPr/>
        </p:nvCxnSpPr>
        <p:spPr>
          <a:xfrm>
            <a:off x="4607922" y="4631760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4929FF95-3254-4B0B-A5D6-8B524A772842}"/>
              </a:ext>
            </a:extLst>
          </p:cNvPr>
          <p:cNvCxnSpPr>
            <a:cxnSpLocks/>
          </p:cNvCxnSpPr>
          <p:nvPr/>
        </p:nvCxnSpPr>
        <p:spPr>
          <a:xfrm>
            <a:off x="4607922" y="4960447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0CA08B9C-9942-4EF9-8D14-373AE5BCA7BD}"/>
              </a:ext>
            </a:extLst>
          </p:cNvPr>
          <p:cNvCxnSpPr>
            <a:cxnSpLocks/>
          </p:cNvCxnSpPr>
          <p:nvPr/>
        </p:nvCxnSpPr>
        <p:spPr>
          <a:xfrm>
            <a:off x="4607922" y="5289134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TextBox 146">
            <a:extLst>
              <a:ext uri="{FF2B5EF4-FFF2-40B4-BE49-F238E27FC236}">
                <a16:creationId xmlns:a16="http://schemas.microsoft.com/office/drawing/2014/main" id="{49F1B68E-07DF-423F-A258-6BD689727CEC}"/>
              </a:ext>
            </a:extLst>
          </p:cNvPr>
          <p:cNvSpPr txBox="1"/>
          <p:nvPr/>
        </p:nvSpPr>
        <p:spPr>
          <a:xfrm>
            <a:off x="4816660" y="2541964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34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0FA90CB8-197D-4DED-ABE0-3817037CDE5F}"/>
              </a:ext>
            </a:extLst>
          </p:cNvPr>
          <p:cNvSpPr txBox="1"/>
          <p:nvPr/>
        </p:nvSpPr>
        <p:spPr>
          <a:xfrm>
            <a:off x="4816660" y="2869910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51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BD8B8178-CDCB-4EF5-BA34-9CADDAD3D124}"/>
              </a:ext>
            </a:extLst>
          </p:cNvPr>
          <p:cNvSpPr txBox="1"/>
          <p:nvPr/>
        </p:nvSpPr>
        <p:spPr>
          <a:xfrm>
            <a:off x="4816660" y="3197856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48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03EB3F1A-3680-47D7-9FB3-93CC737E82E4}"/>
              </a:ext>
            </a:extLst>
          </p:cNvPr>
          <p:cNvSpPr txBox="1"/>
          <p:nvPr/>
        </p:nvSpPr>
        <p:spPr>
          <a:xfrm>
            <a:off x="4816660" y="3525802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57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018C6270-DEE2-438A-AD00-AE4A4F4984B4}"/>
              </a:ext>
            </a:extLst>
          </p:cNvPr>
          <p:cNvSpPr txBox="1"/>
          <p:nvPr/>
        </p:nvSpPr>
        <p:spPr>
          <a:xfrm>
            <a:off x="4816660" y="3853748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24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9B6C4F0E-EF9F-4B80-982E-89CB5AFD455E}"/>
              </a:ext>
            </a:extLst>
          </p:cNvPr>
          <p:cNvSpPr txBox="1"/>
          <p:nvPr/>
        </p:nvSpPr>
        <p:spPr>
          <a:xfrm>
            <a:off x="4816660" y="4181694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25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33EC9167-9D87-434D-AD6D-EA36D655F551}"/>
              </a:ext>
            </a:extLst>
          </p:cNvPr>
          <p:cNvSpPr txBox="1"/>
          <p:nvPr/>
        </p:nvSpPr>
        <p:spPr>
          <a:xfrm>
            <a:off x="4816660" y="4509640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16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05D6AD2B-D155-4C59-A804-3C9F7FABC38A}"/>
              </a:ext>
            </a:extLst>
          </p:cNvPr>
          <p:cNvSpPr txBox="1"/>
          <p:nvPr/>
        </p:nvSpPr>
        <p:spPr>
          <a:xfrm>
            <a:off x="4816660" y="4837586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39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3DFA21DB-C127-44F4-967C-3B5E22A3329A}"/>
              </a:ext>
            </a:extLst>
          </p:cNvPr>
          <p:cNvSpPr txBox="1"/>
          <p:nvPr/>
        </p:nvSpPr>
        <p:spPr>
          <a:xfrm>
            <a:off x="4816660" y="5165532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29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5995D0B2-3B96-4C63-8D18-8C91EACDAD41}"/>
              </a:ext>
            </a:extLst>
          </p:cNvPr>
          <p:cNvSpPr/>
          <p:nvPr/>
        </p:nvSpPr>
        <p:spPr>
          <a:xfrm>
            <a:off x="6211614" y="1450321"/>
            <a:ext cx="3189890" cy="30777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fr-FR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correlate(x, w, mode='same')</a:t>
            </a:r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8E39628C-E98C-435E-B043-E7139030A312}"/>
              </a:ext>
            </a:extLst>
          </p:cNvPr>
          <p:cNvSpPr txBox="1"/>
          <p:nvPr/>
        </p:nvSpPr>
        <p:spPr>
          <a:xfrm>
            <a:off x="6261975" y="1841826"/>
            <a:ext cx="30013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array([34, 51, 48, 57, 24, 25, 16, 39, 29])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4" name="직선 연결선 113">
            <a:extLst>
              <a:ext uri="{FF2B5EF4-FFF2-40B4-BE49-F238E27FC236}">
                <a16:creationId xmlns:a16="http://schemas.microsoft.com/office/drawing/2014/main" id="{0017F0CE-C3EA-4E9D-AB4B-65D8E262C19F}"/>
              </a:ext>
            </a:extLst>
          </p:cNvPr>
          <p:cNvCxnSpPr>
            <a:cxnSpLocks/>
          </p:cNvCxnSpPr>
          <p:nvPr/>
        </p:nvCxnSpPr>
        <p:spPr>
          <a:xfrm>
            <a:off x="4528452" y="2453645"/>
            <a:ext cx="0" cy="270456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오른쪽 중괄호 114">
            <a:extLst>
              <a:ext uri="{FF2B5EF4-FFF2-40B4-BE49-F238E27FC236}">
                <a16:creationId xmlns:a16="http://schemas.microsoft.com/office/drawing/2014/main" id="{B29F2302-7539-4989-98E8-A07C4E10854F}"/>
              </a:ext>
            </a:extLst>
          </p:cNvPr>
          <p:cNvSpPr/>
          <p:nvPr/>
        </p:nvSpPr>
        <p:spPr>
          <a:xfrm rot="5400000" flipH="1">
            <a:off x="3156763" y="1072084"/>
            <a:ext cx="162917" cy="2098142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27C82F15-DAFF-4EA0-8F16-0FFC4F06C119}"/>
              </a:ext>
            </a:extLst>
          </p:cNvPr>
          <p:cNvSpPr txBox="1"/>
          <p:nvPr/>
        </p:nvSpPr>
        <p:spPr>
          <a:xfrm>
            <a:off x="3095393" y="1785514"/>
            <a:ext cx="2856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9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7" name="오른쪽 중괄호 116">
            <a:extLst>
              <a:ext uri="{FF2B5EF4-FFF2-40B4-BE49-F238E27FC236}">
                <a16:creationId xmlns:a16="http://schemas.microsoft.com/office/drawing/2014/main" id="{C87D9BB7-A699-4787-9818-5453369FC0BE}"/>
              </a:ext>
            </a:extLst>
          </p:cNvPr>
          <p:cNvSpPr/>
          <p:nvPr/>
        </p:nvSpPr>
        <p:spPr>
          <a:xfrm rot="10800000" flipH="1">
            <a:off x="5181098" y="2645671"/>
            <a:ext cx="157898" cy="2659228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2F7D6E69-DACD-47D7-8FD5-B5BC80937CFC}"/>
              </a:ext>
            </a:extLst>
          </p:cNvPr>
          <p:cNvSpPr txBox="1"/>
          <p:nvPr/>
        </p:nvSpPr>
        <p:spPr>
          <a:xfrm>
            <a:off x="5337420" y="3820497"/>
            <a:ext cx="2856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9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22898280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9CA7D42-9171-4D1E-B949-2EC45E46093A}"/>
              </a:ext>
            </a:extLst>
          </p:cNvPr>
          <p:cNvSpPr txBox="1"/>
          <p:nvPr/>
        </p:nvSpPr>
        <p:spPr>
          <a:xfrm>
            <a:off x="517097" y="1055984"/>
            <a:ext cx="19191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패딩과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스트라이드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이해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45CD1E6-4CD9-474B-A193-CB50295D9E29}"/>
              </a:ext>
            </a:extLst>
          </p:cNvPr>
          <p:cNvSpPr txBox="1"/>
          <p:nvPr/>
        </p:nvSpPr>
        <p:spPr>
          <a:xfrm>
            <a:off x="690514" y="1439274"/>
            <a:ext cx="28520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스트라이드는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미끄러지는 간격을 조정한다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B834B26C-AD63-4951-A8A2-C967692BFD03}"/>
              </a:ext>
            </a:extLst>
          </p:cNvPr>
          <p:cNvSpPr/>
          <p:nvPr/>
        </p:nvSpPr>
        <p:spPr>
          <a:xfrm>
            <a:off x="2191510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9ABE12D3-5B0F-4009-B8B5-D45A9480FC16}"/>
              </a:ext>
            </a:extLst>
          </p:cNvPr>
          <p:cNvSpPr/>
          <p:nvPr/>
        </p:nvSpPr>
        <p:spPr>
          <a:xfrm>
            <a:off x="2425117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2E36BFE8-CF1B-4918-A1CA-66FF199E8173}"/>
              </a:ext>
            </a:extLst>
          </p:cNvPr>
          <p:cNvSpPr/>
          <p:nvPr/>
        </p:nvSpPr>
        <p:spPr>
          <a:xfrm>
            <a:off x="2658723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B14D783F-279A-439C-8281-D6BEAA7118DA}"/>
              </a:ext>
            </a:extLst>
          </p:cNvPr>
          <p:cNvSpPr/>
          <p:nvPr/>
        </p:nvSpPr>
        <p:spPr>
          <a:xfrm>
            <a:off x="2892329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4B00FD7A-2557-489E-992E-2E0DF9CC94A6}"/>
              </a:ext>
            </a:extLst>
          </p:cNvPr>
          <p:cNvSpPr/>
          <p:nvPr/>
        </p:nvSpPr>
        <p:spPr>
          <a:xfrm>
            <a:off x="3125935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9E08EC36-BAB7-4828-8A5F-6C9507D4DF43}"/>
              </a:ext>
            </a:extLst>
          </p:cNvPr>
          <p:cNvSpPr/>
          <p:nvPr/>
        </p:nvSpPr>
        <p:spPr>
          <a:xfrm>
            <a:off x="3359541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5BB5E27D-527C-41CC-8B43-D8288C3112B4}"/>
              </a:ext>
            </a:extLst>
          </p:cNvPr>
          <p:cNvSpPr/>
          <p:nvPr/>
        </p:nvSpPr>
        <p:spPr>
          <a:xfrm>
            <a:off x="3593147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ED0EAEDE-88E9-4095-A325-8AA269741D4A}"/>
              </a:ext>
            </a:extLst>
          </p:cNvPr>
          <p:cNvSpPr/>
          <p:nvPr/>
        </p:nvSpPr>
        <p:spPr>
          <a:xfrm>
            <a:off x="3826753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5C2EFB4F-D188-4CF3-AAC7-29CFE5A346FC}"/>
              </a:ext>
            </a:extLst>
          </p:cNvPr>
          <p:cNvSpPr/>
          <p:nvPr/>
        </p:nvSpPr>
        <p:spPr>
          <a:xfrm>
            <a:off x="4060359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D79D3684-8112-4657-BFDA-986A03001EAB}"/>
              </a:ext>
            </a:extLst>
          </p:cNvPr>
          <p:cNvSpPr txBox="1"/>
          <p:nvPr/>
        </p:nvSpPr>
        <p:spPr>
          <a:xfrm>
            <a:off x="1909575" y="2238580"/>
            <a:ext cx="220069" cy="2270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endParaRPr lang="ko-KR" altLang="en-US" sz="1100">
              <a:solidFill>
                <a:srgbClr val="000000"/>
              </a:solidFill>
              <a:latin typeface="Cambria Math" panose="02040503050406030204" pitchFamily="18" charset="0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078603EE-DC0A-49A9-826B-383533B73E34}"/>
                  </a:ext>
                </a:extLst>
              </p:cNvPr>
              <p:cNvSpPr txBox="1"/>
              <p:nvPr/>
            </p:nvSpPr>
            <p:spPr>
              <a:xfrm>
                <a:off x="1846355" y="2561506"/>
                <a:ext cx="33624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1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𝑤</m:t>
                      </m:r>
                    </m:oMath>
                  </m:oMathPara>
                </a14:m>
                <a:endParaRPr lang="ko-KR" altLang="en-US" sz="1100">
                  <a:solidFill>
                    <a:srgbClr val="000000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078603EE-DC0A-49A9-826B-383533B73E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6355" y="2561506"/>
                <a:ext cx="336246" cy="2616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3746B7FE-5F03-44FD-9CCC-2DABD74AFA77}"/>
              </a:ext>
            </a:extLst>
          </p:cNvPr>
          <p:cNvSpPr/>
          <p:nvPr/>
        </p:nvSpPr>
        <p:spPr>
          <a:xfrm>
            <a:off x="2189152" y="2546455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9C355B4C-E0E6-49E2-B44D-3D133C5C16DF}"/>
              </a:ext>
            </a:extLst>
          </p:cNvPr>
          <p:cNvSpPr/>
          <p:nvPr/>
        </p:nvSpPr>
        <p:spPr>
          <a:xfrm>
            <a:off x="2422757" y="2546455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8BA6B41E-3EA7-46F0-8DDA-930D5A5FA2B7}"/>
              </a:ext>
            </a:extLst>
          </p:cNvPr>
          <p:cNvSpPr/>
          <p:nvPr/>
        </p:nvSpPr>
        <p:spPr>
          <a:xfrm>
            <a:off x="2656364" y="2546455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0A91B0D6-D20A-4712-BCDF-25D07BAF8787}"/>
              </a:ext>
            </a:extLst>
          </p:cNvPr>
          <p:cNvSpPr/>
          <p:nvPr/>
        </p:nvSpPr>
        <p:spPr>
          <a:xfrm>
            <a:off x="2889969" y="2546455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1DD1AF34-A91F-4FE1-9213-74E6DDE644EC}"/>
              </a:ext>
            </a:extLst>
          </p:cNvPr>
          <p:cNvSpPr/>
          <p:nvPr/>
        </p:nvSpPr>
        <p:spPr>
          <a:xfrm>
            <a:off x="2656363" y="2882762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61B25346-3141-4E6F-B872-CA0E061A8DFF}"/>
              </a:ext>
            </a:extLst>
          </p:cNvPr>
          <p:cNvSpPr/>
          <p:nvPr/>
        </p:nvSpPr>
        <p:spPr>
          <a:xfrm>
            <a:off x="2889968" y="2882762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A0C5AF3B-5CBE-4115-9FD3-C8FB041402F7}"/>
              </a:ext>
            </a:extLst>
          </p:cNvPr>
          <p:cNvSpPr/>
          <p:nvPr/>
        </p:nvSpPr>
        <p:spPr>
          <a:xfrm>
            <a:off x="3123575" y="2882762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F2BB4F98-A6E0-43D4-A21C-C05DAE7893E9}"/>
              </a:ext>
            </a:extLst>
          </p:cNvPr>
          <p:cNvSpPr/>
          <p:nvPr/>
        </p:nvSpPr>
        <p:spPr>
          <a:xfrm>
            <a:off x="3357180" y="2882762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E60212DF-4752-4FB9-881B-D6799DA34C1D}"/>
              </a:ext>
            </a:extLst>
          </p:cNvPr>
          <p:cNvSpPr/>
          <p:nvPr/>
        </p:nvSpPr>
        <p:spPr>
          <a:xfrm>
            <a:off x="3123574" y="3213817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1A866DAE-CA68-4D43-94E9-04EF09EE3D05}"/>
              </a:ext>
            </a:extLst>
          </p:cNvPr>
          <p:cNvSpPr/>
          <p:nvPr/>
        </p:nvSpPr>
        <p:spPr>
          <a:xfrm>
            <a:off x="3357179" y="3213817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D57786BC-1885-44AD-9A6D-1D72FE1414F2}"/>
              </a:ext>
            </a:extLst>
          </p:cNvPr>
          <p:cNvSpPr/>
          <p:nvPr/>
        </p:nvSpPr>
        <p:spPr>
          <a:xfrm>
            <a:off x="3590786" y="3213817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B2CDC8E3-E37E-498F-88A9-6F2761964D23}"/>
              </a:ext>
            </a:extLst>
          </p:cNvPr>
          <p:cNvSpPr/>
          <p:nvPr/>
        </p:nvSpPr>
        <p:spPr>
          <a:xfrm>
            <a:off x="3824391" y="3213817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7" name="직선 연결선 106">
            <a:extLst>
              <a:ext uri="{FF2B5EF4-FFF2-40B4-BE49-F238E27FC236}">
                <a16:creationId xmlns:a16="http://schemas.microsoft.com/office/drawing/2014/main" id="{B8662335-EFD0-4E3C-A3E9-0DA67A2DAC28}"/>
              </a:ext>
            </a:extLst>
          </p:cNvPr>
          <p:cNvCxnSpPr>
            <a:cxnSpLocks/>
          </p:cNvCxnSpPr>
          <p:nvPr/>
        </p:nvCxnSpPr>
        <p:spPr>
          <a:xfrm flipH="1">
            <a:off x="4065794" y="2471499"/>
            <a:ext cx="1" cy="742318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연결선 112">
            <a:extLst>
              <a:ext uri="{FF2B5EF4-FFF2-40B4-BE49-F238E27FC236}">
                <a16:creationId xmlns:a16="http://schemas.microsoft.com/office/drawing/2014/main" id="{3C3095B5-FD3A-4698-BA4B-D44B0247010E}"/>
              </a:ext>
            </a:extLst>
          </p:cNvPr>
          <p:cNvCxnSpPr>
            <a:cxnSpLocks/>
          </p:cNvCxnSpPr>
          <p:nvPr/>
        </p:nvCxnSpPr>
        <p:spPr>
          <a:xfrm>
            <a:off x="3594590" y="2472509"/>
            <a:ext cx="0" cy="410253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B6579333-64E4-4603-AA52-C9F06144C181}"/>
              </a:ext>
            </a:extLst>
          </p:cNvPr>
          <p:cNvCxnSpPr>
            <a:cxnSpLocks/>
          </p:cNvCxnSpPr>
          <p:nvPr/>
        </p:nvCxnSpPr>
        <p:spPr>
          <a:xfrm>
            <a:off x="4198018" y="2659638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화살표 연결선 126">
            <a:extLst>
              <a:ext uri="{FF2B5EF4-FFF2-40B4-BE49-F238E27FC236}">
                <a16:creationId xmlns:a16="http://schemas.microsoft.com/office/drawing/2014/main" id="{83792AA2-B31B-4AA9-8BE2-9BF2E1FC6236}"/>
              </a:ext>
            </a:extLst>
          </p:cNvPr>
          <p:cNvCxnSpPr>
            <a:cxnSpLocks/>
          </p:cNvCxnSpPr>
          <p:nvPr/>
        </p:nvCxnSpPr>
        <p:spPr>
          <a:xfrm>
            <a:off x="4198018" y="2988325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화살표 연결선 127">
            <a:extLst>
              <a:ext uri="{FF2B5EF4-FFF2-40B4-BE49-F238E27FC236}">
                <a16:creationId xmlns:a16="http://schemas.microsoft.com/office/drawing/2014/main" id="{DE52A03E-2E7B-49BE-97DD-F6FA15D1F604}"/>
              </a:ext>
            </a:extLst>
          </p:cNvPr>
          <p:cNvCxnSpPr>
            <a:cxnSpLocks/>
          </p:cNvCxnSpPr>
          <p:nvPr/>
        </p:nvCxnSpPr>
        <p:spPr>
          <a:xfrm>
            <a:off x="4198018" y="3317012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TextBox 146">
            <a:extLst>
              <a:ext uri="{FF2B5EF4-FFF2-40B4-BE49-F238E27FC236}">
                <a16:creationId xmlns:a16="http://schemas.microsoft.com/office/drawing/2014/main" id="{49F1B68E-07DF-423F-A258-6BD689727CEC}"/>
              </a:ext>
            </a:extLst>
          </p:cNvPr>
          <p:cNvSpPr txBox="1"/>
          <p:nvPr/>
        </p:nvSpPr>
        <p:spPr>
          <a:xfrm>
            <a:off x="4406756" y="2541964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48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0FA90CB8-197D-4DED-ABE0-3817037CDE5F}"/>
              </a:ext>
            </a:extLst>
          </p:cNvPr>
          <p:cNvSpPr txBox="1"/>
          <p:nvPr/>
        </p:nvSpPr>
        <p:spPr>
          <a:xfrm>
            <a:off x="4406756" y="2869910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24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BD8B8178-CDCB-4EF5-BA34-9CADDAD3D124}"/>
              </a:ext>
            </a:extLst>
          </p:cNvPr>
          <p:cNvSpPr txBox="1"/>
          <p:nvPr/>
        </p:nvSpPr>
        <p:spPr>
          <a:xfrm>
            <a:off x="4406756" y="3197856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16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95F5FD0B-EBCD-41C9-B3E6-A821CA7EDAE0}"/>
              </a:ext>
            </a:extLst>
          </p:cNvPr>
          <p:cNvCxnSpPr>
            <a:cxnSpLocks/>
            <a:endCxn id="51" idx="1"/>
          </p:cNvCxnSpPr>
          <p:nvPr/>
        </p:nvCxnSpPr>
        <p:spPr>
          <a:xfrm flipV="1">
            <a:off x="2189150" y="3016742"/>
            <a:ext cx="467213" cy="4112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1A3D867F-19A2-41DC-86BD-434924E7632C}"/>
              </a:ext>
            </a:extLst>
          </p:cNvPr>
          <p:cNvCxnSpPr>
            <a:cxnSpLocks/>
          </p:cNvCxnSpPr>
          <p:nvPr/>
        </p:nvCxnSpPr>
        <p:spPr>
          <a:xfrm flipV="1">
            <a:off x="2628303" y="3347797"/>
            <a:ext cx="467213" cy="4112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74BA11B1-C4A8-4907-8519-AD9E2F714B3A}"/>
              </a:ext>
            </a:extLst>
          </p:cNvPr>
          <p:cNvSpPr txBox="1"/>
          <p:nvPr/>
        </p:nvSpPr>
        <p:spPr>
          <a:xfrm>
            <a:off x="2132020" y="3431799"/>
            <a:ext cx="10486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스트라이드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=2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235B724-8C61-4D19-85EF-B29791B42E0F}"/>
              </a:ext>
            </a:extLst>
          </p:cNvPr>
          <p:cNvSpPr txBox="1"/>
          <p:nvPr/>
        </p:nvSpPr>
        <p:spPr>
          <a:xfrm>
            <a:off x="5438521" y="2264738"/>
            <a:ext cx="18787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(N-F)/stride+1</a:t>
            </a:r>
            <a:endParaRPr lang="ko-KR" altLang="en-US" sz="2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98751208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9CA7D42-9171-4D1E-B949-2EC45E46093A}"/>
              </a:ext>
            </a:extLst>
          </p:cNvPr>
          <p:cNvSpPr txBox="1"/>
          <p:nvPr/>
        </p:nvSpPr>
        <p:spPr>
          <a:xfrm>
            <a:off x="517097" y="1055984"/>
            <a:ext cx="35536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차원 배열에서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수행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 mode='valid' )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0987ACA-4FBC-4F26-A08F-40D1EF9C3D56}"/>
              </a:ext>
            </a:extLst>
          </p:cNvPr>
          <p:cNvSpPr/>
          <p:nvPr/>
        </p:nvSpPr>
        <p:spPr>
          <a:xfrm>
            <a:off x="2264979" y="2054778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9B607FD9-28B1-422B-809F-F1752570DAF9}"/>
              </a:ext>
            </a:extLst>
          </p:cNvPr>
          <p:cNvSpPr/>
          <p:nvPr/>
        </p:nvSpPr>
        <p:spPr>
          <a:xfrm>
            <a:off x="2632835" y="2054778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C6203DD3-6C26-4586-B422-7D10A3886334}"/>
              </a:ext>
            </a:extLst>
          </p:cNvPr>
          <p:cNvSpPr/>
          <p:nvPr/>
        </p:nvSpPr>
        <p:spPr>
          <a:xfrm>
            <a:off x="3000691" y="2054778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7FC0C880-B9CD-47AF-9E22-3449A3082F7A}"/>
              </a:ext>
            </a:extLst>
          </p:cNvPr>
          <p:cNvSpPr/>
          <p:nvPr/>
        </p:nvSpPr>
        <p:spPr>
          <a:xfrm>
            <a:off x="2264979" y="2422634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7388696F-34A5-4355-9822-C6895A3E8E8C}"/>
              </a:ext>
            </a:extLst>
          </p:cNvPr>
          <p:cNvSpPr/>
          <p:nvPr/>
        </p:nvSpPr>
        <p:spPr>
          <a:xfrm>
            <a:off x="2632835" y="2422634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A729291C-2624-4AD1-835A-BC29F41653D0}"/>
              </a:ext>
            </a:extLst>
          </p:cNvPr>
          <p:cNvSpPr/>
          <p:nvPr/>
        </p:nvSpPr>
        <p:spPr>
          <a:xfrm>
            <a:off x="3000691" y="2422634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BF86A795-07C2-4FD7-ABCE-210A5D8E971D}"/>
              </a:ext>
            </a:extLst>
          </p:cNvPr>
          <p:cNvSpPr/>
          <p:nvPr/>
        </p:nvSpPr>
        <p:spPr>
          <a:xfrm>
            <a:off x="2264979" y="2790490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473B5BCE-2EFA-45BD-B313-178EDE39C934}"/>
              </a:ext>
            </a:extLst>
          </p:cNvPr>
          <p:cNvSpPr/>
          <p:nvPr/>
        </p:nvSpPr>
        <p:spPr>
          <a:xfrm>
            <a:off x="2632835" y="2790490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41ADF447-D73F-4D0B-B55A-4E55D8F2B976}"/>
              </a:ext>
            </a:extLst>
          </p:cNvPr>
          <p:cNvSpPr/>
          <p:nvPr/>
        </p:nvSpPr>
        <p:spPr>
          <a:xfrm>
            <a:off x="3000691" y="2790490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FA0B913-4748-4FBE-B1F0-DF17C8A6549C}"/>
              </a:ext>
            </a:extLst>
          </p:cNvPr>
          <p:cNvSpPr txBox="1"/>
          <p:nvPr/>
        </p:nvSpPr>
        <p:spPr>
          <a:xfrm>
            <a:off x="2681149" y="1731617"/>
            <a:ext cx="2712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endParaRPr lang="ko-KR" altLang="en-US" sz="1400">
              <a:solidFill>
                <a:srgbClr val="000000"/>
              </a:solidFill>
              <a:latin typeface="Cambria Math" panose="02040503050406030204" pitchFamily="18" charset="0"/>
              <a:ea typeface="고도 M" panose="02000503000000020004" pitchFamily="2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D963B5EC-A215-44BD-8BE9-B79C6BE3DEA6}"/>
              </a:ext>
            </a:extLst>
          </p:cNvPr>
          <p:cNvSpPr txBox="1"/>
          <p:nvPr/>
        </p:nvSpPr>
        <p:spPr>
          <a:xfrm>
            <a:off x="4005704" y="1747001"/>
            <a:ext cx="3305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w</a:t>
            </a:r>
            <a:endParaRPr lang="ko-KR" altLang="en-US" sz="1400">
              <a:solidFill>
                <a:srgbClr val="000000"/>
              </a:solidFill>
              <a:latin typeface="Cambria Math" panose="02040503050406030204" pitchFamily="18" charset="0"/>
              <a:ea typeface="고도 M" panose="02000503000000020004" pitchFamily="2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EDF210BA-9B65-454C-9818-A10BC5E41CED}"/>
              </a:ext>
            </a:extLst>
          </p:cNvPr>
          <p:cNvSpPr/>
          <p:nvPr/>
        </p:nvSpPr>
        <p:spPr>
          <a:xfrm>
            <a:off x="3784460" y="206003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D4FAA474-0C29-40E4-B947-429433BAA48F}"/>
              </a:ext>
            </a:extLst>
          </p:cNvPr>
          <p:cNvSpPr/>
          <p:nvPr/>
        </p:nvSpPr>
        <p:spPr>
          <a:xfrm>
            <a:off x="4152316" y="206003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C41969DD-8028-43CA-9EAA-5E5F3CF3320C}"/>
              </a:ext>
            </a:extLst>
          </p:cNvPr>
          <p:cNvSpPr/>
          <p:nvPr/>
        </p:nvSpPr>
        <p:spPr>
          <a:xfrm>
            <a:off x="3784460" y="242788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2A610FA3-515C-403E-9714-0F4EC7293940}"/>
              </a:ext>
            </a:extLst>
          </p:cNvPr>
          <p:cNvSpPr/>
          <p:nvPr/>
        </p:nvSpPr>
        <p:spPr>
          <a:xfrm>
            <a:off x="4152316" y="242788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D37DD84C-EB36-4BC5-B475-550AFE882F90}"/>
              </a:ext>
            </a:extLst>
          </p:cNvPr>
          <p:cNvSpPr/>
          <p:nvPr/>
        </p:nvSpPr>
        <p:spPr>
          <a:xfrm>
            <a:off x="756744" y="4278516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178E57F2-C23E-4A7B-97B3-1CDDE32AA696}"/>
              </a:ext>
            </a:extLst>
          </p:cNvPr>
          <p:cNvSpPr/>
          <p:nvPr/>
        </p:nvSpPr>
        <p:spPr>
          <a:xfrm>
            <a:off x="1124600" y="4278516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BBB137CA-80E1-4EF7-9CBC-65D2D8A6F1B2}"/>
              </a:ext>
            </a:extLst>
          </p:cNvPr>
          <p:cNvSpPr/>
          <p:nvPr/>
        </p:nvSpPr>
        <p:spPr>
          <a:xfrm>
            <a:off x="1492456" y="4278516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8F3FE88B-6121-4D48-9010-4BCDCF8C4332}"/>
              </a:ext>
            </a:extLst>
          </p:cNvPr>
          <p:cNvSpPr/>
          <p:nvPr/>
        </p:nvSpPr>
        <p:spPr>
          <a:xfrm>
            <a:off x="756744" y="4646372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C0CA7222-C63F-4105-8B20-057D921CF804}"/>
              </a:ext>
            </a:extLst>
          </p:cNvPr>
          <p:cNvSpPr/>
          <p:nvPr/>
        </p:nvSpPr>
        <p:spPr>
          <a:xfrm>
            <a:off x="1124600" y="4646372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7F102948-4547-49A5-BE7E-5057CCBE7EBC}"/>
              </a:ext>
            </a:extLst>
          </p:cNvPr>
          <p:cNvSpPr/>
          <p:nvPr/>
        </p:nvSpPr>
        <p:spPr>
          <a:xfrm>
            <a:off x="1492456" y="4646372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BD83D861-31EB-4541-95F3-9C477B5CAFA0}"/>
              </a:ext>
            </a:extLst>
          </p:cNvPr>
          <p:cNvSpPr/>
          <p:nvPr/>
        </p:nvSpPr>
        <p:spPr>
          <a:xfrm>
            <a:off x="756744" y="5014228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AC5EFFD8-120A-4962-9CD8-FAD97C83A345}"/>
              </a:ext>
            </a:extLst>
          </p:cNvPr>
          <p:cNvSpPr/>
          <p:nvPr/>
        </p:nvSpPr>
        <p:spPr>
          <a:xfrm>
            <a:off x="1124600" y="5014228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7FD01978-9C05-4B16-A7B3-BDCC2C363C1C}"/>
              </a:ext>
            </a:extLst>
          </p:cNvPr>
          <p:cNvSpPr/>
          <p:nvPr/>
        </p:nvSpPr>
        <p:spPr>
          <a:xfrm>
            <a:off x="1492456" y="5014228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0D51CE4B-3C90-438B-B657-888ECE04E929}"/>
              </a:ext>
            </a:extLst>
          </p:cNvPr>
          <p:cNvSpPr/>
          <p:nvPr/>
        </p:nvSpPr>
        <p:spPr>
          <a:xfrm>
            <a:off x="2723937" y="4278516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C0DF0EC9-981F-4184-A9B5-AD33FDC22E76}"/>
              </a:ext>
            </a:extLst>
          </p:cNvPr>
          <p:cNvSpPr/>
          <p:nvPr/>
        </p:nvSpPr>
        <p:spPr>
          <a:xfrm>
            <a:off x="3091793" y="4278516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596E0F6F-28FA-4C01-93AE-D899504C138E}"/>
              </a:ext>
            </a:extLst>
          </p:cNvPr>
          <p:cNvSpPr/>
          <p:nvPr/>
        </p:nvSpPr>
        <p:spPr>
          <a:xfrm>
            <a:off x="3459649" y="4278516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272FC4DC-8BE1-4AF4-87F8-96A692EC64A8}"/>
              </a:ext>
            </a:extLst>
          </p:cNvPr>
          <p:cNvSpPr/>
          <p:nvPr/>
        </p:nvSpPr>
        <p:spPr>
          <a:xfrm>
            <a:off x="2723937" y="4646372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BFC38FCE-5485-45FA-9CEA-FEB6C9A64830}"/>
              </a:ext>
            </a:extLst>
          </p:cNvPr>
          <p:cNvSpPr/>
          <p:nvPr/>
        </p:nvSpPr>
        <p:spPr>
          <a:xfrm>
            <a:off x="3091793" y="4646372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7A1D53A5-0210-4E0E-91DC-39F2D8CC4054}"/>
              </a:ext>
            </a:extLst>
          </p:cNvPr>
          <p:cNvSpPr/>
          <p:nvPr/>
        </p:nvSpPr>
        <p:spPr>
          <a:xfrm>
            <a:off x="3459649" y="4646372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FC0988FB-9FFA-4523-9AD9-4E22C4D9BCC1}"/>
              </a:ext>
            </a:extLst>
          </p:cNvPr>
          <p:cNvSpPr/>
          <p:nvPr/>
        </p:nvSpPr>
        <p:spPr>
          <a:xfrm>
            <a:off x="2723937" y="5014228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BCC9507E-E16A-463C-95F5-148EF7F6402D}"/>
              </a:ext>
            </a:extLst>
          </p:cNvPr>
          <p:cNvSpPr/>
          <p:nvPr/>
        </p:nvSpPr>
        <p:spPr>
          <a:xfrm>
            <a:off x="3091793" y="5014228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2BCBB3C1-9DC5-4B16-8617-7F9E7A1CDCB3}"/>
              </a:ext>
            </a:extLst>
          </p:cNvPr>
          <p:cNvSpPr/>
          <p:nvPr/>
        </p:nvSpPr>
        <p:spPr>
          <a:xfrm>
            <a:off x="3459649" y="5014228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B20D6A1E-D3B8-4B0D-958B-DF3DE3AD6E0F}"/>
              </a:ext>
            </a:extLst>
          </p:cNvPr>
          <p:cNvGrpSpPr/>
          <p:nvPr/>
        </p:nvGrpSpPr>
        <p:grpSpPr>
          <a:xfrm>
            <a:off x="3102299" y="3903126"/>
            <a:ext cx="1615122" cy="1103568"/>
            <a:chOff x="2723936" y="3910660"/>
            <a:chExt cx="1615122" cy="1103568"/>
          </a:xfrm>
        </p:grpSpPr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776B7521-37DE-4608-B24E-3772E5A7CFE4}"/>
                </a:ext>
              </a:extLst>
            </p:cNvPr>
            <p:cNvSpPr/>
            <p:nvPr/>
          </p:nvSpPr>
          <p:spPr>
            <a:xfrm>
              <a:off x="2723937" y="4278516"/>
              <a:ext cx="735712" cy="735712"/>
            </a:xfrm>
            <a:prstGeom prst="rect">
              <a:avLst/>
            </a:prstGeom>
            <a:no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110" name="직선 연결선 109">
              <a:extLst>
                <a:ext uri="{FF2B5EF4-FFF2-40B4-BE49-F238E27FC236}">
                  <a16:creationId xmlns:a16="http://schemas.microsoft.com/office/drawing/2014/main" id="{2B981C8E-3F80-4068-82EF-7754D334D798}"/>
                </a:ext>
              </a:extLst>
            </p:cNvPr>
            <p:cNvCxnSpPr/>
            <p:nvPr/>
          </p:nvCxnSpPr>
          <p:spPr>
            <a:xfrm flipH="1">
              <a:off x="2723937" y="3910660"/>
              <a:ext cx="879409" cy="3678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연결선 110">
              <a:extLst>
                <a:ext uri="{FF2B5EF4-FFF2-40B4-BE49-F238E27FC236}">
                  <a16:creationId xmlns:a16="http://schemas.microsoft.com/office/drawing/2014/main" id="{3AC72843-0275-4708-BCDF-2E69C5CFA201}"/>
                </a:ext>
              </a:extLst>
            </p:cNvPr>
            <p:cNvCxnSpPr/>
            <p:nvPr/>
          </p:nvCxnSpPr>
          <p:spPr>
            <a:xfrm flipH="1">
              <a:off x="2723936" y="4646372"/>
              <a:ext cx="879409" cy="3678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연결선 111">
              <a:extLst>
                <a:ext uri="{FF2B5EF4-FFF2-40B4-BE49-F238E27FC236}">
                  <a16:creationId xmlns:a16="http://schemas.microsoft.com/office/drawing/2014/main" id="{9297AB39-99BE-4AF0-85A1-0D0CD9732012}"/>
                </a:ext>
              </a:extLst>
            </p:cNvPr>
            <p:cNvCxnSpPr/>
            <p:nvPr/>
          </p:nvCxnSpPr>
          <p:spPr>
            <a:xfrm flipH="1">
              <a:off x="3459649" y="4638838"/>
              <a:ext cx="879409" cy="3678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연결선 113">
              <a:extLst>
                <a:ext uri="{FF2B5EF4-FFF2-40B4-BE49-F238E27FC236}">
                  <a16:creationId xmlns:a16="http://schemas.microsoft.com/office/drawing/2014/main" id="{E6CD322C-7DE2-4F92-85FB-EB58B58EBBF1}"/>
                </a:ext>
              </a:extLst>
            </p:cNvPr>
            <p:cNvCxnSpPr/>
            <p:nvPr/>
          </p:nvCxnSpPr>
          <p:spPr>
            <a:xfrm flipH="1">
              <a:off x="3459649" y="3914427"/>
              <a:ext cx="879409" cy="3678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5" name="그룹 114">
              <a:extLst>
                <a:ext uri="{FF2B5EF4-FFF2-40B4-BE49-F238E27FC236}">
                  <a16:creationId xmlns:a16="http://schemas.microsoft.com/office/drawing/2014/main" id="{468BD9B9-19E0-4E8C-ACF5-E3AA03E7A4DE}"/>
                </a:ext>
              </a:extLst>
            </p:cNvPr>
            <p:cNvGrpSpPr/>
            <p:nvPr/>
          </p:nvGrpSpPr>
          <p:grpSpPr>
            <a:xfrm>
              <a:off x="3603346" y="3910660"/>
              <a:ext cx="735712" cy="735712"/>
              <a:chOff x="1529267" y="3727541"/>
              <a:chExt cx="735712" cy="735712"/>
            </a:xfrm>
          </p:grpSpPr>
          <p:sp>
            <p:nvSpPr>
              <p:cNvPr id="116" name="직사각형 115">
                <a:extLst>
                  <a:ext uri="{FF2B5EF4-FFF2-40B4-BE49-F238E27FC236}">
                    <a16:creationId xmlns:a16="http://schemas.microsoft.com/office/drawing/2014/main" id="{3C5FA93C-46F8-4C37-9C2A-ABCD63C0203F}"/>
                  </a:ext>
                </a:extLst>
              </p:cNvPr>
              <p:cNvSpPr/>
              <p:nvPr/>
            </p:nvSpPr>
            <p:spPr>
              <a:xfrm>
                <a:off x="1529267" y="3727541"/>
                <a:ext cx="367856" cy="36785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17" name="직사각형 116">
                <a:extLst>
                  <a:ext uri="{FF2B5EF4-FFF2-40B4-BE49-F238E27FC236}">
                    <a16:creationId xmlns:a16="http://schemas.microsoft.com/office/drawing/2014/main" id="{AAA0D15C-B37D-4AC2-B0F9-76072B23F21D}"/>
                  </a:ext>
                </a:extLst>
              </p:cNvPr>
              <p:cNvSpPr/>
              <p:nvPr/>
            </p:nvSpPr>
            <p:spPr>
              <a:xfrm>
                <a:off x="1897123" y="3727541"/>
                <a:ext cx="367856" cy="36785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18" name="직사각형 117">
                <a:extLst>
                  <a:ext uri="{FF2B5EF4-FFF2-40B4-BE49-F238E27FC236}">
                    <a16:creationId xmlns:a16="http://schemas.microsoft.com/office/drawing/2014/main" id="{8A12C96B-258B-48A3-B1EA-78FF8FF3490C}"/>
                  </a:ext>
                </a:extLst>
              </p:cNvPr>
              <p:cNvSpPr/>
              <p:nvPr/>
            </p:nvSpPr>
            <p:spPr>
              <a:xfrm>
                <a:off x="1529267" y="4095397"/>
                <a:ext cx="367856" cy="36785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19" name="직사각형 118">
                <a:extLst>
                  <a:ext uri="{FF2B5EF4-FFF2-40B4-BE49-F238E27FC236}">
                    <a16:creationId xmlns:a16="http://schemas.microsoft.com/office/drawing/2014/main" id="{A270A976-E550-4346-A080-F3CD0D0D87E7}"/>
                  </a:ext>
                </a:extLst>
              </p:cNvPr>
              <p:cNvSpPr/>
              <p:nvPr/>
            </p:nvSpPr>
            <p:spPr>
              <a:xfrm>
                <a:off x="1897123" y="4095397"/>
                <a:ext cx="367856" cy="36785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5A7ABD4F-131D-481A-98C9-44424911E915}"/>
              </a:ext>
            </a:extLst>
          </p:cNvPr>
          <p:cNvSpPr/>
          <p:nvPr/>
        </p:nvSpPr>
        <p:spPr>
          <a:xfrm>
            <a:off x="5083510" y="4278516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ED6D2FAA-6776-49B0-8E42-D629D8567B41}"/>
              </a:ext>
            </a:extLst>
          </p:cNvPr>
          <p:cNvSpPr/>
          <p:nvPr/>
        </p:nvSpPr>
        <p:spPr>
          <a:xfrm>
            <a:off x="5451366" y="4278516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000EE1B4-CBBA-4DB5-89C6-C31CB98C67C7}"/>
              </a:ext>
            </a:extLst>
          </p:cNvPr>
          <p:cNvSpPr/>
          <p:nvPr/>
        </p:nvSpPr>
        <p:spPr>
          <a:xfrm>
            <a:off x="5819222" y="4278516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D5A5F537-A84A-421A-B925-69C879C358AB}"/>
              </a:ext>
            </a:extLst>
          </p:cNvPr>
          <p:cNvSpPr/>
          <p:nvPr/>
        </p:nvSpPr>
        <p:spPr>
          <a:xfrm>
            <a:off x="5083510" y="4646372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8B4BB039-B565-4A47-9896-480113AE8A33}"/>
              </a:ext>
            </a:extLst>
          </p:cNvPr>
          <p:cNvSpPr/>
          <p:nvPr/>
        </p:nvSpPr>
        <p:spPr>
          <a:xfrm>
            <a:off x="5451366" y="4646372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6B5556CE-0642-4041-BE75-B9776A153EC1}"/>
              </a:ext>
            </a:extLst>
          </p:cNvPr>
          <p:cNvSpPr/>
          <p:nvPr/>
        </p:nvSpPr>
        <p:spPr>
          <a:xfrm>
            <a:off x="5819222" y="4646372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09C9A056-3196-4773-9C38-7B8A50B1211F}"/>
              </a:ext>
            </a:extLst>
          </p:cNvPr>
          <p:cNvSpPr/>
          <p:nvPr/>
        </p:nvSpPr>
        <p:spPr>
          <a:xfrm>
            <a:off x="5083510" y="5014228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D9714F09-F7C9-46F4-9188-E0AAE3368916}"/>
              </a:ext>
            </a:extLst>
          </p:cNvPr>
          <p:cNvSpPr/>
          <p:nvPr/>
        </p:nvSpPr>
        <p:spPr>
          <a:xfrm>
            <a:off x="5451366" y="5014228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58CACF39-97D5-4034-9824-841F814EDBCA}"/>
              </a:ext>
            </a:extLst>
          </p:cNvPr>
          <p:cNvSpPr/>
          <p:nvPr/>
        </p:nvSpPr>
        <p:spPr>
          <a:xfrm>
            <a:off x="5819222" y="5014228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36" name="그룹 135">
            <a:extLst>
              <a:ext uri="{FF2B5EF4-FFF2-40B4-BE49-F238E27FC236}">
                <a16:creationId xmlns:a16="http://schemas.microsoft.com/office/drawing/2014/main" id="{82F567B7-CBC6-4151-A993-E64CD2894831}"/>
              </a:ext>
            </a:extLst>
          </p:cNvPr>
          <p:cNvGrpSpPr/>
          <p:nvPr/>
        </p:nvGrpSpPr>
        <p:grpSpPr>
          <a:xfrm>
            <a:off x="5088764" y="4278520"/>
            <a:ext cx="1615122" cy="1103568"/>
            <a:chOff x="2723936" y="3910660"/>
            <a:chExt cx="1615122" cy="1103568"/>
          </a:xfrm>
        </p:grpSpPr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BB030FAA-2C3C-4121-B297-9C5DD2C6288C}"/>
                </a:ext>
              </a:extLst>
            </p:cNvPr>
            <p:cNvSpPr/>
            <p:nvPr/>
          </p:nvSpPr>
          <p:spPr>
            <a:xfrm>
              <a:off x="2723937" y="4278516"/>
              <a:ext cx="735712" cy="735712"/>
            </a:xfrm>
            <a:prstGeom prst="rect">
              <a:avLst/>
            </a:prstGeom>
            <a:no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138" name="직선 연결선 137">
              <a:extLst>
                <a:ext uri="{FF2B5EF4-FFF2-40B4-BE49-F238E27FC236}">
                  <a16:creationId xmlns:a16="http://schemas.microsoft.com/office/drawing/2014/main" id="{5E8CC4EB-C48B-49EB-B05C-2C36D84923C8}"/>
                </a:ext>
              </a:extLst>
            </p:cNvPr>
            <p:cNvCxnSpPr/>
            <p:nvPr/>
          </p:nvCxnSpPr>
          <p:spPr>
            <a:xfrm flipH="1">
              <a:off x="2723937" y="3910660"/>
              <a:ext cx="879409" cy="3678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직선 연결선 138">
              <a:extLst>
                <a:ext uri="{FF2B5EF4-FFF2-40B4-BE49-F238E27FC236}">
                  <a16:creationId xmlns:a16="http://schemas.microsoft.com/office/drawing/2014/main" id="{C8A6781F-C7E0-4BAD-B8EB-221A9E06ED0B}"/>
                </a:ext>
              </a:extLst>
            </p:cNvPr>
            <p:cNvCxnSpPr/>
            <p:nvPr/>
          </p:nvCxnSpPr>
          <p:spPr>
            <a:xfrm flipH="1">
              <a:off x="2723936" y="4646372"/>
              <a:ext cx="879409" cy="3678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직선 연결선 139">
              <a:extLst>
                <a:ext uri="{FF2B5EF4-FFF2-40B4-BE49-F238E27FC236}">
                  <a16:creationId xmlns:a16="http://schemas.microsoft.com/office/drawing/2014/main" id="{952E72AC-42A0-45A0-988C-6003B38ED70E}"/>
                </a:ext>
              </a:extLst>
            </p:cNvPr>
            <p:cNvCxnSpPr/>
            <p:nvPr/>
          </p:nvCxnSpPr>
          <p:spPr>
            <a:xfrm flipH="1">
              <a:off x="3459649" y="4638838"/>
              <a:ext cx="879409" cy="3678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직선 연결선 140">
              <a:extLst>
                <a:ext uri="{FF2B5EF4-FFF2-40B4-BE49-F238E27FC236}">
                  <a16:creationId xmlns:a16="http://schemas.microsoft.com/office/drawing/2014/main" id="{5CE2FA1E-CED3-41FE-BF5E-3B6E2E1A2164}"/>
                </a:ext>
              </a:extLst>
            </p:cNvPr>
            <p:cNvCxnSpPr/>
            <p:nvPr/>
          </p:nvCxnSpPr>
          <p:spPr>
            <a:xfrm flipH="1">
              <a:off x="3459649" y="3914427"/>
              <a:ext cx="879409" cy="3678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2" name="그룹 141">
              <a:extLst>
                <a:ext uri="{FF2B5EF4-FFF2-40B4-BE49-F238E27FC236}">
                  <a16:creationId xmlns:a16="http://schemas.microsoft.com/office/drawing/2014/main" id="{E6585843-AE97-4165-97C7-9D3705F6F450}"/>
                </a:ext>
              </a:extLst>
            </p:cNvPr>
            <p:cNvGrpSpPr/>
            <p:nvPr/>
          </p:nvGrpSpPr>
          <p:grpSpPr>
            <a:xfrm>
              <a:off x="3603346" y="3910660"/>
              <a:ext cx="735712" cy="735712"/>
              <a:chOff x="1529267" y="3727541"/>
              <a:chExt cx="735712" cy="735712"/>
            </a:xfrm>
          </p:grpSpPr>
          <p:sp>
            <p:nvSpPr>
              <p:cNvPr id="143" name="직사각형 142">
                <a:extLst>
                  <a:ext uri="{FF2B5EF4-FFF2-40B4-BE49-F238E27FC236}">
                    <a16:creationId xmlns:a16="http://schemas.microsoft.com/office/drawing/2014/main" id="{5B5EE9B7-E2B1-42FA-BCBC-FF5B3B92B6B8}"/>
                  </a:ext>
                </a:extLst>
              </p:cNvPr>
              <p:cNvSpPr/>
              <p:nvPr/>
            </p:nvSpPr>
            <p:spPr>
              <a:xfrm>
                <a:off x="1529267" y="3727541"/>
                <a:ext cx="367856" cy="36785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4" name="직사각형 143">
                <a:extLst>
                  <a:ext uri="{FF2B5EF4-FFF2-40B4-BE49-F238E27FC236}">
                    <a16:creationId xmlns:a16="http://schemas.microsoft.com/office/drawing/2014/main" id="{33243D25-E1F5-49A2-BFA0-175EABEE4BED}"/>
                  </a:ext>
                </a:extLst>
              </p:cNvPr>
              <p:cNvSpPr/>
              <p:nvPr/>
            </p:nvSpPr>
            <p:spPr>
              <a:xfrm>
                <a:off x="1897123" y="3727541"/>
                <a:ext cx="367856" cy="36785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5" name="직사각형 144">
                <a:extLst>
                  <a:ext uri="{FF2B5EF4-FFF2-40B4-BE49-F238E27FC236}">
                    <a16:creationId xmlns:a16="http://schemas.microsoft.com/office/drawing/2014/main" id="{278768F1-4040-4BEE-93F8-29440939AF82}"/>
                  </a:ext>
                </a:extLst>
              </p:cNvPr>
              <p:cNvSpPr/>
              <p:nvPr/>
            </p:nvSpPr>
            <p:spPr>
              <a:xfrm>
                <a:off x="1529267" y="4095397"/>
                <a:ext cx="367856" cy="36785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6" name="직사각형 145">
                <a:extLst>
                  <a:ext uri="{FF2B5EF4-FFF2-40B4-BE49-F238E27FC236}">
                    <a16:creationId xmlns:a16="http://schemas.microsoft.com/office/drawing/2014/main" id="{4AF5C9FC-DD19-4CFD-936A-382F32C9D7DC}"/>
                  </a:ext>
                </a:extLst>
              </p:cNvPr>
              <p:cNvSpPr/>
              <p:nvPr/>
            </p:nvSpPr>
            <p:spPr>
              <a:xfrm>
                <a:off x="1897123" y="4095397"/>
                <a:ext cx="367856" cy="36785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FDF0A5EF-84E9-4EE8-8567-16832739DD99}"/>
              </a:ext>
            </a:extLst>
          </p:cNvPr>
          <p:cNvSpPr/>
          <p:nvPr/>
        </p:nvSpPr>
        <p:spPr>
          <a:xfrm>
            <a:off x="7143537" y="4278512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C657EE58-9913-4A2C-9845-C84E2DF25783}"/>
              </a:ext>
            </a:extLst>
          </p:cNvPr>
          <p:cNvSpPr/>
          <p:nvPr/>
        </p:nvSpPr>
        <p:spPr>
          <a:xfrm>
            <a:off x="7511393" y="4278512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BB424072-B80E-45CF-91B8-4AE65A6F1772}"/>
              </a:ext>
            </a:extLst>
          </p:cNvPr>
          <p:cNvSpPr/>
          <p:nvPr/>
        </p:nvSpPr>
        <p:spPr>
          <a:xfrm>
            <a:off x="7879249" y="4278512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D9C74B0F-2E37-4B49-9454-3C1D0E8CF8B6}"/>
              </a:ext>
            </a:extLst>
          </p:cNvPr>
          <p:cNvSpPr/>
          <p:nvPr/>
        </p:nvSpPr>
        <p:spPr>
          <a:xfrm>
            <a:off x="7143537" y="4646368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BE09A538-C9BA-443A-9F8E-122C7B735084}"/>
              </a:ext>
            </a:extLst>
          </p:cNvPr>
          <p:cNvSpPr/>
          <p:nvPr/>
        </p:nvSpPr>
        <p:spPr>
          <a:xfrm>
            <a:off x="7511393" y="4646368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99572B86-939D-4D07-A1D0-5CD05F94EC35}"/>
              </a:ext>
            </a:extLst>
          </p:cNvPr>
          <p:cNvSpPr/>
          <p:nvPr/>
        </p:nvSpPr>
        <p:spPr>
          <a:xfrm>
            <a:off x="7879249" y="4646368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E977F3E7-FF9E-4093-9B31-DCB3C5D1AD13}"/>
              </a:ext>
            </a:extLst>
          </p:cNvPr>
          <p:cNvSpPr/>
          <p:nvPr/>
        </p:nvSpPr>
        <p:spPr>
          <a:xfrm>
            <a:off x="7143537" y="5014224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3AA47070-E5E0-4589-AAEB-7B33F14C23A5}"/>
              </a:ext>
            </a:extLst>
          </p:cNvPr>
          <p:cNvSpPr/>
          <p:nvPr/>
        </p:nvSpPr>
        <p:spPr>
          <a:xfrm>
            <a:off x="7511393" y="5014224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70204A87-4255-4203-842B-E58F89DD95D3}"/>
              </a:ext>
            </a:extLst>
          </p:cNvPr>
          <p:cNvSpPr/>
          <p:nvPr/>
        </p:nvSpPr>
        <p:spPr>
          <a:xfrm>
            <a:off x="7879249" y="5014224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59" name="그룹 158">
            <a:extLst>
              <a:ext uri="{FF2B5EF4-FFF2-40B4-BE49-F238E27FC236}">
                <a16:creationId xmlns:a16="http://schemas.microsoft.com/office/drawing/2014/main" id="{4313A24B-4BDE-43E6-B4E3-840E653B011F}"/>
              </a:ext>
            </a:extLst>
          </p:cNvPr>
          <p:cNvGrpSpPr/>
          <p:nvPr/>
        </p:nvGrpSpPr>
        <p:grpSpPr>
          <a:xfrm>
            <a:off x="7500886" y="4278516"/>
            <a:ext cx="1615122" cy="1103568"/>
            <a:chOff x="2723936" y="3910660"/>
            <a:chExt cx="1615122" cy="1103568"/>
          </a:xfrm>
        </p:grpSpPr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0B5F6BF2-91BA-4B4E-AEFB-90CC95BD7736}"/>
                </a:ext>
              </a:extLst>
            </p:cNvPr>
            <p:cNvSpPr/>
            <p:nvPr/>
          </p:nvSpPr>
          <p:spPr>
            <a:xfrm>
              <a:off x="2723937" y="4278516"/>
              <a:ext cx="735712" cy="735712"/>
            </a:xfrm>
            <a:prstGeom prst="rect">
              <a:avLst/>
            </a:prstGeom>
            <a:no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163" name="직선 연결선 162">
              <a:extLst>
                <a:ext uri="{FF2B5EF4-FFF2-40B4-BE49-F238E27FC236}">
                  <a16:creationId xmlns:a16="http://schemas.microsoft.com/office/drawing/2014/main" id="{30B02160-81A4-4029-9DBC-726FEE65A348}"/>
                </a:ext>
              </a:extLst>
            </p:cNvPr>
            <p:cNvCxnSpPr/>
            <p:nvPr/>
          </p:nvCxnSpPr>
          <p:spPr>
            <a:xfrm flipH="1">
              <a:off x="2723937" y="3910660"/>
              <a:ext cx="879409" cy="3678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직선 연결선 163">
              <a:extLst>
                <a:ext uri="{FF2B5EF4-FFF2-40B4-BE49-F238E27FC236}">
                  <a16:creationId xmlns:a16="http://schemas.microsoft.com/office/drawing/2014/main" id="{F357C2C0-FE97-4211-AFF4-C30F7FF43614}"/>
                </a:ext>
              </a:extLst>
            </p:cNvPr>
            <p:cNvCxnSpPr/>
            <p:nvPr/>
          </p:nvCxnSpPr>
          <p:spPr>
            <a:xfrm flipH="1">
              <a:off x="2723936" y="4646372"/>
              <a:ext cx="879409" cy="3678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직선 연결선 164">
              <a:extLst>
                <a:ext uri="{FF2B5EF4-FFF2-40B4-BE49-F238E27FC236}">
                  <a16:creationId xmlns:a16="http://schemas.microsoft.com/office/drawing/2014/main" id="{3A58C3EC-8331-4AE4-A20D-5C71C5F65D29}"/>
                </a:ext>
              </a:extLst>
            </p:cNvPr>
            <p:cNvCxnSpPr/>
            <p:nvPr/>
          </p:nvCxnSpPr>
          <p:spPr>
            <a:xfrm flipH="1">
              <a:off x="3459649" y="4638838"/>
              <a:ext cx="879409" cy="3678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직선 연결선 165">
              <a:extLst>
                <a:ext uri="{FF2B5EF4-FFF2-40B4-BE49-F238E27FC236}">
                  <a16:creationId xmlns:a16="http://schemas.microsoft.com/office/drawing/2014/main" id="{F7556413-56EA-470D-8C3A-BBCE21DBAA98}"/>
                </a:ext>
              </a:extLst>
            </p:cNvPr>
            <p:cNvCxnSpPr/>
            <p:nvPr/>
          </p:nvCxnSpPr>
          <p:spPr>
            <a:xfrm flipH="1">
              <a:off x="3459649" y="3914427"/>
              <a:ext cx="879409" cy="3678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7" name="그룹 166">
              <a:extLst>
                <a:ext uri="{FF2B5EF4-FFF2-40B4-BE49-F238E27FC236}">
                  <a16:creationId xmlns:a16="http://schemas.microsoft.com/office/drawing/2014/main" id="{C2E2265B-7658-4B53-B22A-9C528EC84468}"/>
                </a:ext>
              </a:extLst>
            </p:cNvPr>
            <p:cNvGrpSpPr/>
            <p:nvPr/>
          </p:nvGrpSpPr>
          <p:grpSpPr>
            <a:xfrm>
              <a:off x="3603346" y="3910660"/>
              <a:ext cx="735712" cy="735712"/>
              <a:chOff x="1529267" y="3727541"/>
              <a:chExt cx="735712" cy="735712"/>
            </a:xfrm>
          </p:grpSpPr>
          <p:sp>
            <p:nvSpPr>
              <p:cNvPr id="168" name="직사각형 167">
                <a:extLst>
                  <a:ext uri="{FF2B5EF4-FFF2-40B4-BE49-F238E27FC236}">
                    <a16:creationId xmlns:a16="http://schemas.microsoft.com/office/drawing/2014/main" id="{744E7A1F-9082-4526-8CAB-7D2F71C3A03D}"/>
                  </a:ext>
                </a:extLst>
              </p:cNvPr>
              <p:cNvSpPr/>
              <p:nvPr/>
            </p:nvSpPr>
            <p:spPr>
              <a:xfrm>
                <a:off x="1529267" y="3727541"/>
                <a:ext cx="367856" cy="36785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9" name="직사각형 168">
                <a:extLst>
                  <a:ext uri="{FF2B5EF4-FFF2-40B4-BE49-F238E27FC236}">
                    <a16:creationId xmlns:a16="http://schemas.microsoft.com/office/drawing/2014/main" id="{9A880308-8D0C-402D-BA31-B10338016DB1}"/>
                  </a:ext>
                </a:extLst>
              </p:cNvPr>
              <p:cNvSpPr/>
              <p:nvPr/>
            </p:nvSpPr>
            <p:spPr>
              <a:xfrm>
                <a:off x="1897123" y="3727541"/>
                <a:ext cx="367856" cy="36785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0" name="직사각형 169">
                <a:extLst>
                  <a:ext uri="{FF2B5EF4-FFF2-40B4-BE49-F238E27FC236}">
                    <a16:creationId xmlns:a16="http://schemas.microsoft.com/office/drawing/2014/main" id="{E5FB4857-2D00-4F00-875D-1915DF4591AB}"/>
                  </a:ext>
                </a:extLst>
              </p:cNvPr>
              <p:cNvSpPr/>
              <p:nvPr/>
            </p:nvSpPr>
            <p:spPr>
              <a:xfrm>
                <a:off x="1529267" y="4095397"/>
                <a:ext cx="367856" cy="36785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1" name="직사각형 170">
                <a:extLst>
                  <a:ext uri="{FF2B5EF4-FFF2-40B4-BE49-F238E27FC236}">
                    <a16:creationId xmlns:a16="http://schemas.microsoft.com/office/drawing/2014/main" id="{0FC06880-4E57-428D-903E-69C49574153D}"/>
                  </a:ext>
                </a:extLst>
              </p:cNvPr>
              <p:cNvSpPr/>
              <p:nvPr/>
            </p:nvSpPr>
            <p:spPr>
              <a:xfrm>
                <a:off x="1897123" y="4095397"/>
                <a:ext cx="367856" cy="36785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sp>
        <p:nvSpPr>
          <p:cNvPr id="172" name="TextBox 171">
            <a:extLst>
              <a:ext uri="{FF2B5EF4-FFF2-40B4-BE49-F238E27FC236}">
                <a16:creationId xmlns:a16="http://schemas.microsoft.com/office/drawing/2014/main" id="{9BE2C36F-7D9F-48E6-ACC2-D4D1A573F3B8}"/>
              </a:ext>
            </a:extLst>
          </p:cNvPr>
          <p:cNvSpPr txBox="1"/>
          <p:nvPr/>
        </p:nvSpPr>
        <p:spPr>
          <a:xfrm>
            <a:off x="1022875" y="5525017"/>
            <a:ext cx="4844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=&gt; 2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D9CC4D41-1E77-4FE9-9350-8F6006B6ECE7}"/>
              </a:ext>
            </a:extLst>
          </p:cNvPr>
          <p:cNvSpPr txBox="1"/>
          <p:nvPr/>
        </p:nvSpPr>
        <p:spPr>
          <a:xfrm>
            <a:off x="3126333" y="5525017"/>
            <a:ext cx="4844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=&gt; 4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1D7E794A-DACE-4A4B-9685-A21E53F0D84C}"/>
              </a:ext>
            </a:extLst>
          </p:cNvPr>
          <p:cNvSpPr txBox="1"/>
          <p:nvPr/>
        </p:nvSpPr>
        <p:spPr>
          <a:xfrm>
            <a:off x="5518722" y="5514812"/>
            <a:ext cx="4844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=&gt; 8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875174A8-6326-4F36-B22B-600FB75F48FC}"/>
              </a:ext>
            </a:extLst>
          </p:cNvPr>
          <p:cNvSpPr txBox="1"/>
          <p:nvPr/>
        </p:nvSpPr>
        <p:spPr>
          <a:xfrm>
            <a:off x="7529272" y="5530883"/>
            <a:ext cx="5517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=&gt; 10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AF31CAA6-1A2A-42D4-99EA-25DBA1F6BA41}"/>
              </a:ext>
            </a:extLst>
          </p:cNvPr>
          <p:cNvSpPr/>
          <p:nvPr/>
        </p:nvSpPr>
        <p:spPr>
          <a:xfrm>
            <a:off x="5389571" y="1541736"/>
            <a:ext cx="3958679" cy="138499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x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np.array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([[1, 2, 3],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[4, 5, 6],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[7, 8, 9]])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w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np.array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([[2, 0], [0, 0]])</a:t>
            </a:r>
          </a:p>
          <a:p>
            <a:r>
              <a:rPr lang="fr-FR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from scipy.signal import correlate2d</a:t>
            </a:r>
          </a:p>
          <a:p>
            <a:r>
              <a:rPr lang="fr-FR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correlate2d(x, w, mode='valid')</a:t>
            </a:r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373F1660-FFBA-4603-84DE-1310FD3A226F}"/>
              </a:ext>
            </a:extLst>
          </p:cNvPr>
          <p:cNvSpPr txBox="1"/>
          <p:nvPr/>
        </p:nvSpPr>
        <p:spPr>
          <a:xfrm>
            <a:off x="5585503" y="3024156"/>
            <a:ext cx="1229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array([[ 2,  4],</a:t>
            </a:r>
          </a:p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      [ 8, 10]])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28AF5E98-71E1-45BB-AAC8-6EFE9DC4EC61}"/>
              </a:ext>
            </a:extLst>
          </p:cNvPr>
          <p:cNvGrpSpPr/>
          <p:nvPr/>
        </p:nvGrpSpPr>
        <p:grpSpPr>
          <a:xfrm>
            <a:off x="765483" y="3924613"/>
            <a:ext cx="1615122" cy="1103568"/>
            <a:chOff x="2723936" y="3910660"/>
            <a:chExt cx="1615122" cy="1103568"/>
          </a:xfrm>
        </p:grpSpPr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CBEF7C2B-3431-4F38-AD38-6DD521207AFD}"/>
                </a:ext>
              </a:extLst>
            </p:cNvPr>
            <p:cNvSpPr/>
            <p:nvPr/>
          </p:nvSpPr>
          <p:spPr>
            <a:xfrm>
              <a:off x="2723937" y="4278516"/>
              <a:ext cx="735712" cy="735712"/>
            </a:xfrm>
            <a:prstGeom prst="rect">
              <a:avLst/>
            </a:prstGeom>
            <a:no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126" name="직선 연결선 125">
              <a:extLst>
                <a:ext uri="{FF2B5EF4-FFF2-40B4-BE49-F238E27FC236}">
                  <a16:creationId xmlns:a16="http://schemas.microsoft.com/office/drawing/2014/main" id="{74B82633-28E2-46EB-AB45-A3138E7ED800}"/>
                </a:ext>
              </a:extLst>
            </p:cNvPr>
            <p:cNvCxnSpPr/>
            <p:nvPr/>
          </p:nvCxnSpPr>
          <p:spPr>
            <a:xfrm flipH="1">
              <a:off x="2723937" y="3910660"/>
              <a:ext cx="879409" cy="3678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직선 연결선 126">
              <a:extLst>
                <a:ext uri="{FF2B5EF4-FFF2-40B4-BE49-F238E27FC236}">
                  <a16:creationId xmlns:a16="http://schemas.microsoft.com/office/drawing/2014/main" id="{95CE838D-C2B2-49E2-AA6A-83257A4BA386}"/>
                </a:ext>
              </a:extLst>
            </p:cNvPr>
            <p:cNvCxnSpPr/>
            <p:nvPr/>
          </p:nvCxnSpPr>
          <p:spPr>
            <a:xfrm flipH="1">
              <a:off x="2723936" y="4646372"/>
              <a:ext cx="879409" cy="3678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직선 연결선 127">
              <a:extLst>
                <a:ext uri="{FF2B5EF4-FFF2-40B4-BE49-F238E27FC236}">
                  <a16:creationId xmlns:a16="http://schemas.microsoft.com/office/drawing/2014/main" id="{90867106-74DC-4D87-AA15-B7AC812C6F20}"/>
                </a:ext>
              </a:extLst>
            </p:cNvPr>
            <p:cNvCxnSpPr/>
            <p:nvPr/>
          </p:nvCxnSpPr>
          <p:spPr>
            <a:xfrm flipH="1">
              <a:off x="3459649" y="4638838"/>
              <a:ext cx="879409" cy="3678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직선 연결선 131">
              <a:extLst>
                <a:ext uri="{FF2B5EF4-FFF2-40B4-BE49-F238E27FC236}">
                  <a16:creationId xmlns:a16="http://schemas.microsoft.com/office/drawing/2014/main" id="{AA816326-54FE-4216-BBDE-8F7DBC87878D}"/>
                </a:ext>
              </a:extLst>
            </p:cNvPr>
            <p:cNvCxnSpPr/>
            <p:nvPr/>
          </p:nvCxnSpPr>
          <p:spPr>
            <a:xfrm flipH="1">
              <a:off x="3459649" y="3914427"/>
              <a:ext cx="879409" cy="3678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3" name="그룹 132">
              <a:extLst>
                <a:ext uri="{FF2B5EF4-FFF2-40B4-BE49-F238E27FC236}">
                  <a16:creationId xmlns:a16="http://schemas.microsoft.com/office/drawing/2014/main" id="{C94090EA-1401-4806-843A-DDDDFE179649}"/>
                </a:ext>
              </a:extLst>
            </p:cNvPr>
            <p:cNvGrpSpPr/>
            <p:nvPr/>
          </p:nvGrpSpPr>
          <p:grpSpPr>
            <a:xfrm>
              <a:off x="3603346" y="3910660"/>
              <a:ext cx="735712" cy="735712"/>
              <a:chOff x="1529267" y="3727541"/>
              <a:chExt cx="735712" cy="735712"/>
            </a:xfrm>
          </p:grpSpPr>
          <p:sp>
            <p:nvSpPr>
              <p:cNvPr id="134" name="직사각형 133">
                <a:extLst>
                  <a:ext uri="{FF2B5EF4-FFF2-40B4-BE49-F238E27FC236}">
                    <a16:creationId xmlns:a16="http://schemas.microsoft.com/office/drawing/2014/main" id="{A0B4A4E6-3B1C-4B67-AC1A-AC2438A23A71}"/>
                  </a:ext>
                </a:extLst>
              </p:cNvPr>
              <p:cNvSpPr/>
              <p:nvPr/>
            </p:nvSpPr>
            <p:spPr>
              <a:xfrm>
                <a:off x="1529267" y="3727541"/>
                <a:ext cx="367856" cy="36785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35" name="직사각형 134">
                <a:extLst>
                  <a:ext uri="{FF2B5EF4-FFF2-40B4-BE49-F238E27FC236}">
                    <a16:creationId xmlns:a16="http://schemas.microsoft.com/office/drawing/2014/main" id="{D8DD9A69-7DC5-4841-83F8-3AB7A8E9CA95}"/>
                  </a:ext>
                </a:extLst>
              </p:cNvPr>
              <p:cNvSpPr/>
              <p:nvPr/>
            </p:nvSpPr>
            <p:spPr>
              <a:xfrm>
                <a:off x="1897123" y="3727541"/>
                <a:ext cx="367856" cy="36785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7" name="직사각형 146">
                <a:extLst>
                  <a:ext uri="{FF2B5EF4-FFF2-40B4-BE49-F238E27FC236}">
                    <a16:creationId xmlns:a16="http://schemas.microsoft.com/office/drawing/2014/main" id="{5D3835C6-1709-47DC-A0F1-69EB3ACB679E}"/>
                  </a:ext>
                </a:extLst>
              </p:cNvPr>
              <p:cNvSpPr/>
              <p:nvPr/>
            </p:nvSpPr>
            <p:spPr>
              <a:xfrm>
                <a:off x="1529267" y="4095397"/>
                <a:ext cx="367856" cy="36785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8" name="직사각형 147">
                <a:extLst>
                  <a:ext uri="{FF2B5EF4-FFF2-40B4-BE49-F238E27FC236}">
                    <a16:creationId xmlns:a16="http://schemas.microsoft.com/office/drawing/2014/main" id="{F5D68C8C-2CB1-4FB5-A698-4E4684E09D06}"/>
                  </a:ext>
                </a:extLst>
              </p:cNvPr>
              <p:cNvSpPr/>
              <p:nvPr/>
            </p:nvSpPr>
            <p:spPr>
              <a:xfrm>
                <a:off x="1897123" y="4095397"/>
                <a:ext cx="367856" cy="36785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50608063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1557CD7E-6907-436A-B719-B90C53B0C6AB}"/>
              </a:ext>
            </a:extLst>
          </p:cNvPr>
          <p:cNvGrpSpPr/>
          <p:nvPr/>
        </p:nvGrpSpPr>
        <p:grpSpPr>
          <a:xfrm>
            <a:off x="216154" y="1808578"/>
            <a:ext cx="980949" cy="980948"/>
            <a:chOff x="405340" y="3647889"/>
            <a:chExt cx="980949" cy="980948"/>
          </a:xfrm>
        </p:grpSpPr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D37DD84C-EB36-4BC5-B475-550AFE882F90}"/>
                </a:ext>
              </a:extLst>
            </p:cNvPr>
            <p:cNvSpPr/>
            <p:nvPr/>
          </p:nvSpPr>
          <p:spPr>
            <a:xfrm>
              <a:off x="405340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178E57F2-C23E-4A7B-97B3-1CDDE32AA696}"/>
                </a:ext>
              </a:extLst>
            </p:cNvPr>
            <p:cNvSpPr/>
            <p:nvPr/>
          </p:nvSpPr>
          <p:spPr>
            <a:xfrm>
              <a:off x="650577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BBB137CA-80E1-4EF7-9CBC-65D2D8A6F1B2}"/>
                </a:ext>
              </a:extLst>
            </p:cNvPr>
            <p:cNvSpPr/>
            <p:nvPr/>
          </p:nvSpPr>
          <p:spPr>
            <a:xfrm>
              <a:off x="895815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8F3FE88B-6121-4D48-9010-4BCDCF8C4332}"/>
                </a:ext>
              </a:extLst>
            </p:cNvPr>
            <p:cNvSpPr/>
            <p:nvPr/>
          </p:nvSpPr>
          <p:spPr>
            <a:xfrm>
              <a:off x="405340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C0CA7222-C63F-4105-8B20-057D921CF804}"/>
                </a:ext>
              </a:extLst>
            </p:cNvPr>
            <p:cNvSpPr/>
            <p:nvPr/>
          </p:nvSpPr>
          <p:spPr>
            <a:xfrm>
              <a:off x="650577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7F102948-4547-49A5-BE7E-5057CCBE7EBC}"/>
                </a:ext>
              </a:extLst>
            </p:cNvPr>
            <p:cNvSpPr/>
            <p:nvPr/>
          </p:nvSpPr>
          <p:spPr>
            <a:xfrm>
              <a:off x="895815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BD83D861-31EB-4541-95F3-9C477B5CAFA0}"/>
                </a:ext>
              </a:extLst>
            </p:cNvPr>
            <p:cNvSpPr/>
            <p:nvPr/>
          </p:nvSpPr>
          <p:spPr>
            <a:xfrm>
              <a:off x="405340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AC5EFFD8-120A-4962-9CD8-FAD97C83A345}"/>
                </a:ext>
              </a:extLst>
            </p:cNvPr>
            <p:cNvSpPr/>
            <p:nvPr/>
          </p:nvSpPr>
          <p:spPr>
            <a:xfrm>
              <a:off x="650577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7FD01978-9C05-4B16-A7B3-BDCC2C363C1C}"/>
                </a:ext>
              </a:extLst>
            </p:cNvPr>
            <p:cNvSpPr/>
            <p:nvPr/>
          </p:nvSpPr>
          <p:spPr>
            <a:xfrm>
              <a:off x="895815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529C0BFB-30D0-4D64-9E6A-6B22E0068E85}"/>
                </a:ext>
              </a:extLst>
            </p:cNvPr>
            <p:cNvSpPr/>
            <p:nvPr/>
          </p:nvSpPr>
          <p:spPr>
            <a:xfrm>
              <a:off x="1141052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EF88AA53-34B8-4635-9F8E-2B82C32CDDEA}"/>
                </a:ext>
              </a:extLst>
            </p:cNvPr>
            <p:cNvSpPr/>
            <p:nvPr/>
          </p:nvSpPr>
          <p:spPr>
            <a:xfrm>
              <a:off x="1141052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76B95FE4-F0D0-4757-BDF1-1028D2DC8079}"/>
                </a:ext>
              </a:extLst>
            </p:cNvPr>
            <p:cNvSpPr/>
            <p:nvPr/>
          </p:nvSpPr>
          <p:spPr>
            <a:xfrm>
              <a:off x="1141052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D193DE70-E0F1-457A-8223-2D0349ADCE30}"/>
                </a:ext>
              </a:extLst>
            </p:cNvPr>
            <p:cNvSpPr/>
            <p:nvPr/>
          </p:nvSpPr>
          <p:spPr>
            <a:xfrm>
              <a:off x="405340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72E7FCCA-17D8-4AE4-875B-5180E3FF0B12}"/>
                </a:ext>
              </a:extLst>
            </p:cNvPr>
            <p:cNvSpPr/>
            <p:nvPr/>
          </p:nvSpPr>
          <p:spPr>
            <a:xfrm>
              <a:off x="650577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8EFDD7CA-9AE6-4521-9A52-05B1395C7BCB}"/>
                </a:ext>
              </a:extLst>
            </p:cNvPr>
            <p:cNvSpPr/>
            <p:nvPr/>
          </p:nvSpPr>
          <p:spPr>
            <a:xfrm>
              <a:off x="895815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B3E0A46E-B048-416A-9198-E9F71B8E6A0F}"/>
                </a:ext>
              </a:extLst>
            </p:cNvPr>
            <p:cNvSpPr/>
            <p:nvPr/>
          </p:nvSpPr>
          <p:spPr>
            <a:xfrm>
              <a:off x="1141052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9CA7D42-9171-4D1E-B949-2EC45E46093A}"/>
              </a:ext>
            </a:extLst>
          </p:cNvPr>
          <p:cNvSpPr txBox="1"/>
          <p:nvPr/>
        </p:nvSpPr>
        <p:spPr>
          <a:xfrm>
            <a:off x="517097" y="1055984"/>
            <a:ext cx="25266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차원 배열에서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same padding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C5AD9AA-9A70-46CF-877A-29CEAD5B0F8E}"/>
              </a:ext>
            </a:extLst>
          </p:cNvPr>
          <p:cNvSpPr/>
          <p:nvPr/>
        </p:nvSpPr>
        <p:spPr>
          <a:xfrm>
            <a:off x="216153" y="1808577"/>
            <a:ext cx="490475" cy="490475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AF31CAA6-1A2A-42D4-99EA-25DBA1F6BA41}"/>
              </a:ext>
            </a:extLst>
          </p:cNvPr>
          <p:cNvSpPr/>
          <p:nvPr/>
        </p:nvSpPr>
        <p:spPr>
          <a:xfrm>
            <a:off x="410070" y="3615637"/>
            <a:ext cx="8938347" cy="30777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fr-FR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correlate2d(x, w, mode='same')</a:t>
            </a:r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373F1660-FFBA-4603-84DE-1310FD3A226F}"/>
              </a:ext>
            </a:extLst>
          </p:cNvPr>
          <p:cNvSpPr txBox="1"/>
          <p:nvPr/>
        </p:nvSpPr>
        <p:spPr>
          <a:xfrm>
            <a:off x="858978" y="4089263"/>
            <a:ext cx="1494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array([[ 2,  4,  6],</a:t>
            </a:r>
          </a:p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      [ 8, 10, 12],</a:t>
            </a:r>
          </a:p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      [14, 16, 18]])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134" name="그룹 133">
            <a:extLst>
              <a:ext uri="{FF2B5EF4-FFF2-40B4-BE49-F238E27FC236}">
                <a16:creationId xmlns:a16="http://schemas.microsoft.com/office/drawing/2014/main" id="{9C29501C-A643-4B19-A3D5-CE55A1B31FF3}"/>
              </a:ext>
            </a:extLst>
          </p:cNvPr>
          <p:cNvGrpSpPr/>
          <p:nvPr/>
        </p:nvGrpSpPr>
        <p:grpSpPr>
          <a:xfrm>
            <a:off x="1351272" y="1808578"/>
            <a:ext cx="980949" cy="980948"/>
            <a:chOff x="405340" y="3647889"/>
            <a:chExt cx="980949" cy="980948"/>
          </a:xfrm>
        </p:grpSpPr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6D0488C8-1B0C-4890-815D-02BABBABA86D}"/>
                </a:ext>
              </a:extLst>
            </p:cNvPr>
            <p:cNvSpPr/>
            <p:nvPr/>
          </p:nvSpPr>
          <p:spPr>
            <a:xfrm>
              <a:off x="405340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C0D12F0C-9435-4655-93B8-C52E3116FED3}"/>
                </a:ext>
              </a:extLst>
            </p:cNvPr>
            <p:cNvSpPr/>
            <p:nvPr/>
          </p:nvSpPr>
          <p:spPr>
            <a:xfrm>
              <a:off x="650577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6D9A7ADC-1EAA-4C66-AF54-AF632A649BC6}"/>
                </a:ext>
              </a:extLst>
            </p:cNvPr>
            <p:cNvSpPr/>
            <p:nvPr/>
          </p:nvSpPr>
          <p:spPr>
            <a:xfrm>
              <a:off x="895815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73B05DEA-150E-4B96-90F1-7BCFDEF2E643}"/>
                </a:ext>
              </a:extLst>
            </p:cNvPr>
            <p:cNvSpPr/>
            <p:nvPr/>
          </p:nvSpPr>
          <p:spPr>
            <a:xfrm>
              <a:off x="405340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0" name="직사각형 159">
              <a:extLst>
                <a:ext uri="{FF2B5EF4-FFF2-40B4-BE49-F238E27FC236}">
                  <a16:creationId xmlns:a16="http://schemas.microsoft.com/office/drawing/2014/main" id="{485FCF3E-0848-40E0-9975-E748ABA31CDD}"/>
                </a:ext>
              </a:extLst>
            </p:cNvPr>
            <p:cNvSpPr/>
            <p:nvPr/>
          </p:nvSpPr>
          <p:spPr>
            <a:xfrm>
              <a:off x="650577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1" name="직사각형 160">
              <a:extLst>
                <a:ext uri="{FF2B5EF4-FFF2-40B4-BE49-F238E27FC236}">
                  <a16:creationId xmlns:a16="http://schemas.microsoft.com/office/drawing/2014/main" id="{B8CBA349-03A0-4EC7-84F5-9B69A7B3A6AA}"/>
                </a:ext>
              </a:extLst>
            </p:cNvPr>
            <p:cNvSpPr/>
            <p:nvPr/>
          </p:nvSpPr>
          <p:spPr>
            <a:xfrm>
              <a:off x="895815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996718D3-6F9F-4B60-ABC8-EFAFBA10BB62}"/>
                </a:ext>
              </a:extLst>
            </p:cNvPr>
            <p:cNvSpPr/>
            <p:nvPr/>
          </p:nvSpPr>
          <p:spPr>
            <a:xfrm>
              <a:off x="405340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9" name="직사각형 178">
              <a:extLst>
                <a:ext uri="{FF2B5EF4-FFF2-40B4-BE49-F238E27FC236}">
                  <a16:creationId xmlns:a16="http://schemas.microsoft.com/office/drawing/2014/main" id="{10637093-EF68-4D0A-80FF-CF2D5226BEE8}"/>
                </a:ext>
              </a:extLst>
            </p:cNvPr>
            <p:cNvSpPr/>
            <p:nvPr/>
          </p:nvSpPr>
          <p:spPr>
            <a:xfrm>
              <a:off x="650577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0" name="직사각형 179">
              <a:extLst>
                <a:ext uri="{FF2B5EF4-FFF2-40B4-BE49-F238E27FC236}">
                  <a16:creationId xmlns:a16="http://schemas.microsoft.com/office/drawing/2014/main" id="{D6CC12F9-4176-4E17-8D2A-103A84FD167C}"/>
                </a:ext>
              </a:extLst>
            </p:cNvPr>
            <p:cNvSpPr/>
            <p:nvPr/>
          </p:nvSpPr>
          <p:spPr>
            <a:xfrm>
              <a:off x="895815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1" name="직사각형 180">
              <a:extLst>
                <a:ext uri="{FF2B5EF4-FFF2-40B4-BE49-F238E27FC236}">
                  <a16:creationId xmlns:a16="http://schemas.microsoft.com/office/drawing/2014/main" id="{4E1D7085-985D-43F5-A1C6-6079BAEF44A7}"/>
                </a:ext>
              </a:extLst>
            </p:cNvPr>
            <p:cNvSpPr/>
            <p:nvPr/>
          </p:nvSpPr>
          <p:spPr>
            <a:xfrm>
              <a:off x="1141052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2" name="직사각형 181">
              <a:extLst>
                <a:ext uri="{FF2B5EF4-FFF2-40B4-BE49-F238E27FC236}">
                  <a16:creationId xmlns:a16="http://schemas.microsoft.com/office/drawing/2014/main" id="{7C67F7A2-C61C-481E-971A-F6E289EED269}"/>
                </a:ext>
              </a:extLst>
            </p:cNvPr>
            <p:cNvSpPr/>
            <p:nvPr/>
          </p:nvSpPr>
          <p:spPr>
            <a:xfrm>
              <a:off x="1141052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3" name="직사각형 182">
              <a:extLst>
                <a:ext uri="{FF2B5EF4-FFF2-40B4-BE49-F238E27FC236}">
                  <a16:creationId xmlns:a16="http://schemas.microsoft.com/office/drawing/2014/main" id="{A33BA464-1FB5-4E80-BCFD-7CDF03783D83}"/>
                </a:ext>
              </a:extLst>
            </p:cNvPr>
            <p:cNvSpPr/>
            <p:nvPr/>
          </p:nvSpPr>
          <p:spPr>
            <a:xfrm>
              <a:off x="1141052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4" name="직사각형 183">
              <a:extLst>
                <a:ext uri="{FF2B5EF4-FFF2-40B4-BE49-F238E27FC236}">
                  <a16:creationId xmlns:a16="http://schemas.microsoft.com/office/drawing/2014/main" id="{CA64055D-A8B7-437F-AEFE-6BD832E20D32}"/>
                </a:ext>
              </a:extLst>
            </p:cNvPr>
            <p:cNvSpPr/>
            <p:nvPr/>
          </p:nvSpPr>
          <p:spPr>
            <a:xfrm>
              <a:off x="405340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5" name="직사각형 184">
              <a:extLst>
                <a:ext uri="{FF2B5EF4-FFF2-40B4-BE49-F238E27FC236}">
                  <a16:creationId xmlns:a16="http://schemas.microsoft.com/office/drawing/2014/main" id="{6D3DAA1F-DBA3-4F6E-BAA9-807434D5EBF7}"/>
                </a:ext>
              </a:extLst>
            </p:cNvPr>
            <p:cNvSpPr/>
            <p:nvPr/>
          </p:nvSpPr>
          <p:spPr>
            <a:xfrm>
              <a:off x="650577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6" name="직사각형 185">
              <a:extLst>
                <a:ext uri="{FF2B5EF4-FFF2-40B4-BE49-F238E27FC236}">
                  <a16:creationId xmlns:a16="http://schemas.microsoft.com/office/drawing/2014/main" id="{C3C6D1F6-00E4-4976-B937-4012FD8E6433}"/>
                </a:ext>
              </a:extLst>
            </p:cNvPr>
            <p:cNvSpPr/>
            <p:nvPr/>
          </p:nvSpPr>
          <p:spPr>
            <a:xfrm>
              <a:off x="895815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7" name="직사각형 186">
              <a:extLst>
                <a:ext uri="{FF2B5EF4-FFF2-40B4-BE49-F238E27FC236}">
                  <a16:creationId xmlns:a16="http://schemas.microsoft.com/office/drawing/2014/main" id="{D0EBCA88-5A18-4494-AC34-BB39A5D4D0D5}"/>
                </a:ext>
              </a:extLst>
            </p:cNvPr>
            <p:cNvSpPr/>
            <p:nvPr/>
          </p:nvSpPr>
          <p:spPr>
            <a:xfrm>
              <a:off x="1141052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A51B3C9B-01F4-4DFF-81E9-CAC05B17FA5A}"/>
              </a:ext>
            </a:extLst>
          </p:cNvPr>
          <p:cNvSpPr/>
          <p:nvPr/>
        </p:nvSpPr>
        <p:spPr>
          <a:xfrm>
            <a:off x="1597194" y="1808577"/>
            <a:ext cx="490475" cy="490475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89" name="그룹 188">
            <a:extLst>
              <a:ext uri="{FF2B5EF4-FFF2-40B4-BE49-F238E27FC236}">
                <a16:creationId xmlns:a16="http://schemas.microsoft.com/office/drawing/2014/main" id="{036F3EB6-0820-494C-A1B3-7B4CD65321FC}"/>
              </a:ext>
            </a:extLst>
          </p:cNvPr>
          <p:cNvGrpSpPr/>
          <p:nvPr/>
        </p:nvGrpSpPr>
        <p:grpSpPr>
          <a:xfrm>
            <a:off x="2486390" y="1808578"/>
            <a:ext cx="980949" cy="980948"/>
            <a:chOff x="405340" y="3647889"/>
            <a:chExt cx="980949" cy="980948"/>
          </a:xfrm>
        </p:grpSpPr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47401107-B042-4B42-9CC7-BC6688F40E60}"/>
                </a:ext>
              </a:extLst>
            </p:cNvPr>
            <p:cNvSpPr/>
            <p:nvPr/>
          </p:nvSpPr>
          <p:spPr>
            <a:xfrm>
              <a:off x="405340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4E58AA09-84CB-47FC-88CA-29ECFDD34EA9}"/>
                </a:ext>
              </a:extLst>
            </p:cNvPr>
            <p:cNvSpPr/>
            <p:nvPr/>
          </p:nvSpPr>
          <p:spPr>
            <a:xfrm>
              <a:off x="650577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2" name="직사각형 191">
              <a:extLst>
                <a:ext uri="{FF2B5EF4-FFF2-40B4-BE49-F238E27FC236}">
                  <a16:creationId xmlns:a16="http://schemas.microsoft.com/office/drawing/2014/main" id="{B73D81E1-284D-43A9-9977-342C9269010C}"/>
                </a:ext>
              </a:extLst>
            </p:cNvPr>
            <p:cNvSpPr/>
            <p:nvPr/>
          </p:nvSpPr>
          <p:spPr>
            <a:xfrm>
              <a:off x="895815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3" name="직사각형 192">
              <a:extLst>
                <a:ext uri="{FF2B5EF4-FFF2-40B4-BE49-F238E27FC236}">
                  <a16:creationId xmlns:a16="http://schemas.microsoft.com/office/drawing/2014/main" id="{1EFA3AB9-984D-4589-A459-69622CEA3611}"/>
                </a:ext>
              </a:extLst>
            </p:cNvPr>
            <p:cNvSpPr/>
            <p:nvPr/>
          </p:nvSpPr>
          <p:spPr>
            <a:xfrm>
              <a:off x="405340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C3C3EB10-80CA-4E7E-9616-3609BD0BBCDF}"/>
                </a:ext>
              </a:extLst>
            </p:cNvPr>
            <p:cNvSpPr/>
            <p:nvPr/>
          </p:nvSpPr>
          <p:spPr>
            <a:xfrm>
              <a:off x="650577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349C0532-B3CB-4EAC-8B41-139B9EC21626}"/>
                </a:ext>
              </a:extLst>
            </p:cNvPr>
            <p:cNvSpPr/>
            <p:nvPr/>
          </p:nvSpPr>
          <p:spPr>
            <a:xfrm>
              <a:off x="895815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6" name="직사각형 195">
              <a:extLst>
                <a:ext uri="{FF2B5EF4-FFF2-40B4-BE49-F238E27FC236}">
                  <a16:creationId xmlns:a16="http://schemas.microsoft.com/office/drawing/2014/main" id="{F0D15ADA-B1E4-47C7-BF2D-F6D8504F3893}"/>
                </a:ext>
              </a:extLst>
            </p:cNvPr>
            <p:cNvSpPr/>
            <p:nvPr/>
          </p:nvSpPr>
          <p:spPr>
            <a:xfrm>
              <a:off x="405340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7" name="직사각형 196">
              <a:extLst>
                <a:ext uri="{FF2B5EF4-FFF2-40B4-BE49-F238E27FC236}">
                  <a16:creationId xmlns:a16="http://schemas.microsoft.com/office/drawing/2014/main" id="{FCF19872-A37D-4FAA-848B-C2CD799F076D}"/>
                </a:ext>
              </a:extLst>
            </p:cNvPr>
            <p:cNvSpPr/>
            <p:nvPr/>
          </p:nvSpPr>
          <p:spPr>
            <a:xfrm>
              <a:off x="650577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8" name="직사각형 197">
              <a:extLst>
                <a:ext uri="{FF2B5EF4-FFF2-40B4-BE49-F238E27FC236}">
                  <a16:creationId xmlns:a16="http://schemas.microsoft.com/office/drawing/2014/main" id="{12622367-99F0-43BF-A75F-35A54F890072}"/>
                </a:ext>
              </a:extLst>
            </p:cNvPr>
            <p:cNvSpPr/>
            <p:nvPr/>
          </p:nvSpPr>
          <p:spPr>
            <a:xfrm>
              <a:off x="895815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9" name="직사각형 198">
              <a:extLst>
                <a:ext uri="{FF2B5EF4-FFF2-40B4-BE49-F238E27FC236}">
                  <a16:creationId xmlns:a16="http://schemas.microsoft.com/office/drawing/2014/main" id="{CAC44165-F7CF-4183-B95D-D8D2EC8E45BD}"/>
                </a:ext>
              </a:extLst>
            </p:cNvPr>
            <p:cNvSpPr/>
            <p:nvPr/>
          </p:nvSpPr>
          <p:spPr>
            <a:xfrm>
              <a:off x="1141052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0" name="직사각형 199">
              <a:extLst>
                <a:ext uri="{FF2B5EF4-FFF2-40B4-BE49-F238E27FC236}">
                  <a16:creationId xmlns:a16="http://schemas.microsoft.com/office/drawing/2014/main" id="{C6AF95CA-7DB9-47A1-924D-008566492F27}"/>
                </a:ext>
              </a:extLst>
            </p:cNvPr>
            <p:cNvSpPr/>
            <p:nvPr/>
          </p:nvSpPr>
          <p:spPr>
            <a:xfrm>
              <a:off x="1141052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1" name="직사각형 200">
              <a:extLst>
                <a:ext uri="{FF2B5EF4-FFF2-40B4-BE49-F238E27FC236}">
                  <a16:creationId xmlns:a16="http://schemas.microsoft.com/office/drawing/2014/main" id="{F5D9D6E8-679B-4C5A-94A2-18D692468A2F}"/>
                </a:ext>
              </a:extLst>
            </p:cNvPr>
            <p:cNvSpPr/>
            <p:nvPr/>
          </p:nvSpPr>
          <p:spPr>
            <a:xfrm>
              <a:off x="1141052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2" name="직사각형 201">
              <a:extLst>
                <a:ext uri="{FF2B5EF4-FFF2-40B4-BE49-F238E27FC236}">
                  <a16:creationId xmlns:a16="http://schemas.microsoft.com/office/drawing/2014/main" id="{3DAF3E85-9FC1-471D-8B22-1498D04DE063}"/>
                </a:ext>
              </a:extLst>
            </p:cNvPr>
            <p:cNvSpPr/>
            <p:nvPr/>
          </p:nvSpPr>
          <p:spPr>
            <a:xfrm>
              <a:off x="405340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18994654-6938-41B0-9592-71B3259E1210}"/>
                </a:ext>
              </a:extLst>
            </p:cNvPr>
            <p:cNvSpPr/>
            <p:nvPr/>
          </p:nvSpPr>
          <p:spPr>
            <a:xfrm>
              <a:off x="650577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FE11602A-FC3D-4AC2-B3E9-B27F1A0FACE3}"/>
                </a:ext>
              </a:extLst>
            </p:cNvPr>
            <p:cNvSpPr/>
            <p:nvPr/>
          </p:nvSpPr>
          <p:spPr>
            <a:xfrm>
              <a:off x="895815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5" name="직사각형 204">
              <a:extLst>
                <a:ext uri="{FF2B5EF4-FFF2-40B4-BE49-F238E27FC236}">
                  <a16:creationId xmlns:a16="http://schemas.microsoft.com/office/drawing/2014/main" id="{6EC9688B-F53D-4CA3-A45C-5607F229B653}"/>
                </a:ext>
              </a:extLst>
            </p:cNvPr>
            <p:cNvSpPr/>
            <p:nvPr/>
          </p:nvSpPr>
          <p:spPr>
            <a:xfrm>
              <a:off x="1141052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06" name="직사각형 205">
            <a:extLst>
              <a:ext uri="{FF2B5EF4-FFF2-40B4-BE49-F238E27FC236}">
                <a16:creationId xmlns:a16="http://schemas.microsoft.com/office/drawing/2014/main" id="{5392BF3B-EF32-41BF-8575-6326F98D8F96}"/>
              </a:ext>
            </a:extLst>
          </p:cNvPr>
          <p:cNvSpPr/>
          <p:nvPr/>
        </p:nvSpPr>
        <p:spPr>
          <a:xfrm>
            <a:off x="2976865" y="1811119"/>
            <a:ext cx="490475" cy="490475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07" name="그룹 206">
            <a:extLst>
              <a:ext uri="{FF2B5EF4-FFF2-40B4-BE49-F238E27FC236}">
                <a16:creationId xmlns:a16="http://schemas.microsoft.com/office/drawing/2014/main" id="{B1B229BB-D89F-4461-9A43-CF81E425B82B}"/>
              </a:ext>
            </a:extLst>
          </p:cNvPr>
          <p:cNvGrpSpPr/>
          <p:nvPr/>
        </p:nvGrpSpPr>
        <p:grpSpPr>
          <a:xfrm>
            <a:off x="3621508" y="1808578"/>
            <a:ext cx="980949" cy="980948"/>
            <a:chOff x="405340" y="3647889"/>
            <a:chExt cx="980949" cy="980948"/>
          </a:xfrm>
        </p:grpSpPr>
        <p:sp>
          <p:nvSpPr>
            <p:cNvPr id="208" name="직사각형 207">
              <a:extLst>
                <a:ext uri="{FF2B5EF4-FFF2-40B4-BE49-F238E27FC236}">
                  <a16:creationId xmlns:a16="http://schemas.microsoft.com/office/drawing/2014/main" id="{876899A0-6FF2-4FBD-8283-CD76F12F6984}"/>
                </a:ext>
              </a:extLst>
            </p:cNvPr>
            <p:cNvSpPr/>
            <p:nvPr/>
          </p:nvSpPr>
          <p:spPr>
            <a:xfrm>
              <a:off x="405340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9" name="직사각형 208">
              <a:extLst>
                <a:ext uri="{FF2B5EF4-FFF2-40B4-BE49-F238E27FC236}">
                  <a16:creationId xmlns:a16="http://schemas.microsoft.com/office/drawing/2014/main" id="{918FBBF9-ED98-433D-B49D-39C231E2488B}"/>
                </a:ext>
              </a:extLst>
            </p:cNvPr>
            <p:cNvSpPr/>
            <p:nvPr/>
          </p:nvSpPr>
          <p:spPr>
            <a:xfrm>
              <a:off x="650577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0" name="직사각형 209">
              <a:extLst>
                <a:ext uri="{FF2B5EF4-FFF2-40B4-BE49-F238E27FC236}">
                  <a16:creationId xmlns:a16="http://schemas.microsoft.com/office/drawing/2014/main" id="{11465029-854D-4FDD-B1FC-928FDAFD56A1}"/>
                </a:ext>
              </a:extLst>
            </p:cNvPr>
            <p:cNvSpPr/>
            <p:nvPr/>
          </p:nvSpPr>
          <p:spPr>
            <a:xfrm>
              <a:off x="895815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1" name="직사각형 210">
              <a:extLst>
                <a:ext uri="{FF2B5EF4-FFF2-40B4-BE49-F238E27FC236}">
                  <a16:creationId xmlns:a16="http://schemas.microsoft.com/office/drawing/2014/main" id="{3F212458-6823-4B0D-A21D-CA05F76D3DAF}"/>
                </a:ext>
              </a:extLst>
            </p:cNvPr>
            <p:cNvSpPr/>
            <p:nvPr/>
          </p:nvSpPr>
          <p:spPr>
            <a:xfrm>
              <a:off x="405340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2" name="직사각형 211">
              <a:extLst>
                <a:ext uri="{FF2B5EF4-FFF2-40B4-BE49-F238E27FC236}">
                  <a16:creationId xmlns:a16="http://schemas.microsoft.com/office/drawing/2014/main" id="{671A6995-4B9B-4EB5-A669-5AE393F8AE83}"/>
                </a:ext>
              </a:extLst>
            </p:cNvPr>
            <p:cNvSpPr/>
            <p:nvPr/>
          </p:nvSpPr>
          <p:spPr>
            <a:xfrm>
              <a:off x="650577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3" name="직사각형 212">
              <a:extLst>
                <a:ext uri="{FF2B5EF4-FFF2-40B4-BE49-F238E27FC236}">
                  <a16:creationId xmlns:a16="http://schemas.microsoft.com/office/drawing/2014/main" id="{222603EE-BC3B-489E-8FC7-E7D3C182491B}"/>
                </a:ext>
              </a:extLst>
            </p:cNvPr>
            <p:cNvSpPr/>
            <p:nvPr/>
          </p:nvSpPr>
          <p:spPr>
            <a:xfrm>
              <a:off x="895815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4" name="직사각형 213">
              <a:extLst>
                <a:ext uri="{FF2B5EF4-FFF2-40B4-BE49-F238E27FC236}">
                  <a16:creationId xmlns:a16="http://schemas.microsoft.com/office/drawing/2014/main" id="{2D2FD1C1-A34D-4C8F-A0E0-1B146040B827}"/>
                </a:ext>
              </a:extLst>
            </p:cNvPr>
            <p:cNvSpPr/>
            <p:nvPr/>
          </p:nvSpPr>
          <p:spPr>
            <a:xfrm>
              <a:off x="405340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5" name="직사각형 214">
              <a:extLst>
                <a:ext uri="{FF2B5EF4-FFF2-40B4-BE49-F238E27FC236}">
                  <a16:creationId xmlns:a16="http://schemas.microsoft.com/office/drawing/2014/main" id="{E9DE679D-CC9A-4D6E-811A-6907DD6C6013}"/>
                </a:ext>
              </a:extLst>
            </p:cNvPr>
            <p:cNvSpPr/>
            <p:nvPr/>
          </p:nvSpPr>
          <p:spPr>
            <a:xfrm>
              <a:off x="650577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6" name="직사각형 215">
              <a:extLst>
                <a:ext uri="{FF2B5EF4-FFF2-40B4-BE49-F238E27FC236}">
                  <a16:creationId xmlns:a16="http://schemas.microsoft.com/office/drawing/2014/main" id="{48D7B330-E7D8-410D-81F4-070F715485C8}"/>
                </a:ext>
              </a:extLst>
            </p:cNvPr>
            <p:cNvSpPr/>
            <p:nvPr/>
          </p:nvSpPr>
          <p:spPr>
            <a:xfrm>
              <a:off x="895815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7" name="직사각형 216">
              <a:extLst>
                <a:ext uri="{FF2B5EF4-FFF2-40B4-BE49-F238E27FC236}">
                  <a16:creationId xmlns:a16="http://schemas.microsoft.com/office/drawing/2014/main" id="{D00A0EA7-85EE-4874-8C8E-5343EE8D9A2A}"/>
                </a:ext>
              </a:extLst>
            </p:cNvPr>
            <p:cNvSpPr/>
            <p:nvPr/>
          </p:nvSpPr>
          <p:spPr>
            <a:xfrm>
              <a:off x="1141052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8" name="직사각형 217">
              <a:extLst>
                <a:ext uri="{FF2B5EF4-FFF2-40B4-BE49-F238E27FC236}">
                  <a16:creationId xmlns:a16="http://schemas.microsoft.com/office/drawing/2014/main" id="{82567272-8614-469B-822F-1E7BA9F52C44}"/>
                </a:ext>
              </a:extLst>
            </p:cNvPr>
            <p:cNvSpPr/>
            <p:nvPr/>
          </p:nvSpPr>
          <p:spPr>
            <a:xfrm>
              <a:off x="1141052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9" name="직사각형 218">
              <a:extLst>
                <a:ext uri="{FF2B5EF4-FFF2-40B4-BE49-F238E27FC236}">
                  <a16:creationId xmlns:a16="http://schemas.microsoft.com/office/drawing/2014/main" id="{96458F6E-2E8A-44D8-9618-69077C8B0B26}"/>
                </a:ext>
              </a:extLst>
            </p:cNvPr>
            <p:cNvSpPr/>
            <p:nvPr/>
          </p:nvSpPr>
          <p:spPr>
            <a:xfrm>
              <a:off x="1141052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0" name="직사각형 219">
              <a:extLst>
                <a:ext uri="{FF2B5EF4-FFF2-40B4-BE49-F238E27FC236}">
                  <a16:creationId xmlns:a16="http://schemas.microsoft.com/office/drawing/2014/main" id="{CDB99367-A924-4935-8C92-F75F49FFEE7A}"/>
                </a:ext>
              </a:extLst>
            </p:cNvPr>
            <p:cNvSpPr/>
            <p:nvPr/>
          </p:nvSpPr>
          <p:spPr>
            <a:xfrm>
              <a:off x="405340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1" name="직사각형 220">
              <a:extLst>
                <a:ext uri="{FF2B5EF4-FFF2-40B4-BE49-F238E27FC236}">
                  <a16:creationId xmlns:a16="http://schemas.microsoft.com/office/drawing/2014/main" id="{01A2CE1D-9353-4DE2-926E-A8D5FF644686}"/>
                </a:ext>
              </a:extLst>
            </p:cNvPr>
            <p:cNvSpPr/>
            <p:nvPr/>
          </p:nvSpPr>
          <p:spPr>
            <a:xfrm>
              <a:off x="650577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2" name="직사각형 221">
              <a:extLst>
                <a:ext uri="{FF2B5EF4-FFF2-40B4-BE49-F238E27FC236}">
                  <a16:creationId xmlns:a16="http://schemas.microsoft.com/office/drawing/2014/main" id="{2FCF5C2E-9ECF-4365-9D90-CDB96218EBAD}"/>
                </a:ext>
              </a:extLst>
            </p:cNvPr>
            <p:cNvSpPr/>
            <p:nvPr/>
          </p:nvSpPr>
          <p:spPr>
            <a:xfrm>
              <a:off x="895815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3" name="직사각형 222">
              <a:extLst>
                <a:ext uri="{FF2B5EF4-FFF2-40B4-BE49-F238E27FC236}">
                  <a16:creationId xmlns:a16="http://schemas.microsoft.com/office/drawing/2014/main" id="{9CB713E7-05B2-4E60-8F20-0C64C2364A43}"/>
                </a:ext>
              </a:extLst>
            </p:cNvPr>
            <p:cNvSpPr/>
            <p:nvPr/>
          </p:nvSpPr>
          <p:spPr>
            <a:xfrm>
              <a:off x="1141052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24" name="직사각형 223">
            <a:extLst>
              <a:ext uri="{FF2B5EF4-FFF2-40B4-BE49-F238E27FC236}">
                <a16:creationId xmlns:a16="http://schemas.microsoft.com/office/drawing/2014/main" id="{030E4F96-06D5-464E-8622-E54C8648C117}"/>
              </a:ext>
            </a:extLst>
          </p:cNvPr>
          <p:cNvSpPr/>
          <p:nvPr/>
        </p:nvSpPr>
        <p:spPr>
          <a:xfrm>
            <a:off x="3617319" y="2053813"/>
            <a:ext cx="490475" cy="490475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25" name="그룹 224">
            <a:extLst>
              <a:ext uri="{FF2B5EF4-FFF2-40B4-BE49-F238E27FC236}">
                <a16:creationId xmlns:a16="http://schemas.microsoft.com/office/drawing/2014/main" id="{97B6A94C-DFA1-4EC1-8020-5281EB5DDA37}"/>
              </a:ext>
            </a:extLst>
          </p:cNvPr>
          <p:cNvGrpSpPr/>
          <p:nvPr/>
        </p:nvGrpSpPr>
        <p:grpSpPr>
          <a:xfrm>
            <a:off x="4756626" y="1808578"/>
            <a:ext cx="980949" cy="980948"/>
            <a:chOff x="405340" y="3647889"/>
            <a:chExt cx="980949" cy="980948"/>
          </a:xfrm>
        </p:grpSpPr>
        <p:sp>
          <p:nvSpPr>
            <p:cNvPr id="226" name="직사각형 225">
              <a:extLst>
                <a:ext uri="{FF2B5EF4-FFF2-40B4-BE49-F238E27FC236}">
                  <a16:creationId xmlns:a16="http://schemas.microsoft.com/office/drawing/2014/main" id="{4DCFFF0E-CB85-49FC-9E66-C46C852DB931}"/>
                </a:ext>
              </a:extLst>
            </p:cNvPr>
            <p:cNvSpPr/>
            <p:nvPr/>
          </p:nvSpPr>
          <p:spPr>
            <a:xfrm>
              <a:off x="405340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7" name="직사각형 226">
              <a:extLst>
                <a:ext uri="{FF2B5EF4-FFF2-40B4-BE49-F238E27FC236}">
                  <a16:creationId xmlns:a16="http://schemas.microsoft.com/office/drawing/2014/main" id="{635947A1-C595-44B7-8CAF-044AA50C2E27}"/>
                </a:ext>
              </a:extLst>
            </p:cNvPr>
            <p:cNvSpPr/>
            <p:nvPr/>
          </p:nvSpPr>
          <p:spPr>
            <a:xfrm>
              <a:off x="650577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8" name="직사각형 227">
              <a:extLst>
                <a:ext uri="{FF2B5EF4-FFF2-40B4-BE49-F238E27FC236}">
                  <a16:creationId xmlns:a16="http://schemas.microsoft.com/office/drawing/2014/main" id="{17F3BE21-FD41-45D0-8FEC-08731C6F3B09}"/>
                </a:ext>
              </a:extLst>
            </p:cNvPr>
            <p:cNvSpPr/>
            <p:nvPr/>
          </p:nvSpPr>
          <p:spPr>
            <a:xfrm>
              <a:off x="895815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9" name="직사각형 228">
              <a:extLst>
                <a:ext uri="{FF2B5EF4-FFF2-40B4-BE49-F238E27FC236}">
                  <a16:creationId xmlns:a16="http://schemas.microsoft.com/office/drawing/2014/main" id="{5992D36D-E90D-4E8A-9BC6-97419A0DC87F}"/>
                </a:ext>
              </a:extLst>
            </p:cNvPr>
            <p:cNvSpPr/>
            <p:nvPr/>
          </p:nvSpPr>
          <p:spPr>
            <a:xfrm>
              <a:off x="405340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0" name="직사각형 229">
              <a:extLst>
                <a:ext uri="{FF2B5EF4-FFF2-40B4-BE49-F238E27FC236}">
                  <a16:creationId xmlns:a16="http://schemas.microsoft.com/office/drawing/2014/main" id="{8F0D924E-2964-4D62-8AEF-96B64C17100D}"/>
                </a:ext>
              </a:extLst>
            </p:cNvPr>
            <p:cNvSpPr/>
            <p:nvPr/>
          </p:nvSpPr>
          <p:spPr>
            <a:xfrm>
              <a:off x="650577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1" name="직사각형 230">
              <a:extLst>
                <a:ext uri="{FF2B5EF4-FFF2-40B4-BE49-F238E27FC236}">
                  <a16:creationId xmlns:a16="http://schemas.microsoft.com/office/drawing/2014/main" id="{B8A0CCD3-0036-41DA-959D-391753DC50D5}"/>
                </a:ext>
              </a:extLst>
            </p:cNvPr>
            <p:cNvSpPr/>
            <p:nvPr/>
          </p:nvSpPr>
          <p:spPr>
            <a:xfrm>
              <a:off x="895815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2" name="직사각형 231">
              <a:extLst>
                <a:ext uri="{FF2B5EF4-FFF2-40B4-BE49-F238E27FC236}">
                  <a16:creationId xmlns:a16="http://schemas.microsoft.com/office/drawing/2014/main" id="{B164ED0E-3056-475A-881A-3EFB344F2C35}"/>
                </a:ext>
              </a:extLst>
            </p:cNvPr>
            <p:cNvSpPr/>
            <p:nvPr/>
          </p:nvSpPr>
          <p:spPr>
            <a:xfrm>
              <a:off x="405340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3" name="직사각형 232">
              <a:extLst>
                <a:ext uri="{FF2B5EF4-FFF2-40B4-BE49-F238E27FC236}">
                  <a16:creationId xmlns:a16="http://schemas.microsoft.com/office/drawing/2014/main" id="{FD621ADD-DF99-4941-8EF5-1D48AD747D54}"/>
                </a:ext>
              </a:extLst>
            </p:cNvPr>
            <p:cNvSpPr/>
            <p:nvPr/>
          </p:nvSpPr>
          <p:spPr>
            <a:xfrm>
              <a:off x="650577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4" name="직사각형 233">
              <a:extLst>
                <a:ext uri="{FF2B5EF4-FFF2-40B4-BE49-F238E27FC236}">
                  <a16:creationId xmlns:a16="http://schemas.microsoft.com/office/drawing/2014/main" id="{C4C56CE0-2308-42C6-94A0-30C05239FF63}"/>
                </a:ext>
              </a:extLst>
            </p:cNvPr>
            <p:cNvSpPr/>
            <p:nvPr/>
          </p:nvSpPr>
          <p:spPr>
            <a:xfrm>
              <a:off x="895815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5" name="직사각형 234">
              <a:extLst>
                <a:ext uri="{FF2B5EF4-FFF2-40B4-BE49-F238E27FC236}">
                  <a16:creationId xmlns:a16="http://schemas.microsoft.com/office/drawing/2014/main" id="{54028FCC-8673-4A4B-8AC9-055E00210C94}"/>
                </a:ext>
              </a:extLst>
            </p:cNvPr>
            <p:cNvSpPr/>
            <p:nvPr/>
          </p:nvSpPr>
          <p:spPr>
            <a:xfrm>
              <a:off x="1141052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6" name="직사각형 235">
              <a:extLst>
                <a:ext uri="{FF2B5EF4-FFF2-40B4-BE49-F238E27FC236}">
                  <a16:creationId xmlns:a16="http://schemas.microsoft.com/office/drawing/2014/main" id="{BAE06EBD-C7C8-440E-85BD-6635E30BD95F}"/>
                </a:ext>
              </a:extLst>
            </p:cNvPr>
            <p:cNvSpPr/>
            <p:nvPr/>
          </p:nvSpPr>
          <p:spPr>
            <a:xfrm>
              <a:off x="1141052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7" name="직사각형 236">
              <a:extLst>
                <a:ext uri="{FF2B5EF4-FFF2-40B4-BE49-F238E27FC236}">
                  <a16:creationId xmlns:a16="http://schemas.microsoft.com/office/drawing/2014/main" id="{1DC5696C-A95E-4E3E-A614-9085B8DEAC87}"/>
                </a:ext>
              </a:extLst>
            </p:cNvPr>
            <p:cNvSpPr/>
            <p:nvPr/>
          </p:nvSpPr>
          <p:spPr>
            <a:xfrm>
              <a:off x="1141052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8" name="직사각형 237">
              <a:extLst>
                <a:ext uri="{FF2B5EF4-FFF2-40B4-BE49-F238E27FC236}">
                  <a16:creationId xmlns:a16="http://schemas.microsoft.com/office/drawing/2014/main" id="{FC08D47A-9724-4AD5-85EE-DCF5CE720395}"/>
                </a:ext>
              </a:extLst>
            </p:cNvPr>
            <p:cNvSpPr/>
            <p:nvPr/>
          </p:nvSpPr>
          <p:spPr>
            <a:xfrm>
              <a:off x="405340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9" name="직사각형 238">
              <a:extLst>
                <a:ext uri="{FF2B5EF4-FFF2-40B4-BE49-F238E27FC236}">
                  <a16:creationId xmlns:a16="http://schemas.microsoft.com/office/drawing/2014/main" id="{B950DD52-49B2-4DE1-AD84-721769A3B924}"/>
                </a:ext>
              </a:extLst>
            </p:cNvPr>
            <p:cNvSpPr/>
            <p:nvPr/>
          </p:nvSpPr>
          <p:spPr>
            <a:xfrm>
              <a:off x="650577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0" name="직사각형 239">
              <a:extLst>
                <a:ext uri="{FF2B5EF4-FFF2-40B4-BE49-F238E27FC236}">
                  <a16:creationId xmlns:a16="http://schemas.microsoft.com/office/drawing/2014/main" id="{3DC4803B-4E85-45A5-AD8B-F5423553B574}"/>
                </a:ext>
              </a:extLst>
            </p:cNvPr>
            <p:cNvSpPr/>
            <p:nvPr/>
          </p:nvSpPr>
          <p:spPr>
            <a:xfrm>
              <a:off x="895815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1" name="직사각형 240">
              <a:extLst>
                <a:ext uri="{FF2B5EF4-FFF2-40B4-BE49-F238E27FC236}">
                  <a16:creationId xmlns:a16="http://schemas.microsoft.com/office/drawing/2014/main" id="{1CADD6E2-FDB6-4E7E-9F52-B270E52A0F84}"/>
                </a:ext>
              </a:extLst>
            </p:cNvPr>
            <p:cNvSpPr/>
            <p:nvPr/>
          </p:nvSpPr>
          <p:spPr>
            <a:xfrm>
              <a:off x="1141052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42" name="직사각형 241">
            <a:extLst>
              <a:ext uri="{FF2B5EF4-FFF2-40B4-BE49-F238E27FC236}">
                <a16:creationId xmlns:a16="http://schemas.microsoft.com/office/drawing/2014/main" id="{80B2F965-8659-48C2-A6C9-38C82FC34FB8}"/>
              </a:ext>
            </a:extLst>
          </p:cNvPr>
          <p:cNvSpPr/>
          <p:nvPr/>
        </p:nvSpPr>
        <p:spPr>
          <a:xfrm>
            <a:off x="5006050" y="2053812"/>
            <a:ext cx="490475" cy="490475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43" name="그룹 242">
            <a:extLst>
              <a:ext uri="{FF2B5EF4-FFF2-40B4-BE49-F238E27FC236}">
                <a16:creationId xmlns:a16="http://schemas.microsoft.com/office/drawing/2014/main" id="{308443DF-D940-440A-BD03-D4B834260914}"/>
              </a:ext>
            </a:extLst>
          </p:cNvPr>
          <p:cNvGrpSpPr/>
          <p:nvPr/>
        </p:nvGrpSpPr>
        <p:grpSpPr>
          <a:xfrm>
            <a:off x="5891744" y="1808578"/>
            <a:ext cx="980949" cy="980948"/>
            <a:chOff x="405340" y="3647889"/>
            <a:chExt cx="980949" cy="980948"/>
          </a:xfrm>
        </p:grpSpPr>
        <p:sp>
          <p:nvSpPr>
            <p:cNvPr id="244" name="직사각형 243">
              <a:extLst>
                <a:ext uri="{FF2B5EF4-FFF2-40B4-BE49-F238E27FC236}">
                  <a16:creationId xmlns:a16="http://schemas.microsoft.com/office/drawing/2014/main" id="{A5E49BBE-3552-41F3-BA83-9221755FA1F3}"/>
                </a:ext>
              </a:extLst>
            </p:cNvPr>
            <p:cNvSpPr/>
            <p:nvPr/>
          </p:nvSpPr>
          <p:spPr>
            <a:xfrm>
              <a:off x="405340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5" name="직사각형 244">
              <a:extLst>
                <a:ext uri="{FF2B5EF4-FFF2-40B4-BE49-F238E27FC236}">
                  <a16:creationId xmlns:a16="http://schemas.microsoft.com/office/drawing/2014/main" id="{0F5E64E6-3883-4EAB-8FBF-B3ACD8F75760}"/>
                </a:ext>
              </a:extLst>
            </p:cNvPr>
            <p:cNvSpPr/>
            <p:nvPr/>
          </p:nvSpPr>
          <p:spPr>
            <a:xfrm>
              <a:off x="650577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6" name="직사각형 245">
              <a:extLst>
                <a:ext uri="{FF2B5EF4-FFF2-40B4-BE49-F238E27FC236}">
                  <a16:creationId xmlns:a16="http://schemas.microsoft.com/office/drawing/2014/main" id="{F34B13E6-ACDB-41EB-9BBE-FFC02644F845}"/>
                </a:ext>
              </a:extLst>
            </p:cNvPr>
            <p:cNvSpPr/>
            <p:nvPr/>
          </p:nvSpPr>
          <p:spPr>
            <a:xfrm>
              <a:off x="895815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7" name="직사각형 246">
              <a:extLst>
                <a:ext uri="{FF2B5EF4-FFF2-40B4-BE49-F238E27FC236}">
                  <a16:creationId xmlns:a16="http://schemas.microsoft.com/office/drawing/2014/main" id="{BB160865-A471-4897-A9F6-ADD8E4F0F385}"/>
                </a:ext>
              </a:extLst>
            </p:cNvPr>
            <p:cNvSpPr/>
            <p:nvPr/>
          </p:nvSpPr>
          <p:spPr>
            <a:xfrm>
              <a:off x="405340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8" name="직사각형 247">
              <a:extLst>
                <a:ext uri="{FF2B5EF4-FFF2-40B4-BE49-F238E27FC236}">
                  <a16:creationId xmlns:a16="http://schemas.microsoft.com/office/drawing/2014/main" id="{FA4F3B60-0F01-456F-92AE-47274C785F02}"/>
                </a:ext>
              </a:extLst>
            </p:cNvPr>
            <p:cNvSpPr/>
            <p:nvPr/>
          </p:nvSpPr>
          <p:spPr>
            <a:xfrm>
              <a:off x="650577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9" name="직사각형 248">
              <a:extLst>
                <a:ext uri="{FF2B5EF4-FFF2-40B4-BE49-F238E27FC236}">
                  <a16:creationId xmlns:a16="http://schemas.microsoft.com/office/drawing/2014/main" id="{66DE94BF-B5ED-4B68-BB40-D8B097A14C36}"/>
                </a:ext>
              </a:extLst>
            </p:cNvPr>
            <p:cNvSpPr/>
            <p:nvPr/>
          </p:nvSpPr>
          <p:spPr>
            <a:xfrm>
              <a:off x="895815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0" name="직사각형 249">
              <a:extLst>
                <a:ext uri="{FF2B5EF4-FFF2-40B4-BE49-F238E27FC236}">
                  <a16:creationId xmlns:a16="http://schemas.microsoft.com/office/drawing/2014/main" id="{B599095A-4698-413C-A80E-BA2F2C7BD6E1}"/>
                </a:ext>
              </a:extLst>
            </p:cNvPr>
            <p:cNvSpPr/>
            <p:nvPr/>
          </p:nvSpPr>
          <p:spPr>
            <a:xfrm>
              <a:off x="405340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1" name="직사각형 250">
              <a:extLst>
                <a:ext uri="{FF2B5EF4-FFF2-40B4-BE49-F238E27FC236}">
                  <a16:creationId xmlns:a16="http://schemas.microsoft.com/office/drawing/2014/main" id="{F3AC2A34-4B71-42C7-A3CD-228087A312AC}"/>
                </a:ext>
              </a:extLst>
            </p:cNvPr>
            <p:cNvSpPr/>
            <p:nvPr/>
          </p:nvSpPr>
          <p:spPr>
            <a:xfrm>
              <a:off x="650577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2" name="직사각형 251">
              <a:extLst>
                <a:ext uri="{FF2B5EF4-FFF2-40B4-BE49-F238E27FC236}">
                  <a16:creationId xmlns:a16="http://schemas.microsoft.com/office/drawing/2014/main" id="{FA513C17-5272-4825-9779-BD56C92356D5}"/>
                </a:ext>
              </a:extLst>
            </p:cNvPr>
            <p:cNvSpPr/>
            <p:nvPr/>
          </p:nvSpPr>
          <p:spPr>
            <a:xfrm>
              <a:off x="895815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3" name="직사각형 252">
              <a:extLst>
                <a:ext uri="{FF2B5EF4-FFF2-40B4-BE49-F238E27FC236}">
                  <a16:creationId xmlns:a16="http://schemas.microsoft.com/office/drawing/2014/main" id="{49E19EE3-FF9F-4A7F-BC86-494F61668E61}"/>
                </a:ext>
              </a:extLst>
            </p:cNvPr>
            <p:cNvSpPr/>
            <p:nvPr/>
          </p:nvSpPr>
          <p:spPr>
            <a:xfrm>
              <a:off x="1141052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4" name="직사각형 253">
              <a:extLst>
                <a:ext uri="{FF2B5EF4-FFF2-40B4-BE49-F238E27FC236}">
                  <a16:creationId xmlns:a16="http://schemas.microsoft.com/office/drawing/2014/main" id="{B0A7DFA5-CF76-4AEA-A385-07ACD9498D9F}"/>
                </a:ext>
              </a:extLst>
            </p:cNvPr>
            <p:cNvSpPr/>
            <p:nvPr/>
          </p:nvSpPr>
          <p:spPr>
            <a:xfrm>
              <a:off x="1141052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5" name="직사각형 254">
              <a:extLst>
                <a:ext uri="{FF2B5EF4-FFF2-40B4-BE49-F238E27FC236}">
                  <a16:creationId xmlns:a16="http://schemas.microsoft.com/office/drawing/2014/main" id="{27013A9E-878F-45C8-A455-9C2271A9E694}"/>
                </a:ext>
              </a:extLst>
            </p:cNvPr>
            <p:cNvSpPr/>
            <p:nvPr/>
          </p:nvSpPr>
          <p:spPr>
            <a:xfrm>
              <a:off x="1141052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6" name="직사각형 255">
              <a:extLst>
                <a:ext uri="{FF2B5EF4-FFF2-40B4-BE49-F238E27FC236}">
                  <a16:creationId xmlns:a16="http://schemas.microsoft.com/office/drawing/2014/main" id="{03E3B05A-0236-4DA5-8174-38B7F8A52FE8}"/>
                </a:ext>
              </a:extLst>
            </p:cNvPr>
            <p:cNvSpPr/>
            <p:nvPr/>
          </p:nvSpPr>
          <p:spPr>
            <a:xfrm>
              <a:off x="405340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7" name="직사각형 256">
              <a:extLst>
                <a:ext uri="{FF2B5EF4-FFF2-40B4-BE49-F238E27FC236}">
                  <a16:creationId xmlns:a16="http://schemas.microsoft.com/office/drawing/2014/main" id="{4AD89FE7-FB31-45DD-B4F3-60C7E2AC89B6}"/>
                </a:ext>
              </a:extLst>
            </p:cNvPr>
            <p:cNvSpPr/>
            <p:nvPr/>
          </p:nvSpPr>
          <p:spPr>
            <a:xfrm>
              <a:off x="650577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8" name="직사각형 257">
              <a:extLst>
                <a:ext uri="{FF2B5EF4-FFF2-40B4-BE49-F238E27FC236}">
                  <a16:creationId xmlns:a16="http://schemas.microsoft.com/office/drawing/2014/main" id="{51645007-3BB5-4F6B-BEED-4FFA1CB0B0C1}"/>
                </a:ext>
              </a:extLst>
            </p:cNvPr>
            <p:cNvSpPr/>
            <p:nvPr/>
          </p:nvSpPr>
          <p:spPr>
            <a:xfrm>
              <a:off x="895815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9" name="직사각형 258">
              <a:extLst>
                <a:ext uri="{FF2B5EF4-FFF2-40B4-BE49-F238E27FC236}">
                  <a16:creationId xmlns:a16="http://schemas.microsoft.com/office/drawing/2014/main" id="{10C127A6-B93A-4F02-9FF5-08251FE2B95D}"/>
                </a:ext>
              </a:extLst>
            </p:cNvPr>
            <p:cNvSpPr/>
            <p:nvPr/>
          </p:nvSpPr>
          <p:spPr>
            <a:xfrm>
              <a:off x="1141052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60" name="직사각형 259">
            <a:extLst>
              <a:ext uri="{FF2B5EF4-FFF2-40B4-BE49-F238E27FC236}">
                <a16:creationId xmlns:a16="http://schemas.microsoft.com/office/drawing/2014/main" id="{443E53F8-D1A4-4664-8435-F4AD7EB1613A}"/>
              </a:ext>
            </a:extLst>
          </p:cNvPr>
          <p:cNvSpPr/>
          <p:nvPr/>
        </p:nvSpPr>
        <p:spPr>
          <a:xfrm>
            <a:off x="6380516" y="2045841"/>
            <a:ext cx="490475" cy="490475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61" name="그룹 260">
            <a:extLst>
              <a:ext uri="{FF2B5EF4-FFF2-40B4-BE49-F238E27FC236}">
                <a16:creationId xmlns:a16="http://schemas.microsoft.com/office/drawing/2014/main" id="{CB7C2C05-E0EC-402E-B9D7-6A2898C4BE80}"/>
              </a:ext>
            </a:extLst>
          </p:cNvPr>
          <p:cNvGrpSpPr/>
          <p:nvPr/>
        </p:nvGrpSpPr>
        <p:grpSpPr>
          <a:xfrm>
            <a:off x="7026862" y="1808578"/>
            <a:ext cx="980949" cy="980948"/>
            <a:chOff x="405340" y="3647889"/>
            <a:chExt cx="980949" cy="980948"/>
          </a:xfrm>
        </p:grpSpPr>
        <p:sp>
          <p:nvSpPr>
            <p:cNvPr id="262" name="직사각형 261">
              <a:extLst>
                <a:ext uri="{FF2B5EF4-FFF2-40B4-BE49-F238E27FC236}">
                  <a16:creationId xmlns:a16="http://schemas.microsoft.com/office/drawing/2014/main" id="{C346124D-6F2C-4113-8527-D0DDDF736988}"/>
                </a:ext>
              </a:extLst>
            </p:cNvPr>
            <p:cNvSpPr/>
            <p:nvPr/>
          </p:nvSpPr>
          <p:spPr>
            <a:xfrm>
              <a:off x="405340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3" name="직사각형 262">
              <a:extLst>
                <a:ext uri="{FF2B5EF4-FFF2-40B4-BE49-F238E27FC236}">
                  <a16:creationId xmlns:a16="http://schemas.microsoft.com/office/drawing/2014/main" id="{F4CA2289-F96B-4357-8247-9B11987A7D25}"/>
                </a:ext>
              </a:extLst>
            </p:cNvPr>
            <p:cNvSpPr/>
            <p:nvPr/>
          </p:nvSpPr>
          <p:spPr>
            <a:xfrm>
              <a:off x="650577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4" name="직사각형 263">
              <a:extLst>
                <a:ext uri="{FF2B5EF4-FFF2-40B4-BE49-F238E27FC236}">
                  <a16:creationId xmlns:a16="http://schemas.microsoft.com/office/drawing/2014/main" id="{18C27D86-72AA-44E5-A761-53DCAEF0F723}"/>
                </a:ext>
              </a:extLst>
            </p:cNvPr>
            <p:cNvSpPr/>
            <p:nvPr/>
          </p:nvSpPr>
          <p:spPr>
            <a:xfrm>
              <a:off x="895815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5" name="직사각형 264">
              <a:extLst>
                <a:ext uri="{FF2B5EF4-FFF2-40B4-BE49-F238E27FC236}">
                  <a16:creationId xmlns:a16="http://schemas.microsoft.com/office/drawing/2014/main" id="{142A0DBB-8075-43B7-9DBC-6D5652D283FB}"/>
                </a:ext>
              </a:extLst>
            </p:cNvPr>
            <p:cNvSpPr/>
            <p:nvPr/>
          </p:nvSpPr>
          <p:spPr>
            <a:xfrm>
              <a:off x="405340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6" name="직사각형 265">
              <a:extLst>
                <a:ext uri="{FF2B5EF4-FFF2-40B4-BE49-F238E27FC236}">
                  <a16:creationId xmlns:a16="http://schemas.microsoft.com/office/drawing/2014/main" id="{7F5C44CE-A717-47F3-829F-FE19921505F0}"/>
                </a:ext>
              </a:extLst>
            </p:cNvPr>
            <p:cNvSpPr/>
            <p:nvPr/>
          </p:nvSpPr>
          <p:spPr>
            <a:xfrm>
              <a:off x="650577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7" name="직사각형 266">
              <a:extLst>
                <a:ext uri="{FF2B5EF4-FFF2-40B4-BE49-F238E27FC236}">
                  <a16:creationId xmlns:a16="http://schemas.microsoft.com/office/drawing/2014/main" id="{7EF97563-2A01-4811-B7D6-EF4092CD5C8E}"/>
                </a:ext>
              </a:extLst>
            </p:cNvPr>
            <p:cNvSpPr/>
            <p:nvPr/>
          </p:nvSpPr>
          <p:spPr>
            <a:xfrm>
              <a:off x="895815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8" name="직사각형 267">
              <a:extLst>
                <a:ext uri="{FF2B5EF4-FFF2-40B4-BE49-F238E27FC236}">
                  <a16:creationId xmlns:a16="http://schemas.microsoft.com/office/drawing/2014/main" id="{13294877-FDBA-46BB-B203-940E0B2E099F}"/>
                </a:ext>
              </a:extLst>
            </p:cNvPr>
            <p:cNvSpPr/>
            <p:nvPr/>
          </p:nvSpPr>
          <p:spPr>
            <a:xfrm>
              <a:off x="405340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9" name="직사각형 268">
              <a:extLst>
                <a:ext uri="{FF2B5EF4-FFF2-40B4-BE49-F238E27FC236}">
                  <a16:creationId xmlns:a16="http://schemas.microsoft.com/office/drawing/2014/main" id="{E6F7F136-D0A6-4595-A247-DD3AA923B5AB}"/>
                </a:ext>
              </a:extLst>
            </p:cNvPr>
            <p:cNvSpPr/>
            <p:nvPr/>
          </p:nvSpPr>
          <p:spPr>
            <a:xfrm>
              <a:off x="650577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0" name="직사각형 269">
              <a:extLst>
                <a:ext uri="{FF2B5EF4-FFF2-40B4-BE49-F238E27FC236}">
                  <a16:creationId xmlns:a16="http://schemas.microsoft.com/office/drawing/2014/main" id="{00217EB4-5211-47E1-A800-585F2960098A}"/>
                </a:ext>
              </a:extLst>
            </p:cNvPr>
            <p:cNvSpPr/>
            <p:nvPr/>
          </p:nvSpPr>
          <p:spPr>
            <a:xfrm>
              <a:off x="895815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1" name="직사각형 270">
              <a:extLst>
                <a:ext uri="{FF2B5EF4-FFF2-40B4-BE49-F238E27FC236}">
                  <a16:creationId xmlns:a16="http://schemas.microsoft.com/office/drawing/2014/main" id="{D94E7A71-69FC-4EA9-BBDC-11EE585513DA}"/>
                </a:ext>
              </a:extLst>
            </p:cNvPr>
            <p:cNvSpPr/>
            <p:nvPr/>
          </p:nvSpPr>
          <p:spPr>
            <a:xfrm>
              <a:off x="1141052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2" name="직사각형 271">
              <a:extLst>
                <a:ext uri="{FF2B5EF4-FFF2-40B4-BE49-F238E27FC236}">
                  <a16:creationId xmlns:a16="http://schemas.microsoft.com/office/drawing/2014/main" id="{CFC32F36-92DC-472B-A6A1-91D2FBE59450}"/>
                </a:ext>
              </a:extLst>
            </p:cNvPr>
            <p:cNvSpPr/>
            <p:nvPr/>
          </p:nvSpPr>
          <p:spPr>
            <a:xfrm>
              <a:off x="1141052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3" name="직사각형 272">
              <a:extLst>
                <a:ext uri="{FF2B5EF4-FFF2-40B4-BE49-F238E27FC236}">
                  <a16:creationId xmlns:a16="http://schemas.microsoft.com/office/drawing/2014/main" id="{FF653432-93F3-4C10-9537-72E0BE4DBB70}"/>
                </a:ext>
              </a:extLst>
            </p:cNvPr>
            <p:cNvSpPr/>
            <p:nvPr/>
          </p:nvSpPr>
          <p:spPr>
            <a:xfrm>
              <a:off x="1141052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4" name="직사각형 273">
              <a:extLst>
                <a:ext uri="{FF2B5EF4-FFF2-40B4-BE49-F238E27FC236}">
                  <a16:creationId xmlns:a16="http://schemas.microsoft.com/office/drawing/2014/main" id="{995CB816-6890-4BBA-BF56-B2FBA2DF0E6D}"/>
                </a:ext>
              </a:extLst>
            </p:cNvPr>
            <p:cNvSpPr/>
            <p:nvPr/>
          </p:nvSpPr>
          <p:spPr>
            <a:xfrm>
              <a:off x="405340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5" name="직사각형 274">
              <a:extLst>
                <a:ext uri="{FF2B5EF4-FFF2-40B4-BE49-F238E27FC236}">
                  <a16:creationId xmlns:a16="http://schemas.microsoft.com/office/drawing/2014/main" id="{2F68B95F-CE4F-4EFC-B870-E44F6F5E1C6E}"/>
                </a:ext>
              </a:extLst>
            </p:cNvPr>
            <p:cNvSpPr/>
            <p:nvPr/>
          </p:nvSpPr>
          <p:spPr>
            <a:xfrm>
              <a:off x="650577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6" name="직사각형 275">
              <a:extLst>
                <a:ext uri="{FF2B5EF4-FFF2-40B4-BE49-F238E27FC236}">
                  <a16:creationId xmlns:a16="http://schemas.microsoft.com/office/drawing/2014/main" id="{5A303117-66B4-4D3D-A033-60B110ADCE66}"/>
                </a:ext>
              </a:extLst>
            </p:cNvPr>
            <p:cNvSpPr/>
            <p:nvPr/>
          </p:nvSpPr>
          <p:spPr>
            <a:xfrm>
              <a:off x="895815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7" name="직사각형 276">
              <a:extLst>
                <a:ext uri="{FF2B5EF4-FFF2-40B4-BE49-F238E27FC236}">
                  <a16:creationId xmlns:a16="http://schemas.microsoft.com/office/drawing/2014/main" id="{32A9E667-50E2-480E-ACF6-5444D26E7065}"/>
                </a:ext>
              </a:extLst>
            </p:cNvPr>
            <p:cNvSpPr/>
            <p:nvPr/>
          </p:nvSpPr>
          <p:spPr>
            <a:xfrm>
              <a:off x="1141052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78" name="직사각형 277">
            <a:extLst>
              <a:ext uri="{FF2B5EF4-FFF2-40B4-BE49-F238E27FC236}">
                <a16:creationId xmlns:a16="http://schemas.microsoft.com/office/drawing/2014/main" id="{6E9AAD99-B471-4AB7-9C7F-A7A5C1E2743A}"/>
              </a:ext>
            </a:extLst>
          </p:cNvPr>
          <p:cNvSpPr/>
          <p:nvPr/>
        </p:nvSpPr>
        <p:spPr>
          <a:xfrm>
            <a:off x="7031048" y="2299051"/>
            <a:ext cx="490475" cy="490475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79" name="그룹 278">
            <a:extLst>
              <a:ext uri="{FF2B5EF4-FFF2-40B4-BE49-F238E27FC236}">
                <a16:creationId xmlns:a16="http://schemas.microsoft.com/office/drawing/2014/main" id="{8E651894-A058-4AE7-8277-307C82DEFB8E}"/>
              </a:ext>
            </a:extLst>
          </p:cNvPr>
          <p:cNvGrpSpPr/>
          <p:nvPr/>
        </p:nvGrpSpPr>
        <p:grpSpPr>
          <a:xfrm>
            <a:off x="8161980" y="1808578"/>
            <a:ext cx="980949" cy="980948"/>
            <a:chOff x="405340" y="3647889"/>
            <a:chExt cx="980949" cy="980948"/>
          </a:xfrm>
        </p:grpSpPr>
        <p:sp>
          <p:nvSpPr>
            <p:cNvPr id="280" name="직사각형 279">
              <a:extLst>
                <a:ext uri="{FF2B5EF4-FFF2-40B4-BE49-F238E27FC236}">
                  <a16:creationId xmlns:a16="http://schemas.microsoft.com/office/drawing/2014/main" id="{B88CED3F-9189-4524-AC9B-81EC8A0E64DB}"/>
                </a:ext>
              </a:extLst>
            </p:cNvPr>
            <p:cNvSpPr/>
            <p:nvPr/>
          </p:nvSpPr>
          <p:spPr>
            <a:xfrm>
              <a:off x="405340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1" name="직사각형 280">
              <a:extLst>
                <a:ext uri="{FF2B5EF4-FFF2-40B4-BE49-F238E27FC236}">
                  <a16:creationId xmlns:a16="http://schemas.microsoft.com/office/drawing/2014/main" id="{0580FA1C-E501-4D87-B3FC-276D05266CE7}"/>
                </a:ext>
              </a:extLst>
            </p:cNvPr>
            <p:cNvSpPr/>
            <p:nvPr/>
          </p:nvSpPr>
          <p:spPr>
            <a:xfrm>
              <a:off x="650577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2" name="직사각형 281">
              <a:extLst>
                <a:ext uri="{FF2B5EF4-FFF2-40B4-BE49-F238E27FC236}">
                  <a16:creationId xmlns:a16="http://schemas.microsoft.com/office/drawing/2014/main" id="{1DD78B07-3669-4668-9A24-A1D5859EDC12}"/>
                </a:ext>
              </a:extLst>
            </p:cNvPr>
            <p:cNvSpPr/>
            <p:nvPr/>
          </p:nvSpPr>
          <p:spPr>
            <a:xfrm>
              <a:off x="895815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3" name="직사각형 282">
              <a:extLst>
                <a:ext uri="{FF2B5EF4-FFF2-40B4-BE49-F238E27FC236}">
                  <a16:creationId xmlns:a16="http://schemas.microsoft.com/office/drawing/2014/main" id="{E300AF75-52F1-498B-89BE-4D3C3D4A2E4B}"/>
                </a:ext>
              </a:extLst>
            </p:cNvPr>
            <p:cNvSpPr/>
            <p:nvPr/>
          </p:nvSpPr>
          <p:spPr>
            <a:xfrm>
              <a:off x="405340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4" name="직사각형 283">
              <a:extLst>
                <a:ext uri="{FF2B5EF4-FFF2-40B4-BE49-F238E27FC236}">
                  <a16:creationId xmlns:a16="http://schemas.microsoft.com/office/drawing/2014/main" id="{11D6E13A-6B2F-4A39-AD5D-8E7A78BAF546}"/>
                </a:ext>
              </a:extLst>
            </p:cNvPr>
            <p:cNvSpPr/>
            <p:nvPr/>
          </p:nvSpPr>
          <p:spPr>
            <a:xfrm>
              <a:off x="650577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5" name="직사각형 284">
              <a:extLst>
                <a:ext uri="{FF2B5EF4-FFF2-40B4-BE49-F238E27FC236}">
                  <a16:creationId xmlns:a16="http://schemas.microsoft.com/office/drawing/2014/main" id="{BC1FA150-CDCF-412C-8C3F-82B0B2DE64B2}"/>
                </a:ext>
              </a:extLst>
            </p:cNvPr>
            <p:cNvSpPr/>
            <p:nvPr/>
          </p:nvSpPr>
          <p:spPr>
            <a:xfrm>
              <a:off x="895815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6" name="직사각형 285">
              <a:extLst>
                <a:ext uri="{FF2B5EF4-FFF2-40B4-BE49-F238E27FC236}">
                  <a16:creationId xmlns:a16="http://schemas.microsoft.com/office/drawing/2014/main" id="{105E905E-6078-4371-94E7-6A3DBC0528DF}"/>
                </a:ext>
              </a:extLst>
            </p:cNvPr>
            <p:cNvSpPr/>
            <p:nvPr/>
          </p:nvSpPr>
          <p:spPr>
            <a:xfrm>
              <a:off x="405340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7" name="직사각형 286">
              <a:extLst>
                <a:ext uri="{FF2B5EF4-FFF2-40B4-BE49-F238E27FC236}">
                  <a16:creationId xmlns:a16="http://schemas.microsoft.com/office/drawing/2014/main" id="{261972A5-B17B-458B-B92E-E5E3B7522521}"/>
                </a:ext>
              </a:extLst>
            </p:cNvPr>
            <p:cNvSpPr/>
            <p:nvPr/>
          </p:nvSpPr>
          <p:spPr>
            <a:xfrm>
              <a:off x="650577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8" name="직사각형 287">
              <a:extLst>
                <a:ext uri="{FF2B5EF4-FFF2-40B4-BE49-F238E27FC236}">
                  <a16:creationId xmlns:a16="http://schemas.microsoft.com/office/drawing/2014/main" id="{4CD3ABE2-69E7-4A0C-9BA9-A0CD4C578BCF}"/>
                </a:ext>
              </a:extLst>
            </p:cNvPr>
            <p:cNvSpPr/>
            <p:nvPr/>
          </p:nvSpPr>
          <p:spPr>
            <a:xfrm>
              <a:off x="895815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9" name="직사각형 288">
              <a:extLst>
                <a:ext uri="{FF2B5EF4-FFF2-40B4-BE49-F238E27FC236}">
                  <a16:creationId xmlns:a16="http://schemas.microsoft.com/office/drawing/2014/main" id="{EF05B1E9-08AA-4B0C-A5E5-D6AEE728AEEC}"/>
                </a:ext>
              </a:extLst>
            </p:cNvPr>
            <p:cNvSpPr/>
            <p:nvPr/>
          </p:nvSpPr>
          <p:spPr>
            <a:xfrm>
              <a:off x="1141052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0" name="직사각형 289">
              <a:extLst>
                <a:ext uri="{FF2B5EF4-FFF2-40B4-BE49-F238E27FC236}">
                  <a16:creationId xmlns:a16="http://schemas.microsoft.com/office/drawing/2014/main" id="{945F45A3-77B0-4424-8816-0CC21ED61910}"/>
                </a:ext>
              </a:extLst>
            </p:cNvPr>
            <p:cNvSpPr/>
            <p:nvPr/>
          </p:nvSpPr>
          <p:spPr>
            <a:xfrm>
              <a:off x="1141052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1" name="직사각형 290">
              <a:extLst>
                <a:ext uri="{FF2B5EF4-FFF2-40B4-BE49-F238E27FC236}">
                  <a16:creationId xmlns:a16="http://schemas.microsoft.com/office/drawing/2014/main" id="{B9CFBA8D-0D6D-4B50-B268-2C8CCAAC2F03}"/>
                </a:ext>
              </a:extLst>
            </p:cNvPr>
            <p:cNvSpPr/>
            <p:nvPr/>
          </p:nvSpPr>
          <p:spPr>
            <a:xfrm>
              <a:off x="1141052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2" name="직사각형 291">
              <a:extLst>
                <a:ext uri="{FF2B5EF4-FFF2-40B4-BE49-F238E27FC236}">
                  <a16:creationId xmlns:a16="http://schemas.microsoft.com/office/drawing/2014/main" id="{8F9A1190-9B0D-4976-8F1D-84AC8E0EB10A}"/>
                </a:ext>
              </a:extLst>
            </p:cNvPr>
            <p:cNvSpPr/>
            <p:nvPr/>
          </p:nvSpPr>
          <p:spPr>
            <a:xfrm>
              <a:off x="405340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3" name="직사각형 292">
              <a:extLst>
                <a:ext uri="{FF2B5EF4-FFF2-40B4-BE49-F238E27FC236}">
                  <a16:creationId xmlns:a16="http://schemas.microsoft.com/office/drawing/2014/main" id="{192FCE5D-AFC4-436A-ABDD-E374406110C1}"/>
                </a:ext>
              </a:extLst>
            </p:cNvPr>
            <p:cNvSpPr/>
            <p:nvPr/>
          </p:nvSpPr>
          <p:spPr>
            <a:xfrm>
              <a:off x="650577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4" name="직사각형 293">
              <a:extLst>
                <a:ext uri="{FF2B5EF4-FFF2-40B4-BE49-F238E27FC236}">
                  <a16:creationId xmlns:a16="http://schemas.microsoft.com/office/drawing/2014/main" id="{8331512F-3F40-46C4-AFF1-2F631780B176}"/>
                </a:ext>
              </a:extLst>
            </p:cNvPr>
            <p:cNvSpPr/>
            <p:nvPr/>
          </p:nvSpPr>
          <p:spPr>
            <a:xfrm>
              <a:off x="895815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5" name="직사각형 294">
              <a:extLst>
                <a:ext uri="{FF2B5EF4-FFF2-40B4-BE49-F238E27FC236}">
                  <a16:creationId xmlns:a16="http://schemas.microsoft.com/office/drawing/2014/main" id="{242C0082-6562-4838-B3B5-ABF78CAC6AD8}"/>
                </a:ext>
              </a:extLst>
            </p:cNvPr>
            <p:cNvSpPr/>
            <p:nvPr/>
          </p:nvSpPr>
          <p:spPr>
            <a:xfrm>
              <a:off x="1141052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96" name="직사각형 295">
            <a:extLst>
              <a:ext uri="{FF2B5EF4-FFF2-40B4-BE49-F238E27FC236}">
                <a16:creationId xmlns:a16="http://schemas.microsoft.com/office/drawing/2014/main" id="{E4684137-A759-4D23-8D7B-A91B85EC828C}"/>
              </a:ext>
            </a:extLst>
          </p:cNvPr>
          <p:cNvSpPr/>
          <p:nvPr/>
        </p:nvSpPr>
        <p:spPr>
          <a:xfrm>
            <a:off x="8413209" y="2299049"/>
            <a:ext cx="490475" cy="490475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97" name="그룹 296">
            <a:extLst>
              <a:ext uri="{FF2B5EF4-FFF2-40B4-BE49-F238E27FC236}">
                <a16:creationId xmlns:a16="http://schemas.microsoft.com/office/drawing/2014/main" id="{DE6E0BCE-F65A-4CB2-AF1D-536419B6576B}"/>
              </a:ext>
            </a:extLst>
          </p:cNvPr>
          <p:cNvGrpSpPr/>
          <p:nvPr/>
        </p:nvGrpSpPr>
        <p:grpSpPr>
          <a:xfrm>
            <a:off x="9297098" y="1808578"/>
            <a:ext cx="980949" cy="980948"/>
            <a:chOff x="405340" y="3647889"/>
            <a:chExt cx="980949" cy="980948"/>
          </a:xfrm>
        </p:grpSpPr>
        <p:sp>
          <p:nvSpPr>
            <p:cNvPr id="298" name="직사각형 297">
              <a:extLst>
                <a:ext uri="{FF2B5EF4-FFF2-40B4-BE49-F238E27FC236}">
                  <a16:creationId xmlns:a16="http://schemas.microsoft.com/office/drawing/2014/main" id="{F6768421-FB29-41BB-AC48-E5DA1E437371}"/>
                </a:ext>
              </a:extLst>
            </p:cNvPr>
            <p:cNvSpPr/>
            <p:nvPr/>
          </p:nvSpPr>
          <p:spPr>
            <a:xfrm>
              <a:off x="405340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9" name="직사각형 298">
              <a:extLst>
                <a:ext uri="{FF2B5EF4-FFF2-40B4-BE49-F238E27FC236}">
                  <a16:creationId xmlns:a16="http://schemas.microsoft.com/office/drawing/2014/main" id="{B2FCBC14-72EB-4828-B2E0-059E8E24ADF3}"/>
                </a:ext>
              </a:extLst>
            </p:cNvPr>
            <p:cNvSpPr/>
            <p:nvPr/>
          </p:nvSpPr>
          <p:spPr>
            <a:xfrm>
              <a:off x="650577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0" name="직사각형 299">
              <a:extLst>
                <a:ext uri="{FF2B5EF4-FFF2-40B4-BE49-F238E27FC236}">
                  <a16:creationId xmlns:a16="http://schemas.microsoft.com/office/drawing/2014/main" id="{C8372C33-FD04-4271-99E8-EA5F63254E8C}"/>
                </a:ext>
              </a:extLst>
            </p:cNvPr>
            <p:cNvSpPr/>
            <p:nvPr/>
          </p:nvSpPr>
          <p:spPr>
            <a:xfrm>
              <a:off x="895815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1" name="직사각형 300">
              <a:extLst>
                <a:ext uri="{FF2B5EF4-FFF2-40B4-BE49-F238E27FC236}">
                  <a16:creationId xmlns:a16="http://schemas.microsoft.com/office/drawing/2014/main" id="{6EDD4DCC-0F7A-44FE-88EE-47470EF354C7}"/>
                </a:ext>
              </a:extLst>
            </p:cNvPr>
            <p:cNvSpPr/>
            <p:nvPr/>
          </p:nvSpPr>
          <p:spPr>
            <a:xfrm>
              <a:off x="405340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2" name="직사각형 301">
              <a:extLst>
                <a:ext uri="{FF2B5EF4-FFF2-40B4-BE49-F238E27FC236}">
                  <a16:creationId xmlns:a16="http://schemas.microsoft.com/office/drawing/2014/main" id="{1076012E-9E8F-46C3-9643-BADE1DF0705C}"/>
                </a:ext>
              </a:extLst>
            </p:cNvPr>
            <p:cNvSpPr/>
            <p:nvPr/>
          </p:nvSpPr>
          <p:spPr>
            <a:xfrm>
              <a:off x="650577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3" name="직사각형 302">
              <a:extLst>
                <a:ext uri="{FF2B5EF4-FFF2-40B4-BE49-F238E27FC236}">
                  <a16:creationId xmlns:a16="http://schemas.microsoft.com/office/drawing/2014/main" id="{5B1793DD-AE26-4735-BE57-3C45709F6B13}"/>
                </a:ext>
              </a:extLst>
            </p:cNvPr>
            <p:cNvSpPr/>
            <p:nvPr/>
          </p:nvSpPr>
          <p:spPr>
            <a:xfrm>
              <a:off x="895815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4" name="직사각형 303">
              <a:extLst>
                <a:ext uri="{FF2B5EF4-FFF2-40B4-BE49-F238E27FC236}">
                  <a16:creationId xmlns:a16="http://schemas.microsoft.com/office/drawing/2014/main" id="{12112357-7E4B-4420-BD11-C892E790A7D3}"/>
                </a:ext>
              </a:extLst>
            </p:cNvPr>
            <p:cNvSpPr/>
            <p:nvPr/>
          </p:nvSpPr>
          <p:spPr>
            <a:xfrm>
              <a:off x="405340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5" name="직사각형 304">
              <a:extLst>
                <a:ext uri="{FF2B5EF4-FFF2-40B4-BE49-F238E27FC236}">
                  <a16:creationId xmlns:a16="http://schemas.microsoft.com/office/drawing/2014/main" id="{2808F846-CBCB-446E-AFA2-8D386F76EB60}"/>
                </a:ext>
              </a:extLst>
            </p:cNvPr>
            <p:cNvSpPr/>
            <p:nvPr/>
          </p:nvSpPr>
          <p:spPr>
            <a:xfrm>
              <a:off x="650577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6" name="직사각형 305">
              <a:extLst>
                <a:ext uri="{FF2B5EF4-FFF2-40B4-BE49-F238E27FC236}">
                  <a16:creationId xmlns:a16="http://schemas.microsoft.com/office/drawing/2014/main" id="{63026840-66F8-41B3-B0F9-9A313B0CB467}"/>
                </a:ext>
              </a:extLst>
            </p:cNvPr>
            <p:cNvSpPr/>
            <p:nvPr/>
          </p:nvSpPr>
          <p:spPr>
            <a:xfrm>
              <a:off x="895815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7" name="직사각형 306">
              <a:extLst>
                <a:ext uri="{FF2B5EF4-FFF2-40B4-BE49-F238E27FC236}">
                  <a16:creationId xmlns:a16="http://schemas.microsoft.com/office/drawing/2014/main" id="{BD2C0704-209E-4BB5-8B20-E07B6EA886F7}"/>
                </a:ext>
              </a:extLst>
            </p:cNvPr>
            <p:cNvSpPr/>
            <p:nvPr/>
          </p:nvSpPr>
          <p:spPr>
            <a:xfrm>
              <a:off x="1141052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8" name="직사각형 307">
              <a:extLst>
                <a:ext uri="{FF2B5EF4-FFF2-40B4-BE49-F238E27FC236}">
                  <a16:creationId xmlns:a16="http://schemas.microsoft.com/office/drawing/2014/main" id="{D264476A-581A-4950-BFF8-D452F7AA0E44}"/>
                </a:ext>
              </a:extLst>
            </p:cNvPr>
            <p:cNvSpPr/>
            <p:nvPr/>
          </p:nvSpPr>
          <p:spPr>
            <a:xfrm>
              <a:off x="1141052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9" name="직사각형 308">
              <a:extLst>
                <a:ext uri="{FF2B5EF4-FFF2-40B4-BE49-F238E27FC236}">
                  <a16:creationId xmlns:a16="http://schemas.microsoft.com/office/drawing/2014/main" id="{32478E96-FFA5-4DDD-848C-55669AFE2EAD}"/>
                </a:ext>
              </a:extLst>
            </p:cNvPr>
            <p:cNvSpPr/>
            <p:nvPr/>
          </p:nvSpPr>
          <p:spPr>
            <a:xfrm>
              <a:off x="1141052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0" name="직사각형 309">
              <a:extLst>
                <a:ext uri="{FF2B5EF4-FFF2-40B4-BE49-F238E27FC236}">
                  <a16:creationId xmlns:a16="http://schemas.microsoft.com/office/drawing/2014/main" id="{DA0BA963-67F2-4A69-8A31-ABFAAAF70B58}"/>
                </a:ext>
              </a:extLst>
            </p:cNvPr>
            <p:cNvSpPr/>
            <p:nvPr/>
          </p:nvSpPr>
          <p:spPr>
            <a:xfrm>
              <a:off x="405340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1" name="직사각형 310">
              <a:extLst>
                <a:ext uri="{FF2B5EF4-FFF2-40B4-BE49-F238E27FC236}">
                  <a16:creationId xmlns:a16="http://schemas.microsoft.com/office/drawing/2014/main" id="{3081340E-6AE5-4924-A9FE-A50599401804}"/>
                </a:ext>
              </a:extLst>
            </p:cNvPr>
            <p:cNvSpPr/>
            <p:nvPr/>
          </p:nvSpPr>
          <p:spPr>
            <a:xfrm>
              <a:off x="650577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2" name="직사각형 311">
              <a:extLst>
                <a:ext uri="{FF2B5EF4-FFF2-40B4-BE49-F238E27FC236}">
                  <a16:creationId xmlns:a16="http://schemas.microsoft.com/office/drawing/2014/main" id="{8A3433D7-8F0C-4434-B3AC-2BFA056CD463}"/>
                </a:ext>
              </a:extLst>
            </p:cNvPr>
            <p:cNvSpPr/>
            <p:nvPr/>
          </p:nvSpPr>
          <p:spPr>
            <a:xfrm>
              <a:off x="895815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3" name="직사각형 312">
              <a:extLst>
                <a:ext uri="{FF2B5EF4-FFF2-40B4-BE49-F238E27FC236}">
                  <a16:creationId xmlns:a16="http://schemas.microsoft.com/office/drawing/2014/main" id="{2FDF97F6-EB07-4570-AF73-7D3F22EBBEBA}"/>
                </a:ext>
              </a:extLst>
            </p:cNvPr>
            <p:cNvSpPr/>
            <p:nvPr/>
          </p:nvSpPr>
          <p:spPr>
            <a:xfrm>
              <a:off x="1141052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14" name="직사각형 313">
            <a:extLst>
              <a:ext uri="{FF2B5EF4-FFF2-40B4-BE49-F238E27FC236}">
                <a16:creationId xmlns:a16="http://schemas.microsoft.com/office/drawing/2014/main" id="{FFC0840E-5FD7-4F12-B638-157EA14E739A}"/>
              </a:ext>
            </a:extLst>
          </p:cNvPr>
          <p:cNvSpPr/>
          <p:nvPr/>
        </p:nvSpPr>
        <p:spPr>
          <a:xfrm>
            <a:off x="9786221" y="2291078"/>
            <a:ext cx="490475" cy="490475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2465365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직사각형 68">
            <a:extLst>
              <a:ext uri="{FF2B5EF4-FFF2-40B4-BE49-F238E27FC236}">
                <a16:creationId xmlns:a16="http://schemas.microsoft.com/office/drawing/2014/main" id="{D37DD84C-EB36-4BC5-B475-550AFE882F90}"/>
              </a:ext>
            </a:extLst>
          </p:cNvPr>
          <p:cNvSpPr/>
          <p:nvPr/>
        </p:nvSpPr>
        <p:spPr>
          <a:xfrm>
            <a:off x="216154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178E57F2-C23E-4A7B-97B3-1CDDE32AA696}"/>
              </a:ext>
            </a:extLst>
          </p:cNvPr>
          <p:cNvSpPr/>
          <p:nvPr/>
        </p:nvSpPr>
        <p:spPr>
          <a:xfrm>
            <a:off x="461391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BBB137CA-80E1-4EF7-9CBC-65D2D8A6F1B2}"/>
              </a:ext>
            </a:extLst>
          </p:cNvPr>
          <p:cNvSpPr/>
          <p:nvPr/>
        </p:nvSpPr>
        <p:spPr>
          <a:xfrm>
            <a:off x="706629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8F3FE88B-6121-4D48-9010-4BCDCF8C4332}"/>
              </a:ext>
            </a:extLst>
          </p:cNvPr>
          <p:cNvSpPr/>
          <p:nvPr/>
        </p:nvSpPr>
        <p:spPr>
          <a:xfrm>
            <a:off x="216154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C0CA7222-C63F-4105-8B20-057D921CF804}"/>
              </a:ext>
            </a:extLst>
          </p:cNvPr>
          <p:cNvSpPr/>
          <p:nvPr/>
        </p:nvSpPr>
        <p:spPr>
          <a:xfrm>
            <a:off x="461391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7F102948-4547-49A5-BE7E-5057CCBE7EBC}"/>
              </a:ext>
            </a:extLst>
          </p:cNvPr>
          <p:cNvSpPr/>
          <p:nvPr/>
        </p:nvSpPr>
        <p:spPr>
          <a:xfrm>
            <a:off x="706629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BD83D861-31EB-4541-95F3-9C477B5CAFA0}"/>
              </a:ext>
            </a:extLst>
          </p:cNvPr>
          <p:cNvSpPr/>
          <p:nvPr/>
        </p:nvSpPr>
        <p:spPr>
          <a:xfrm>
            <a:off x="216154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AC5EFFD8-120A-4962-9CD8-FAD97C83A345}"/>
              </a:ext>
            </a:extLst>
          </p:cNvPr>
          <p:cNvSpPr/>
          <p:nvPr/>
        </p:nvSpPr>
        <p:spPr>
          <a:xfrm>
            <a:off x="461391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7FD01978-9C05-4B16-A7B3-BDCC2C363C1C}"/>
              </a:ext>
            </a:extLst>
          </p:cNvPr>
          <p:cNvSpPr/>
          <p:nvPr/>
        </p:nvSpPr>
        <p:spPr>
          <a:xfrm>
            <a:off x="706629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529C0BFB-30D0-4D64-9E6A-6B22E0068E85}"/>
              </a:ext>
            </a:extLst>
          </p:cNvPr>
          <p:cNvSpPr/>
          <p:nvPr/>
        </p:nvSpPr>
        <p:spPr>
          <a:xfrm>
            <a:off x="951866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EF88AA53-34B8-4635-9F8E-2B82C32CDDEA}"/>
              </a:ext>
            </a:extLst>
          </p:cNvPr>
          <p:cNvSpPr/>
          <p:nvPr/>
        </p:nvSpPr>
        <p:spPr>
          <a:xfrm>
            <a:off x="951866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76B95FE4-F0D0-4757-BDF1-1028D2DC8079}"/>
              </a:ext>
            </a:extLst>
          </p:cNvPr>
          <p:cNvSpPr/>
          <p:nvPr/>
        </p:nvSpPr>
        <p:spPr>
          <a:xfrm>
            <a:off x="951866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D193DE70-E0F1-457A-8223-2D0349ADCE30}"/>
              </a:ext>
            </a:extLst>
          </p:cNvPr>
          <p:cNvSpPr/>
          <p:nvPr/>
        </p:nvSpPr>
        <p:spPr>
          <a:xfrm>
            <a:off x="216154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72E7FCCA-17D8-4AE4-875B-5180E3FF0B12}"/>
              </a:ext>
            </a:extLst>
          </p:cNvPr>
          <p:cNvSpPr/>
          <p:nvPr/>
        </p:nvSpPr>
        <p:spPr>
          <a:xfrm>
            <a:off x="461391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8EFDD7CA-9AE6-4521-9A52-05B1395C7BCB}"/>
              </a:ext>
            </a:extLst>
          </p:cNvPr>
          <p:cNvSpPr/>
          <p:nvPr/>
        </p:nvSpPr>
        <p:spPr>
          <a:xfrm>
            <a:off x="706629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B3E0A46E-B048-416A-9198-E9F71B8E6A0F}"/>
              </a:ext>
            </a:extLst>
          </p:cNvPr>
          <p:cNvSpPr/>
          <p:nvPr/>
        </p:nvSpPr>
        <p:spPr>
          <a:xfrm>
            <a:off x="951866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9CA7D42-9171-4D1E-B949-2EC45E46093A}"/>
              </a:ext>
            </a:extLst>
          </p:cNvPr>
          <p:cNvSpPr txBox="1"/>
          <p:nvPr/>
        </p:nvSpPr>
        <p:spPr>
          <a:xfrm>
            <a:off x="517097" y="1055984"/>
            <a:ext cx="25619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차원 배열에서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스트라이드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이해</a:t>
            </a: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6D26C2A0-520D-4A26-9417-86451E44F746}"/>
              </a:ext>
            </a:extLst>
          </p:cNvPr>
          <p:cNvSpPr/>
          <p:nvPr/>
        </p:nvSpPr>
        <p:spPr>
          <a:xfrm>
            <a:off x="1197103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AC7341D2-8F00-424A-92ED-03B85EABD719}"/>
              </a:ext>
            </a:extLst>
          </p:cNvPr>
          <p:cNvSpPr/>
          <p:nvPr/>
        </p:nvSpPr>
        <p:spPr>
          <a:xfrm>
            <a:off x="1442341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B813BFB7-7AF2-4F8B-8A07-058897DBDE97}"/>
              </a:ext>
            </a:extLst>
          </p:cNvPr>
          <p:cNvSpPr/>
          <p:nvPr/>
        </p:nvSpPr>
        <p:spPr>
          <a:xfrm>
            <a:off x="1197103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165A10A3-B1D3-4B7F-9177-FD780572AD30}"/>
              </a:ext>
            </a:extLst>
          </p:cNvPr>
          <p:cNvSpPr/>
          <p:nvPr/>
        </p:nvSpPr>
        <p:spPr>
          <a:xfrm>
            <a:off x="1442341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225CE393-2DB4-451D-9395-E424D453292F}"/>
              </a:ext>
            </a:extLst>
          </p:cNvPr>
          <p:cNvSpPr/>
          <p:nvPr/>
        </p:nvSpPr>
        <p:spPr>
          <a:xfrm>
            <a:off x="1197103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354BBE60-27A4-4415-A299-3040FED47B1C}"/>
              </a:ext>
            </a:extLst>
          </p:cNvPr>
          <p:cNvSpPr/>
          <p:nvPr/>
        </p:nvSpPr>
        <p:spPr>
          <a:xfrm>
            <a:off x="1442341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0AF0EBA2-E662-4989-ACB3-811824055100}"/>
              </a:ext>
            </a:extLst>
          </p:cNvPr>
          <p:cNvSpPr/>
          <p:nvPr/>
        </p:nvSpPr>
        <p:spPr>
          <a:xfrm>
            <a:off x="1687578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5" name="직사각형 314">
            <a:extLst>
              <a:ext uri="{FF2B5EF4-FFF2-40B4-BE49-F238E27FC236}">
                <a16:creationId xmlns:a16="http://schemas.microsoft.com/office/drawing/2014/main" id="{BFB33240-6CC7-439F-9AD2-1D3A79A3F2B3}"/>
              </a:ext>
            </a:extLst>
          </p:cNvPr>
          <p:cNvSpPr/>
          <p:nvPr/>
        </p:nvSpPr>
        <p:spPr>
          <a:xfrm>
            <a:off x="1687578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6" name="직사각형 315">
            <a:extLst>
              <a:ext uri="{FF2B5EF4-FFF2-40B4-BE49-F238E27FC236}">
                <a16:creationId xmlns:a16="http://schemas.microsoft.com/office/drawing/2014/main" id="{25F8FE77-B3F3-447F-B1C0-CE1BF495EB1C}"/>
              </a:ext>
            </a:extLst>
          </p:cNvPr>
          <p:cNvSpPr/>
          <p:nvPr/>
        </p:nvSpPr>
        <p:spPr>
          <a:xfrm>
            <a:off x="1687578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7" name="직사각형 316">
            <a:extLst>
              <a:ext uri="{FF2B5EF4-FFF2-40B4-BE49-F238E27FC236}">
                <a16:creationId xmlns:a16="http://schemas.microsoft.com/office/drawing/2014/main" id="{21A3E9F7-CE9A-4E88-9E44-53AB0725A077}"/>
              </a:ext>
            </a:extLst>
          </p:cNvPr>
          <p:cNvSpPr/>
          <p:nvPr/>
        </p:nvSpPr>
        <p:spPr>
          <a:xfrm>
            <a:off x="1197103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8" name="직사각형 317">
            <a:extLst>
              <a:ext uri="{FF2B5EF4-FFF2-40B4-BE49-F238E27FC236}">
                <a16:creationId xmlns:a16="http://schemas.microsoft.com/office/drawing/2014/main" id="{425C88B7-4089-4E2A-8C50-E54F22F7F07B}"/>
              </a:ext>
            </a:extLst>
          </p:cNvPr>
          <p:cNvSpPr/>
          <p:nvPr/>
        </p:nvSpPr>
        <p:spPr>
          <a:xfrm>
            <a:off x="1442341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9" name="직사각형 318">
            <a:extLst>
              <a:ext uri="{FF2B5EF4-FFF2-40B4-BE49-F238E27FC236}">
                <a16:creationId xmlns:a16="http://schemas.microsoft.com/office/drawing/2014/main" id="{99A9837F-0AD0-4346-B6E9-779F62634CE6}"/>
              </a:ext>
            </a:extLst>
          </p:cNvPr>
          <p:cNvSpPr/>
          <p:nvPr/>
        </p:nvSpPr>
        <p:spPr>
          <a:xfrm>
            <a:off x="1687578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0" name="직사각형 319">
            <a:extLst>
              <a:ext uri="{FF2B5EF4-FFF2-40B4-BE49-F238E27FC236}">
                <a16:creationId xmlns:a16="http://schemas.microsoft.com/office/drawing/2014/main" id="{FA462C6A-6D55-4CC8-8798-0326A45E1CDC}"/>
              </a:ext>
            </a:extLst>
          </p:cNvPr>
          <p:cNvSpPr/>
          <p:nvPr/>
        </p:nvSpPr>
        <p:spPr>
          <a:xfrm>
            <a:off x="216154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1" name="직사각형 320">
            <a:extLst>
              <a:ext uri="{FF2B5EF4-FFF2-40B4-BE49-F238E27FC236}">
                <a16:creationId xmlns:a16="http://schemas.microsoft.com/office/drawing/2014/main" id="{C5D64D18-4D7F-49BA-9726-33207A0CF13A}"/>
              </a:ext>
            </a:extLst>
          </p:cNvPr>
          <p:cNvSpPr/>
          <p:nvPr/>
        </p:nvSpPr>
        <p:spPr>
          <a:xfrm>
            <a:off x="461391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2" name="직사각형 321">
            <a:extLst>
              <a:ext uri="{FF2B5EF4-FFF2-40B4-BE49-F238E27FC236}">
                <a16:creationId xmlns:a16="http://schemas.microsoft.com/office/drawing/2014/main" id="{ECEFFC4D-CF49-4EA5-94C1-936951861C9C}"/>
              </a:ext>
            </a:extLst>
          </p:cNvPr>
          <p:cNvSpPr/>
          <p:nvPr/>
        </p:nvSpPr>
        <p:spPr>
          <a:xfrm>
            <a:off x="706629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3" name="직사각형 322">
            <a:extLst>
              <a:ext uri="{FF2B5EF4-FFF2-40B4-BE49-F238E27FC236}">
                <a16:creationId xmlns:a16="http://schemas.microsoft.com/office/drawing/2014/main" id="{A95F1829-2E2A-43C1-BE15-24CE43DAB8AF}"/>
              </a:ext>
            </a:extLst>
          </p:cNvPr>
          <p:cNvSpPr/>
          <p:nvPr/>
        </p:nvSpPr>
        <p:spPr>
          <a:xfrm>
            <a:off x="216154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4" name="직사각형 323">
            <a:extLst>
              <a:ext uri="{FF2B5EF4-FFF2-40B4-BE49-F238E27FC236}">
                <a16:creationId xmlns:a16="http://schemas.microsoft.com/office/drawing/2014/main" id="{6148B998-C5F0-45FA-BC46-F0FE678AE3F3}"/>
              </a:ext>
            </a:extLst>
          </p:cNvPr>
          <p:cNvSpPr/>
          <p:nvPr/>
        </p:nvSpPr>
        <p:spPr>
          <a:xfrm>
            <a:off x="461391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5" name="직사각형 324">
            <a:extLst>
              <a:ext uri="{FF2B5EF4-FFF2-40B4-BE49-F238E27FC236}">
                <a16:creationId xmlns:a16="http://schemas.microsoft.com/office/drawing/2014/main" id="{5FE24D83-0D86-49B7-97DB-D1142ED68369}"/>
              </a:ext>
            </a:extLst>
          </p:cNvPr>
          <p:cNvSpPr/>
          <p:nvPr/>
        </p:nvSpPr>
        <p:spPr>
          <a:xfrm>
            <a:off x="706629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6" name="직사각형 325">
            <a:extLst>
              <a:ext uri="{FF2B5EF4-FFF2-40B4-BE49-F238E27FC236}">
                <a16:creationId xmlns:a16="http://schemas.microsoft.com/office/drawing/2014/main" id="{2589BEB1-3B95-4B3E-A715-06D2B5F95A0E}"/>
              </a:ext>
            </a:extLst>
          </p:cNvPr>
          <p:cNvSpPr/>
          <p:nvPr/>
        </p:nvSpPr>
        <p:spPr>
          <a:xfrm>
            <a:off x="951866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7" name="직사각형 326">
            <a:extLst>
              <a:ext uri="{FF2B5EF4-FFF2-40B4-BE49-F238E27FC236}">
                <a16:creationId xmlns:a16="http://schemas.microsoft.com/office/drawing/2014/main" id="{D270C53B-613A-4B4F-B4DE-338EC83F66E6}"/>
              </a:ext>
            </a:extLst>
          </p:cNvPr>
          <p:cNvSpPr/>
          <p:nvPr/>
        </p:nvSpPr>
        <p:spPr>
          <a:xfrm>
            <a:off x="951866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8" name="직사각형 327">
            <a:extLst>
              <a:ext uri="{FF2B5EF4-FFF2-40B4-BE49-F238E27FC236}">
                <a16:creationId xmlns:a16="http://schemas.microsoft.com/office/drawing/2014/main" id="{0D5C2D25-427F-48CA-87E1-EEB829D69FAB}"/>
              </a:ext>
            </a:extLst>
          </p:cNvPr>
          <p:cNvSpPr/>
          <p:nvPr/>
        </p:nvSpPr>
        <p:spPr>
          <a:xfrm>
            <a:off x="216154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9" name="직사각형 328">
            <a:extLst>
              <a:ext uri="{FF2B5EF4-FFF2-40B4-BE49-F238E27FC236}">
                <a16:creationId xmlns:a16="http://schemas.microsoft.com/office/drawing/2014/main" id="{EE73BFD4-E810-49FD-960B-93AC48949F60}"/>
              </a:ext>
            </a:extLst>
          </p:cNvPr>
          <p:cNvSpPr/>
          <p:nvPr/>
        </p:nvSpPr>
        <p:spPr>
          <a:xfrm>
            <a:off x="461391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0" name="직사각형 329">
            <a:extLst>
              <a:ext uri="{FF2B5EF4-FFF2-40B4-BE49-F238E27FC236}">
                <a16:creationId xmlns:a16="http://schemas.microsoft.com/office/drawing/2014/main" id="{E1B7A45F-94B4-45B1-9048-BED3DB654162}"/>
              </a:ext>
            </a:extLst>
          </p:cNvPr>
          <p:cNvSpPr/>
          <p:nvPr/>
        </p:nvSpPr>
        <p:spPr>
          <a:xfrm>
            <a:off x="706629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1" name="직사각형 330">
            <a:extLst>
              <a:ext uri="{FF2B5EF4-FFF2-40B4-BE49-F238E27FC236}">
                <a16:creationId xmlns:a16="http://schemas.microsoft.com/office/drawing/2014/main" id="{131E6A47-25D3-4473-9B5D-ACCA86AD21A0}"/>
              </a:ext>
            </a:extLst>
          </p:cNvPr>
          <p:cNvSpPr/>
          <p:nvPr/>
        </p:nvSpPr>
        <p:spPr>
          <a:xfrm>
            <a:off x="951866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2" name="직사각형 331">
            <a:extLst>
              <a:ext uri="{FF2B5EF4-FFF2-40B4-BE49-F238E27FC236}">
                <a16:creationId xmlns:a16="http://schemas.microsoft.com/office/drawing/2014/main" id="{04436B70-0F9A-47BA-8C9B-4C7BA9E05B61}"/>
              </a:ext>
            </a:extLst>
          </p:cNvPr>
          <p:cNvSpPr/>
          <p:nvPr/>
        </p:nvSpPr>
        <p:spPr>
          <a:xfrm>
            <a:off x="1197103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3" name="직사각형 332">
            <a:extLst>
              <a:ext uri="{FF2B5EF4-FFF2-40B4-BE49-F238E27FC236}">
                <a16:creationId xmlns:a16="http://schemas.microsoft.com/office/drawing/2014/main" id="{E47A9CEE-7143-4F3F-B790-C2294F2AFDBC}"/>
              </a:ext>
            </a:extLst>
          </p:cNvPr>
          <p:cNvSpPr/>
          <p:nvPr/>
        </p:nvSpPr>
        <p:spPr>
          <a:xfrm>
            <a:off x="1442341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4" name="직사각형 333">
            <a:extLst>
              <a:ext uri="{FF2B5EF4-FFF2-40B4-BE49-F238E27FC236}">
                <a16:creationId xmlns:a16="http://schemas.microsoft.com/office/drawing/2014/main" id="{BDFC84FE-ACE5-4AC9-93B3-F906C1F1BAA8}"/>
              </a:ext>
            </a:extLst>
          </p:cNvPr>
          <p:cNvSpPr/>
          <p:nvPr/>
        </p:nvSpPr>
        <p:spPr>
          <a:xfrm>
            <a:off x="1197103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5" name="직사각형 334">
            <a:extLst>
              <a:ext uri="{FF2B5EF4-FFF2-40B4-BE49-F238E27FC236}">
                <a16:creationId xmlns:a16="http://schemas.microsoft.com/office/drawing/2014/main" id="{9033C655-60C6-442D-A697-84057AF28B9B}"/>
              </a:ext>
            </a:extLst>
          </p:cNvPr>
          <p:cNvSpPr/>
          <p:nvPr/>
        </p:nvSpPr>
        <p:spPr>
          <a:xfrm>
            <a:off x="1442341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6" name="직사각형 335">
            <a:extLst>
              <a:ext uri="{FF2B5EF4-FFF2-40B4-BE49-F238E27FC236}">
                <a16:creationId xmlns:a16="http://schemas.microsoft.com/office/drawing/2014/main" id="{C087324B-62F8-4268-AA0E-40E36CEDC215}"/>
              </a:ext>
            </a:extLst>
          </p:cNvPr>
          <p:cNvSpPr/>
          <p:nvPr/>
        </p:nvSpPr>
        <p:spPr>
          <a:xfrm>
            <a:off x="1687578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7" name="직사각형 336">
            <a:extLst>
              <a:ext uri="{FF2B5EF4-FFF2-40B4-BE49-F238E27FC236}">
                <a16:creationId xmlns:a16="http://schemas.microsoft.com/office/drawing/2014/main" id="{F2A47EA7-52AA-496F-982A-529814D1B7DE}"/>
              </a:ext>
            </a:extLst>
          </p:cNvPr>
          <p:cNvSpPr/>
          <p:nvPr/>
        </p:nvSpPr>
        <p:spPr>
          <a:xfrm>
            <a:off x="1687578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8" name="직사각형 337">
            <a:extLst>
              <a:ext uri="{FF2B5EF4-FFF2-40B4-BE49-F238E27FC236}">
                <a16:creationId xmlns:a16="http://schemas.microsoft.com/office/drawing/2014/main" id="{CD37DD92-A256-425B-9F27-449F6485E62D}"/>
              </a:ext>
            </a:extLst>
          </p:cNvPr>
          <p:cNvSpPr/>
          <p:nvPr/>
        </p:nvSpPr>
        <p:spPr>
          <a:xfrm>
            <a:off x="1197103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9" name="직사각형 338">
            <a:extLst>
              <a:ext uri="{FF2B5EF4-FFF2-40B4-BE49-F238E27FC236}">
                <a16:creationId xmlns:a16="http://schemas.microsoft.com/office/drawing/2014/main" id="{C79E433A-1368-41B9-BB50-0500699B8A14}"/>
              </a:ext>
            </a:extLst>
          </p:cNvPr>
          <p:cNvSpPr/>
          <p:nvPr/>
        </p:nvSpPr>
        <p:spPr>
          <a:xfrm>
            <a:off x="1442341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0" name="직사각형 339">
            <a:extLst>
              <a:ext uri="{FF2B5EF4-FFF2-40B4-BE49-F238E27FC236}">
                <a16:creationId xmlns:a16="http://schemas.microsoft.com/office/drawing/2014/main" id="{6EDF9B9D-6411-4965-89B8-BCC5118D1AAB}"/>
              </a:ext>
            </a:extLst>
          </p:cNvPr>
          <p:cNvSpPr/>
          <p:nvPr/>
        </p:nvSpPr>
        <p:spPr>
          <a:xfrm>
            <a:off x="1687578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1" name="TextBox 340">
            <a:extLst>
              <a:ext uri="{FF2B5EF4-FFF2-40B4-BE49-F238E27FC236}">
                <a16:creationId xmlns:a16="http://schemas.microsoft.com/office/drawing/2014/main" id="{F002CCE1-D0AA-413F-A363-7D612C9CEDAE}"/>
              </a:ext>
            </a:extLst>
          </p:cNvPr>
          <p:cNvSpPr txBox="1"/>
          <p:nvPr/>
        </p:nvSpPr>
        <p:spPr>
          <a:xfrm>
            <a:off x="993502" y="1512414"/>
            <a:ext cx="2856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7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42" name="TextBox 341">
            <a:extLst>
              <a:ext uri="{FF2B5EF4-FFF2-40B4-BE49-F238E27FC236}">
                <a16:creationId xmlns:a16="http://schemas.microsoft.com/office/drawing/2014/main" id="{75326013-1EF1-411E-B2E1-84AE1B18FB1F}"/>
              </a:ext>
            </a:extLst>
          </p:cNvPr>
          <p:cNvSpPr txBox="1"/>
          <p:nvPr/>
        </p:nvSpPr>
        <p:spPr>
          <a:xfrm>
            <a:off x="1941718" y="2604367"/>
            <a:ext cx="2856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7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43" name="TextBox 342">
            <a:extLst>
              <a:ext uri="{FF2B5EF4-FFF2-40B4-BE49-F238E27FC236}">
                <a16:creationId xmlns:a16="http://schemas.microsoft.com/office/drawing/2014/main" id="{D0BF1B13-774A-429D-8A50-FDB26E7FB520}"/>
              </a:ext>
            </a:extLst>
          </p:cNvPr>
          <p:cNvSpPr txBox="1"/>
          <p:nvPr/>
        </p:nvSpPr>
        <p:spPr>
          <a:xfrm>
            <a:off x="1082187" y="4241147"/>
            <a:ext cx="169790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7x7 input</a:t>
            </a:r>
          </a:p>
          <a:p>
            <a:pPr lvl="0">
              <a:defRPr/>
            </a:pPr>
            <a:r>
              <a:rPr lang="en-US" altLang="ko-KR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3x3 filter</a:t>
            </a:r>
          </a:p>
          <a:p>
            <a:pPr lvl="0">
              <a:defRPr/>
            </a:pPr>
            <a:r>
              <a:rPr lang="en-US" altLang="ko-KR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mode = 'valid'</a:t>
            </a:r>
          </a:p>
          <a:p>
            <a:pPr lvl="0">
              <a:defRPr/>
            </a:pPr>
            <a:r>
              <a:rPr lang="en-US" altLang="ko-KR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stride = 1</a:t>
            </a:r>
          </a:p>
          <a:p>
            <a:pPr lvl="0">
              <a:defRPr/>
            </a:pPr>
            <a:endParaRPr lang="en-US" altLang="ko-KR" sz="18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=&gt; 5x5 output</a:t>
            </a:r>
          </a:p>
        </p:txBody>
      </p:sp>
      <p:sp>
        <p:nvSpPr>
          <p:cNvPr id="344" name="직사각형 343">
            <a:extLst>
              <a:ext uri="{FF2B5EF4-FFF2-40B4-BE49-F238E27FC236}">
                <a16:creationId xmlns:a16="http://schemas.microsoft.com/office/drawing/2014/main" id="{DE292723-3D35-4AB1-B05E-3D5B357FCCA0}"/>
              </a:ext>
            </a:extLst>
          </p:cNvPr>
          <p:cNvSpPr/>
          <p:nvPr/>
        </p:nvSpPr>
        <p:spPr>
          <a:xfrm>
            <a:off x="2572694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5" name="직사각형 344">
            <a:extLst>
              <a:ext uri="{FF2B5EF4-FFF2-40B4-BE49-F238E27FC236}">
                <a16:creationId xmlns:a16="http://schemas.microsoft.com/office/drawing/2014/main" id="{90B633EA-7E76-44FC-928D-5815FF193797}"/>
              </a:ext>
            </a:extLst>
          </p:cNvPr>
          <p:cNvSpPr/>
          <p:nvPr/>
        </p:nvSpPr>
        <p:spPr>
          <a:xfrm>
            <a:off x="2817931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6" name="직사각형 345">
            <a:extLst>
              <a:ext uri="{FF2B5EF4-FFF2-40B4-BE49-F238E27FC236}">
                <a16:creationId xmlns:a16="http://schemas.microsoft.com/office/drawing/2014/main" id="{8B50F942-F21B-4A9C-BFB3-765775426407}"/>
              </a:ext>
            </a:extLst>
          </p:cNvPr>
          <p:cNvSpPr/>
          <p:nvPr/>
        </p:nvSpPr>
        <p:spPr>
          <a:xfrm>
            <a:off x="3063169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7" name="직사각형 346">
            <a:extLst>
              <a:ext uri="{FF2B5EF4-FFF2-40B4-BE49-F238E27FC236}">
                <a16:creationId xmlns:a16="http://schemas.microsoft.com/office/drawing/2014/main" id="{2F83FB00-6C56-424F-A9B5-81F0A7F78A16}"/>
              </a:ext>
            </a:extLst>
          </p:cNvPr>
          <p:cNvSpPr/>
          <p:nvPr/>
        </p:nvSpPr>
        <p:spPr>
          <a:xfrm>
            <a:off x="2572694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8" name="직사각형 347">
            <a:extLst>
              <a:ext uri="{FF2B5EF4-FFF2-40B4-BE49-F238E27FC236}">
                <a16:creationId xmlns:a16="http://schemas.microsoft.com/office/drawing/2014/main" id="{C37C6EBD-5A85-45F1-B083-ADD8E60F7BB1}"/>
              </a:ext>
            </a:extLst>
          </p:cNvPr>
          <p:cNvSpPr/>
          <p:nvPr/>
        </p:nvSpPr>
        <p:spPr>
          <a:xfrm>
            <a:off x="2817931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9" name="직사각형 348">
            <a:extLst>
              <a:ext uri="{FF2B5EF4-FFF2-40B4-BE49-F238E27FC236}">
                <a16:creationId xmlns:a16="http://schemas.microsoft.com/office/drawing/2014/main" id="{C2D528C5-D7CC-4773-A263-C9D28047DCE8}"/>
              </a:ext>
            </a:extLst>
          </p:cNvPr>
          <p:cNvSpPr/>
          <p:nvPr/>
        </p:nvSpPr>
        <p:spPr>
          <a:xfrm>
            <a:off x="3063169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0" name="직사각형 349">
            <a:extLst>
              <a:ext uri="{FF2B5EF4-FFF2-40B4-BE49-F238E27FC236}">
                <a16:creationId xmlns:a16="http://schemas.microsoft.com/office/drawing/2014/main" id="{210FEF0A-4417-4F9D-AD14-0F85ECEA2B78}"/>
              </a:ext>
            </a:extLst>
          </p:cNvPr>
          <p:cNvSpPr/>
          <p:nvPr/>
        </p:nvSpPr>
        <p:spPr>
          <a:xfrm>
            <a:off x="2572694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1" name="직사각형 350">
            <a:extLst>
              <a:ext uri="{FF2B5EF4-FFF2-40B4-BE49-F238E27FC236}">
                <a16:creationId xmlns:a16="http://schemas.microsoft.com/office/drawing/2014/main" id="{6BF985D0-A6C4-4A16-A1C4-004385412EF8}"/>
              </a:ext>
            </a:extLst>
          </p:cNvPr>
          <p:cNvSpPr/>
          <p:nvPr/>
        </p:nvSpPr>
        <p:spPr>
          <a:xfrm>
            <a:off x="2817931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2" name="직사각형 351">
            <a:extLst>
              <a:ext uri="{FF2B5EF4-FFF2-40B4-BE49-F238E27FC236}">
                <a16:creationId xmlns:a16="http://schemas.microsoft.com/office/drawing/2014/main" id="{2942CBC1-2874-4C56-ABC1-1B62EDE5C8D8}"/>
              </a:ext>
            </a:extLst>
          </p:cNvPr>
          <p:cNvSpPr/>
          <p:nvPr/>
        </p:nvSpPr>
        <p:spPr>
          <a:xfrm>
            <a:off x="3063169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3" name="직사각형 352">
            <a:extLst>
              <a:ext uri="{FF2B5EF4-FFF2-40B4-BE49-F238E27FC236}">
                <a16:creationId xmlns:a16="http://schemas.microsoft.com/office/drawing/2014/main" id="{147AC9BF-E2AC-416F-8FE9-FC18F94A1C9D}"/>
              </a:ext>
            </a:extLst>
          </p:cNvPr>
          <p:cNvSpPr/>
          <p:nvPr/>
        </p:nvSpPr>
        <p:spPr>
          <a:xfrm>
            <a:off x="3308406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4" name="직사각형 353">
            <a:extLst>
              <a:ext uri="{FF2B5EF4-FFF2-40B4-BE49-F238E27FC236}">
                <a16:creationId xmlns:a16="http://schemas.microsoft.com/office/drawing/2014/main" id="{6957AAA8-D360-4143-87B1-716CE2567E11}"/>
              </a:ext>
            </a:extLst>
          </p:cNvPr>
          <p:cNvSpPr/>
          <p:nvPr/>
        </p:nvSpPr>
        <p:spPr>
          <a:xfrm>
            <a:off x="3308406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5" name="직사각형 354">
            <a:extLst>
              <a:ext uri="{FF2B5EF4-FFF2-40B4-BE49-F238E27FC236}">
                <a16:creationId xmlns:a16="http://schemas.microsoft.com/office/drawing/2014/main" id="{32F17B27-E9E6-438F-A63F-92CF2EB53C1E}"/>
              </a:ext>
            </a:extLst>
          </p:cNvPr>
          <p:cNvSpPr/>
          <p:nvPr/>
        </p:nvSpPr>
        <p:spPr>
          <a:xfrm>
            <a:off x="3308406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6" name="직사각형 355">
            <a:extLst>
              <a:ext uri="{FF2B5EF4-FFF2-40B4-BE49-F238E27FC236}">
                <a16:creationId xmlns:a16="http://schemas.microsoft.com/office/drawing/2014/main" id="{CAB5D0E5-3C09-4982-B2E3-4FA1FC96DE5B}"/>
              </a:ext>
            </a:extLst>
          </p:cNvPr>
          <p:cNvSpPr/>
          <p:nvPr/>
        </p:nvSpPr>
        <p:spPr>
          <a:xfrm>
            <a:off x="2572694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7" name="직사각형 356">
            <a:extLst>
              <a:ext uri="{FF2B5EF4-FFF2-40B4-BE49-F238E27FC236}">
                <a16:creationId xmlns:a16="http://schemas.microsoft.com/office/drawing/2014/main" id="{6CE29CEB-77C8-4181-AD0C-3A57AB2F9E24}"/>
              </a:ext>
            </a:extLst>
          </p:cNvPr>
          <p:cNvSpPr/>
          <p:nvPr/>
        </p:nvSpPr>
        <p:spPr>
          <a:xfrm>
            <a:off x="2817931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8" name="직사각형 357">
            <a:extLst>
              <a:ext uri="{FF2B5EF4-FFF2-40B4-BE49-F238E27FC236}">
                <a16:creationId xmlns:a16="http://schemas.microsoft.com/office/drawing/2014/main" id="{DBFDC45E-C3A1-4AC4-A1D5-A06CC2DAC68E}"/>
              </a:ext>
            </a:extLst>
          </p:cNvPr>
          <p:cNvSpPr/>
          <p:nvPr/>
        </p:nvSpPr>
        <p:spPr>
          <a:xfrm>
            <a:off x="3063169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9" name="직사각형 358">
            <a:extLst>
              <a:ext uri="{FF2B5EF4-FFF2-40B4-BE49-F238E27FC236}">
                <a16:creationId xmlns:a16="http://schemas.microsoft.com/office/drawing/2014/main" id="{51F55746-BB8B-4B23-B5FF-68D7722DEDB8}"/>
              </a:ext>
            </a:extLst>
          </p:cNvPr>
          <p:cNvSpPr/>
          <p:nvPr/>
        </p:nvSpPr>
        <p:spPr>
          <a:xfrm>
            <a:off x="3308406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1" name="직사각형 360">
            <a:extLst>
              <a:ext uri="{FF2B5EF4-FFF2-40B4-BE49-F238E27FC236}">
                <a16:creationId xmlns:a16="http://schemas.microsoft.com/office/drawing/2014/main" id="{0B48B24C-4272-4AD6-A3E4-723EB8296370}"/>
              </a:ext>
            </a:extLst>
          </p:cNvPr>
          <p:cNvSpPr/>
          <p:nvPr/>
        </p:nvSpPr>
        <p:spPr>
          <a:xfrm>
            <a:off x="3553643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2" name="직사각형 361">
            <a:extLst>
              <a:ext uri="{FF2B5EF4-FFF2-40B4-BE49-F238E27FC236}">
                <a16:creationId xmlns:a16="http://schemas.microsoft.com/office/drawing/2014/main" id="{8D470CD8-0BB4-48B7-9501-83DFE908C73F}"/>
              </a:ext>
            </a:extLst>
          </p:cNvPr>
          <p:cNvSpPr/>
          <p:nvPr/>
        </p:nvSpPr>
        <p:spPr>
          <a:xfrm>
            <a:off x="3798881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3" name="직사각형 362">
            <a:extLst>
              <a:ext uri="{FF2B5EF4-FFF2-40B4-BE49-F238E27FC236}">
                <a16:creationId xmlns:a16="http://schemas.microsoft.com/office/drawing/2014/main" id="{CA5CB90C-6086-4B11-812E-D68F01A8ACD3}"/>
              </a:ext>
            </a:extLst>
          </p:cNvPr>
          <p:cNvSpPr/>
          <p:nvPr/>
        </p:nvSpPr>
        <p:spPr>
          <a:xfrm>
            <a:off x="3553643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4" name="직사각형 363">
            <a:extLst>
              <a:ext uri="{FF2B5EF4-FFF2-40B4-BE49-F238E27FC236}">
                <a16:creationId xmlns:a16="http://schemas.microsoft.com/office/drawing/2014/main" id="{90487CA7-0A2C-4B99-8F90-8C5AE451DC11}"/>
              </a:ext>
            </a:extLst>
          </p:cNvPr>
          <p:cNvSpPr/>
          <p:nvPr/>
        </p:nvSpPr>
        <p:spPr>
          <a:xfrm>
            <a:off x="3798881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5" name="직사각형 364">
            <a:extLst>
              <a:ext uri="{FF2B5EF4-FFF2-40B4-BE49-F238E27FC236}">
                <a16:creationId xmlns:a16="http://schemas.microsoft.com/office/drawing/2014/main" id="{E9D9769B-17C0-4AF8-8B4F-E7469F12BF8D}"/>
              </a:ext>
            </a:extLst>
          </p:cNvPr>
          <p:cNvSpPr/>
          <p:nvPr/>
        </p:nvSpPr>
        <p:spPr>
          <a:xfrm>
            <a:off x="3553643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6" name="직사각형 365">
            <a:extLst>
              <a:ext uri="{FF2B5EF4-FFF2-40B4-BE49-F238E27FC236}">
                <a16:creationId xmlns:a16="http://schemas.microsoft.com/office/drawing/2014/main" id="{28EE2777-6195-4849-A524-EFE6EB66E3FB}"/>
              </a:ext>
            </a:extLst>
          </p:cNvPr>
          <p:cNvSpPr/>
          <p:nvPr/>
        </p:nvSpPr>
        <p:spPr>
          <a:xfrm>
            <a:off x="3798881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7" name="직사각형 366">
            <a:extLst>
              <a:ext uri="{FF2B5EF4-FFF2-40B4-BE49-F238E27FC236}">
                <a16:creationId xmlns:a16="http://schemas.microsoft.com/office/drawing/2014/main" id="{8DC0233D-8499-4F4F-9A51-5562D9A3E2C8}"/>
              </a:ext>
            </a:extLst>
          </p:cNvPr>
          <p:cNvSpPr/>
          <p:nvPr/>
        </p:nvSpPr>
        <p:spPr>
          <a:xfrm>
            <a:off x="4044118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8" name="직사각형 367">
            <a:extLst>
              <a:ext uri="{FF2B5EF4-FFF2-40B4-BE49-F238E27FC236}">
                <a16:creationId xmlns:a16="http://schemas.microsoft.com/office/drawing/2014/main" id="{1785A739-87DE-4961-9A0C-85C1A423BE54}"/>
              </a:ext>
            </a:extLst>
          </p:cNvPr>
          <p:cNvSpPr/>
          <p:nvPr/>
        </p:nvSpPr>
        <p:spPr>
          <a:xfrm>
            <a:off x="4044118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9" name="직사각형 368">
            <a:extLst>
              <a:ext uri="{FF2B5EF4-FFF2-40B4-BE49-F238E27FC236}">
                <a16:creationId xmlns:a16="http://schemas.microsoft.com/office/drawing/2014/main" id="{83E34FBC-6BD7-4ADD-B24B-669A1517540B}"/>
              </a:ext>
            </a:extLst>
          </p:cNvPr>
          <p:cNvSpPr/>
          <p:nvPr/>
        </p:nvSpPr>
        <p:spPr>
          <a:xfrm>
            <a:off x="4044118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0" name="직사각형 369">
            <a:extLst>
              <a:ext uri="{FF2B5EF4-FFF2-40B4-BE49-F238E27FC236}">
                <a16:creationId xmlns:a16="http://schemas.microsoft.com/office/drawing/2014/main" id="{94374E15-C615-4A40-AB6F-1539E95A2897}"/>
              </a:ext>
            </a:extLst>
          </p:cNvPr>
          <p:cNvSpPr/>
          <p:nvPr/>
        </p:nvSpPr>
        <p:spPr>
          <a:xfrm>
            <a:off x="3553643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1" name="직사각형 370">
            <a:extLst>
              <a:ext uri="{FF2B5EF4-FFF2-40B4-BE49-F238E27FC236}">
                <a16:creationId xmlns:a16="http://schemas.microsoft.com/office/drawing/2014/main" id="{C099BE09-9008-49C4-A5F7-B585E1A97E40}"/>
              </a:ext>
            </a:extLst>
          </p:cNvPr>
          <p:cNvSpPr/>
          <p:nvPr/>
        </p:nvSpPr>
        <p:spPr>
          <a:xfrm>
            <a:off x="3798881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2" name="직사각형 371">
            <a:extLst>
              <a:ext uri="{FF2B5EF4-FFF2-40B4-BE49-F238E27FC236}">
                <a16:creationId xmlns:a16="http://schemas.microsoft.com/office/drawing/2014/main" id="{43B73C1F-6D76-4DAE-95DA-81F1BC664A8A}"/>
              </a:ext>
            </a:extLst>
          </p:cNvPr>
          <p:cNvSpPr/>
          <p:nvPr/>
        </p:nvSpPr>
        <p:spPr>
          <a:xfrm>
            <a:off x="4044118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3" name="직사각형 372">
            <a:extLst>
              <a:ext uri="{FF2B5EF4-FFF2-40B4-BE49-F238E27FC236}">
                <a16:creationId xmlns:a16="http://schemas.microsoft.com/office/drawing/2014/main" id="{1CCCB2A1-AD9E-4C2B-8D2B-3FC2D782C1DA}"/>
              </a:ext>
            </a:extLst>
          </p:cNvPr>
          <p:cNvSpPr/>
          <p:nvPr/>
        </p:nvSpPr>
        <p:spPr>
          <a:xfrm>
            <a:off x="2572694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4" name="직사각형 373">
            <a:extLst>
              <a:ext uri="{FF2B5EF4-FFF2-40B4-BE49-F238E27FC236}">
                <a16:creationId xmlns:a16="http://schemas.microsoft.com/office/drawing/2014/main" id="{B70F130C-4578-45FC-AD10-52E70237F780}"/>
              </a:ext>
            </a:extLst>
          </p:cNvPr>
          <p:cNvSpPr/>
          <p:nvPr/>
        </p:nvSpPr>
        <p:spPr>
          <a:xfrm>
            <a:off x="2817931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5" name="직사각형 374">
            <a:extLst>
              <a:ext uri="{FF2B5EF4-FFF2-40B4-BE49-F238E27FC236}">
                <a16:creationId xmlns:a16="http://schemas.microsoft.com/office/drawing/2014/main" id="{513E5434-0DE5-416D-98BE-48124785DB2B}"/>
              </a:ext>
            </a:extLst>
          </p:cNvPr>
          <p:cNvSpPr/>
          <p:nvPr/>
        </p:nvSpPr>
        <p:spPr>
          <a:xfrm>
            <a:off x="3063169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6" name="직사각형 375">
            <a:extLst>
              <a:ext uri="{FF2B5EF4-FFF2-40B4-BE49-F238E27FC236}">
                <a16:creationId xmlns:a16="http://schemas.microsoft.com/office/drawing/2014/main" id="{E8821D98-2F96-4A0B-8925-10737B492F35}"/>
              </a:ext>
            </a:extLst>
          </p:cNvPr>
          <p:cNvSpPr/>
          <p:nvPr/>
        </p:nvSpPr>
        <p:spPr>
          <a:xfrm>
            <a:off x="2572694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7" name="직사각형 376">
            <a:extLst>
              <a:ext uri="{FF2B5EF4-FFF2-40B4-BE49-F238E27FC236}">
                <a16:creationId xmlns:a16="http://schemas.microsoft.com/office/drawing/2014/main" id="{3916F642-454E-4A79-BA27-D6C682B380D8}"/>
              </a:ext>
            </a:extLst>
          </p:cNvPr>
          <p:cNvSpPr/>
          <p:nvPr/>
        </p:nvSpPr>
        <p:spPr>
          <a:xfrm>
            <a:off x="2817931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8" name="직사각형 377">
            <a:extLst>
              <a:ext uri="{FF2B5EF4-FFF2-40B4-BE49-F238E27FC236}">
                <a16:creationId xmlns:a16="http://schemas.microsoft.com/office/drawing/2014/main" id="{C810C84F-53EF-43DF-93C7-A4996B8FE779}"/>
              </a:ext>
            </a:extLst>
          </p:cNvPr>
          <p:cNvSpPr/>
          <p:nvPr/>
        </p:nvSpPr>
        <p:spPr>
          <a:xfrm>
            <a:off x="3063169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9" name="직사각형 378">
            <a:extLst>
              <a:ext uri="{FF2B5EF4-FFF2-40B4-BE49-F238E27FC236}">
                <a16:creationId xmlns:a16="http://schemas.microsoft.com/office/drawing/2014/main" id="{ABBBD659-1D23-4A61-BC39-32CCE897FF8F}"/>
              </a:ext>
            </a:extLst>
          </p:cNvPr>
          <p:cNvSpPr/>
          <p:nvPr/>
        </p:nvSpPr>
        <p:spPr>
          <a:xfrm>
            <a:off x="3308406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0" name="직사각형 379">
            <a:extLst>
              <a:ext uri="{FF2B5EF4-FFF2-40B4-BE49-F238E27FC236}">
                <a16:creationId xmlns:a16="http://schemas.microsoft.com/office/drawing/2014/main" id="{5C5748AE-B9E5-41F2-A55F-99B398CEB6EB}"/>
              </a:ext>
            </a:extLst>
          </p:cNvPr>
          <p:cNvSpPr/>
          <p:nvPr/>
        </p:nvSpPr>
        <p:spPr>
          <a:xfrm>
            <a:off x="3308406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1" name="직사각형 380">
            <a:extLst>
              <a:ext uri="{FF2B5EF4-FFF2-40B4-BE49-F238E27FC236}">
                <a16:creationId xmlns:a16="http://schemas.microsoft.com/office/drawing/2014/main" id="{01F5E445-8A4E-4278-AF07-F70DB2F2056D}"/>
              </a:ext>
            </a:extLst>
          </p:cNvPr>
          <p:cNvSpPr/>
          <p:nvPr/>
        </p:nvSpPr>
        <p:spPr>
          <a:xfrm>
            <a:off x="2572694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2" name="직사각형 381">
            <a:extLst>
              <a:ext uri="{FF2B5EF4-FFF2-40B4-BE49-F238E27FC236}">
                <a16:creationId xmlns:a16="http://schemas.microsoft.com/office/drawing/2014/main" id="{CD9F20FA-E341-4922-A9BC-7DF750C62523}"/>
              </a:ext>
            </a:extLst>
          </p:cNvPr>
          <p:cNvSpPr/>
          <p:nvPr/>
        </p:nvSpPr>
        <p:spPr>
          <a:xfrm>
            <a:off x="2817931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3" name="직사각형 382">
            <a:extLst>
              <a:ext uri="{FF2B5EF4-FFF2-40B4-BE49-F238E27FC236}">
                <a16:creationId xmlns:a16="http://schemas.microsoft.com/office/drawing/2014/main" id="{3C86E750-149E-4751-8049-9DEE6BA167F0}"/>
              </a:ext>
            </a:extLst>
          </p:cNvPr>
          <p:cNvSpPr/>
          <p:nvPr/>
        </p:nvSpPr>
        <p:spPr>
          <a:xfrm>
            <a:off x="3063169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4" name="직사각형 383">
            <a:extLst>
              <a:ext uri="{FF2B5EF4-FFF2-40B4-BE49-F238E27FC236}">
                <a16:creationId xmlns:a16="http://schemas.microsoft.com/office/drawing/2014/main" id="{10F3F9C1-8E3C-47DB-8659-10BF912C2889}"/>
              </a:ext>
            </a:extLst>
          </p:cNvPr>
          <p:cNvSpPr/>
          <p:nvPr/>
        </p:nvSpPr>
        <p:spPr>
          <a:xfrm>
            <a:off x="3308406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5" name="직사각형 384">
            <a:extLst>
              <a:ext uri="{FF2B5EF4-FFF2-40B4-BE49-F238E27FC236}">
                <a16:creationId xmlns:a16="http://schemas.microsoft.com/office/drawing/2014/main" id="{A2D2149F-C83E-49F1-BBB0-63001F713844}"/>
              </a:ext>
            </a:extLst>
          </p:cNvPr>
          <p:cNvSpPr/>
          <p:nvPr/>
        </p:nvSpPr>
        <p:spPr>
          <a:xfrm>
            <a:off x="3553643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6" name="직사각형 385">
            <a:extLst>
              <a:ext uri="{FF2B5EF4-FFF2-40B4-BE49-F238E27FC236}">
                <a16:creationId xmlns:a16="http://schemas.microsoft.com/office/drawing/2014/main" id="{F5CEB080-A904-44AE-8EC9-FC5ED3C73D94}"/>
              </a:ext>
            </a:extLst>
          </p:cNvPr>
          <p:cNvSpPr/>
          <p:nvPr/>
        </p:nvSpPr>
        <p:spPr>
          <a:xfrm>
            <a:off x="3798881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7" name="직사각형 386">
            <a:extLst>
              <a:ext uri="{FF2B5EF4-FFF2-40B4-BE49-F238E27FC236}">
                <a16:creationId xmlns:a16="http://schemas.microsoft.com/office/drawing/2014/main" id="{1FE22F41-3EA3-4FA4-94EE-58774A7A79FC}"/>
              </a:ext>
            </a:extLst>
          </p:cNvPr>
          <p:cNvSpPr/>
          <p:nvPr/>
        </p:nvSpPr>
        <p:spPr>
          <a:xfrm>
            <a:off x="3553643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8" name="직사각형 387">
            <a:extLst>
              <a:ext uri="{FF2B5EF4-FFF2-40B4-BE49-F238E27FC236}">
                <a16:creationId xmlns:a16="http://schemas.microsoft.com/office/drawing/2014/main" id="{57BE16DA-EA6D-4F82-8065-127BC808EBFE}"/>
              </a:ext>
            </a:extLst>
          </p:cNvPr>
          <p:cNvSpPr/>
          <p:nvPr/>
        </p:nvSpPr>
        <p:spPr>
          <a:xfrm>
            <a:off x="3798881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9" name="직사각형 388">
            <a:extLst>
              <a:ext uri="{FF2B5EF4-FFF2-40B4-BE49-F238E27FC236}">
                <a16:creationId xmlns:a16="http://schemas.microsoft.com/office/drawing/2014/main" id="{39A68CE5-C1B9-4596-B64B-45B9A9673090}"/>
              </a:ext>
            </a:extLst>
          </p:cNvPr>
          <p:cNvSpPr/>
          <p:nvPr/>
        </p:nvSpPr>
        <p:spPr>
          <a:xfrm>
            <a:off x="4044118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0" name="직사각형 389">
            <a:extLst>
              <a:ext uri="{FF2B5EF4-FFF2-40B4-BE49-F238E27FC236}">
                <a16:creationId xmlns:a16="http://schemas.microsoft.com/office/drawing/2014/main" id="{9212EFB8-94C9-4B99-833E-CF53F844A4EE}"/>
              </a:ext>
            </a:extLst>
          </p:cNvPr>
          <p:cNvSpPr/>
          <p:nvPr/>
        </p:nvSpPr>
        <p:spPr>
          <a:xfrm>
            <a:off x="4044118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1" name="직사각형 390">
            <a:extLst>
              <a:ext uri="{FF2B5EF4-FFF2-40B4-BE49-F238E27FC236}">
                <a16:creationId xmlns:a16="http://schemas.microsoft.com/office/drawing/2014/main" id="{EA170331-971F-4CDB-99D3-59ABC4B7483F}"/>
              </a:ext>
            </a:extLst>
          </p:cNvPr>
          <p:cNvSpPr/>
          <p:nvPr/>
        </p:nvSpPr>
        <p:spPr>
          <a:xfrm>
            <a:off x="3553643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2" name="직사각형 391">
            <a:extLst>
              <a:ext uri="{FF2B5EF4-FFF2-40B4-BE49-F238E27FC236}">
                <a16:creationId xmlns:a16="http://schemas.microsoft.com/office/drawing/2014/main" id="{40D47D9F-FDBE-4D6D-A57A-365A627C35DF}"/>
              </a:ext>
            </a:extLst>
          </p:cNvPr>
          <p:cNvSpPr/>
          <p:nvPr/>
        </p:nvSpPr>
        <p:spPr>
          <a:xfrm>
            <a:off x="3798881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3" name="직사각형 392">
            <a:extLst>
              <a:ext uri="{FF2B5EF4-FFF2-40B4-BE49-F238E27FC236}">
                <a16:creationId xmlns:a16="http://schemas.microsoft.com/office/drawing/2014/main" id="{C8AC90AF-8A24-46CC-B44F-F2BD472C26EB}"/>
              </a:ext>
            </a:extLst>
          </p:cNvPr>
          <p:cNvSpPr/>
          <p:nvPr/>
        </p:nvSpPr>
        <p:spPr>
          <a:xfrm>
            <a:off x="4044118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4" name="직사각형 393">
            <a:extLst>
              <a:ext uri="{FF2B5EF4-FFF2-40B4-BE49-F238E27FC236}">
                <a16:creationId xmlns:a16="http://schemas.microsoft.com/office/drawing/2014/main" id="{475942BD-B5E5-45F5-9C47-3F6D0179E5FE}"/>
              </a:ext>
            </a:extLst>
          </p:cNvPr>
          <p:cNvSpPr/>
          <p:nvPr/>
        </p:nvSpPr>
        <p:spPr>
          <a:xfrm>
            <a:off x="4925449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5" name="직사각형 394">
            <a:extLst>
              <a:ext uri="{FF2B5EF4-FFF2-40B4-BE49-F238E27FC236}">
                <a16:creationId xmlns:a16="http://schemas.microsoft.com/office/drawing/2014/main" id="{17DD9B24-63BB-4422-ABEF-6A2DF3CB143F}"/>
              </a:ext>
            </a:extLst>
          </p:cNvPr>
          <p:cNvSpPr/>
          <p:nvPr/>
        </p:nvSpPr>
        <p:spPr>
          <a:xfrm>
            <a:off x="5170686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6" name="직사각형 395">
            <a:extLst>
              <a:ext uri="{FF2B5EF4-FFF2-40B4-BE49-F238E27FC236}">
                <a16:creationId xmlns:a16="http://schemas.microsoft.com/office/drawing/2014/main" id="{D453BE45-905C-4190-BFD6-A3BB01BE14B3}"/>
              </a:ext>
            </a:extLst>
          </p:cNvPr>
          <p:cNvSpPr/>
          <p:nvPr/>
        </p:nvSpPr>
        <p:spPr>
          <a:xfrm>
            <a:off x="5415924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7" name="직사각형 396">
            <a:extLst>
              <a:ext uri="{FF2B5EF4-FFF2-40B4-BE49-F238E27FC236}">
                <a16:creationId xmlns:a16="http://schemas.microsoft.com/office/drawing/2014/main" id="{D8F98512-D017-4DFA-8085-2644C509A208}"/>
              </a:ext>
            </a:extLst>
          </p:cNvPr>
          <p:cNvSpPr/>
          <p:nvPr/>
        </p:nvSpPr>
        <p:spPr>
          <a:xfrm>
            <a:off x="4925449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8" name="직사각형 397">
            <a:extLst>
              <a:ext uri="{FF2B5EF4-FFF2-40B4-BE49-F238E27FC236}">
                <a16:creationId xmlns:a16="http://schemas.microsoft.com/office/drawing/2014/main" id="{74654704-F6E8-4C5A-B82F-59FEF2A48D17}"/>
              </a:ext>
            </a:extLst>
          </p:cNvPr>
          <p:cNvSpPr/>
          <p:nvPr/>
        </p:nvSpPr>
        <p:spPr>
          <a:xfrm>
            <a:off x="5170686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9" name="직사각형 398">
            <a:extLst>
              <a:ext uri="{FF2B5EF4-FFF2-40B4-BE49-F238E27FC236}">
                <a16:creationId xmlns:a16="http://schemas.microsoft.com/office/drawing/2014/main" id="{1AECD415-940B-4071-A080-52D4EB1220FC}"/>
              </a:ext>
            </a:extLst>
          </p:cNvPr>
          <p:cNvSpPr/>
          <p:nvPr/>
        </p:nvSpPr>
        <p:spPr>
          <a:xfrm>
            <a:off x="5415924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0" name="직사각형 399">
            <a:extLst>
              <a:ext uri="{FF2B5EF4-FFF2-40B4-BE49-F238E27FC236}">
                <a16:creationId xmlns:a16="http://schemas.microsoft.com/office/drawing/2014/main" id="{1602FFBB-1D47-4BC5-9CE5-A734F9201D28}"/>
              </a:ext>
            </a:extLst>
          </p:cNvPr>
          <p:cNvSpPr/>
          <p:nvPr/>
        </p:nvSpPr>
        <p:spPr>
          <a:xfrm>
            <a:off x="4925449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1" name="직사각형 400">
            <a:extLst>
              <a:ext uri="{FF2B5EF4-FFF2-40B4-BE49-F238E27FC236}">
                <a16:creationId xmlns:a16="http://schemas.microsoft.com/office/drawing/2014/main" id="{34B2E7AD-C2B4-4E37-8B6E-7DAF9D9A7F38}"/>
              </a:ext>
            </a:extLst>
          </p:cNvPr>
          <p:cNvSpPr/>
          <p:nvPr/>
        </p:nvSpPr>
        <p:spPr>
          <a:xfrm>
            <a:off x="5170686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2" name="직사각형 401">
            <a:extLst>
              <a:ext uri="{FF2B5EF4-FFF2-40B4-BE49-F238E27FC236}">
                <a16:creationId xmlns:a16="http://schemas.microsoft.com/office/drawing/2014/main" id="{3CF01C19-F34C-4EEA-9430-28D9311E2E5E}"/>
              </a:ext>
            </a:extLst>
          </p:cNvPr>
          <p:cNvSpPr/>
          <p:nvPr/>
        </p:nvSpPr>
        <p:spPr>
          <a:xfrm>
            <a:off x="5415924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3" name="직사각형 402">
            <a:extLst>
              <a:ext uri="{FF2B5EF4-FFF2-40B4-BE49-F238E27FC236}">
                <a16:creationId xmlns:a16="http://schemas.microsoft.com/office/drawing/2014/main" id="{0781C926-246E-40BB-8140-E791DB4B3F51}"/>
              </a:ext>
            </a:extLst>
          </p:cNvPr>
          <p:cNvSpPr/>
          <p:nvPr/>
        </p:nvSpPr>
        <p:spPr>
          <a:xfrm>
            <a:off x="5661161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4" name="직사각형 403">
            <a:extLst>
              <a:ext uri="{FF2B5EF4-FFF2-40B4-BE49-F238E27FC236}">
                <a16:creationId xmlns:a16="http://schemas.microsoft.com/office/drawing/2014/main" id="{62456053-0FDE-4DE5-BA71-7DB409A6384E}"/>
              </a:ext>
            </a:extLst>
          </p:cNvPr>
          <p:cNvSpPr/>
          <p:nvPr/>
        </p:nvSpPr>
        <p:spPr>
          <a:xfrm>
            <a:off x="5661161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5" name="직사각형 404">
            <a:extLst>
              <a:ext uri="{FF2B5EF4-FFF2-40B4-BE49-F238E27FC236}">
                <a16:creationId xmlns:a16="http://schemas.microsoft.com/office/drawing/2014/main" id="{FD448340-46BF-4155-81B0-53372FF35E68}"/>
              </a:ext>
            </a:extLst>
          </p:cNvPr>
          <p:cNvSpPr/>
          <p:nvPr/>
        </p:nvSpPr>
        <p:spPr>
          <a:xfrm>
            <a:off x="5661161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6" name="직사각형 405">
            <a:extLst>
              <a:ext uri="{FF2B5EF4-FFF2-40B4-BE49-F238E27FC236}">
                <a16:creationId xmlns:a16="http://schemas.microsoft.com/office/drawing/2014/main" id="{700F8107-885C-4C8E-9D21-563C18DA9D76}"/>
              </a:ext>
            </a:extLst>
          </p:cNvPr>
          <p:cNvSpPr/>
          <p:nvPr/>
        </p:nvSpPr>
        <p:spPr>
          <a:xfrm>
            <a:off x="4925449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7" name="직사각형 406">
            <a:extLst>
              <a:ext uri="{FF2B5EF4-FFF2-40B4-BE49-F238E27FC236}">
                <a16:creationId xmlns:a16="http://schemas.microsoft.com/office/drawing/2014/main" id="{4132A76B-429E-4A9B-9071-EDF0DCF9492A}"/>
              </a:ext>
            </a:extLst>
          </p:cNvPr>
          <p:cNvSpPr/>
          <p:nvPr/>
        </p:nvSpPr>
        <p:spPr>
          <a:xfrm>
            <a:off x="5170686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8" name="직사각형 407">
            <a:extLst>
              <a:ext uri="{FF2B5EF4-FFF2-40B4-BE49-F238E27FC236}">
                <a16:creationId xmlns:a16="http://schemas.microsoft.com/office/drawing/2014/main" id="{ACCA954D-DB3D-4C94-BF27-785BDACC96E3}"/>
              </a:ext>
            </a:extLst>
          </p:cNvPr>
          <p:cNvSpPr/>
          <p:nvPr/>
        </p:nvSpPr>
        <p:spPr>
          <a:xfrm>
            <a:off x="5415924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9" name="직사각형 408">
            <a:extLst>
              <a:ext uri="{FF2B5EF4-FFF2-40B4-BE49-F238E27FC236}">
                <a16:creationId xmlns:a16="http://schemas.microsoft.com/office/drawing/2014/main" id="{6F9A7A0D-1CC0-4B4A-803E-03657D2585A1}"/>
              </a:ext>
            </a:extLst>
          </p:cNvPr>
          <p:cNvSpPr/>
          <p:nvPr/>
        </p:nvSpPr>
        <p:spPr>
          <a:xfrm>
            <a:off x="5661161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1" name="직사각형 410">
            <a:extLst>
              <a:ext uri="{FF2B5EF4-FFF2-40B4-BE49-F238E27FC236}">
                <a16:creationId xmlns:a16="http://schemas.microsoft.com/office/drawing/2014/main" id="{6E20A5E1-4A56-4877-93BA-FBC82028DD1D}"/>
              </a:ext>
            </a:extLst>
          </p:cNvPr>
          <p:cNvSpPr/>
          <p:nvPr/>
        </p:nvSpPr>
        <p:spPr>
          <a:xfrm>
            <a:off x="5906398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2" name="직사각형 411">
            <a:extLst>
              <a:ext uri="{FF2B5EF4-FFF2-40B4-BE49-F238E27FC236}">
                <a16:creationId xmlns:a16="http://schemas.microsoft.com/office/drawing/2014/main" id="{CCC1E254-3E5E-4E9C-879F-E15A0272C33B}"/>
              </a:ext>
            </a:extLst>
          </p:cNvPr>
          <p:cNvSpPr/>
          <p:nvPr/>
        </p:nvSpPr>
        <p:spPr>
          <a:xfrm>
            <a:off x="6151636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3" name="직사각형 412">
            <a:extLst>
              <a:ext uri="{FF2B5EF4-FFF2-40B4-BE49-F238E27FC236}">
                <a16:creationId xmlns:a16="http://schemas.microsoft.com/office/drawing/2014/main" id="{BEF8FDF9-8C84-43FD-971B-36422181AEC4}"/>
              </a:ext>
            </a:extLst>
          </p:cNvPr>
          <p:cNvSpPr/>
          <p:nvPr/>
        </p:nvSpPr>
        <p:spPr>
          <a:xfrm>
            <a:off x="5906398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4" name="직사각형 413">
            <a:extLst>
              <a:ext uri="{FF2B5EF4-FFF2-40B4-BE49-F238E27FC236}">
                <a16:creationId xmlns:a16="http://schemas.microsoft.com/office/drawing/2014/main" id="{DC74312B-BF58-4EE0-B04E-37A124F24223}"/>
              </a:ext>
            </a:extLst>
          </p:cNvPr>
          <p:cNvSpPr/>
          <p:nvPr/>
        </p:nvSpPr>
        <p:spPr>
          <a:xfrm>
            <a:off x="6151636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5" name="직사각형 414">
            <a:extLst>
              <a:ext uri="{FF2B5EF4-FFF2-40B4-BE49-F238E27FC236}">
                <a16:creationId xmlns:a16="http://schemas.microsoft.com/office/drawing/2014/main" id="{3CB0B4AA-1FF9-457F-AE2E-903AD81DAD03}"/>
              </a:ext>
            </a:extLst>
          </p:cNvPr>
          <p:cNvSpPr/>
          <p:nvPr/>
        </p:nvSpPr>
        <p:spPr>
          <a:xfrm>
            <a:off x="5906398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6" name="직사각형 415">
            <a:extLst>
              <a:ext uri="{FF2B5EF4-FFF2-40B4-BE49-F238E27FC236}">
                <a16:creationId xmlns:a16="http://schemas.microsoft.com/office/drawing/2014/main" id="{18F0471C-0B6C-4ECA-890D-71D15CDAB62D}"/>
              </a:ext>
            </a:extLst>
          </p:cNvPr>
          <p:cNvSpPr/>
          <p:nvPr/>
        </p:nvSpPr>
        <p:spPr>
          <a:xfrm>
            <a:off x="6151636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7" name="직사각형 416">
            <a:extLst>
              <a:ext uri="{FF2B5EF4-FFF2-40B4-BE49-F238E27FC236}">
                <a16:creationId xmlns:a16="http://schemas.microsoft.com/office/drawing/2014/main" id="{E6085F02-BD40-402E-9A5C-053F84C2C34A}"/>
              </a:ext>
            </a:extLst>
          </p:cNvPr>
          <p:cNvSpPr/>
          <p:nvPr/>
        </p:nvSpPr>
        <p:spPr>
          <a:xfrm>
            <a:off x="6396873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8" name="직사각형 417">
            <a:extLst>
              <a:ext uri="{FF2B5EF4-FFF2-40B4-BE49-F238E27FC236}">
                <a16:creationId xmlns:a16="http://schemas.microsoft.com/office/drawing/2014/main" id="{B12AD68B-AD6A-4068-A081-A48F812B6F2E}"/>
              </a:ext>
            </a:extLst>
          </p:cNvPr>
          <p:cNvSpPr/>
          <p:nvPr/>
        </p:nvSpPr>
        <p:spPr>
          <a:xfrm>
            <a:off x="6396873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9" name="직사각형 418">
            <a:extLst>
              <a:ext uri="{FF2B5EF4-FFF2-40B4-BE49-F238E27FC236}">
                <a16:creationId xmlns:a16="http://schemas.microsoft.com/office/drawing/2014/main" id="{993EA4CB-94C3-4C57-A644-908DF967F9FF}"/>
              </a:ext>
            </a:extLst>
          </p:cNvPr>
          <p:cNvSpPr/>
          <p:nvPr/>
        </p:nvSpPr>
        <p:spPr>
          <a:xfrm>
            <a:off x="6396873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0" name="직사각형 419">
            <a:extLst>
              <a:ext uri="{FF2B5EF4-FFF2-40B4-BE49-F238E27FC236}">
                <a16:creationId xmlns:a16="http://schemas.microsoft.com/office/drawing/2014/main" id="{6C8351B9-F7E0-43A8-AABE-B03296C10A58}"/>
              </a:ext>
            </a:extLst>
          </p:cNvPr>
          <p:cNvSpPr/>
          <p:nvPr/>
        </p:nvSpPr>
        <p:spPr>
          <a:xfrm>
            <a:off x="5906398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1" name="직사각형 420">
            <a:extLst>
              <a:ext uri="{FF2B5EF4-FFF2-40B4-BE49-F238E27FC236}">
                <a16:creationId xmlns:a16="http://schemas.microsoft.com/office/drawing/2014/main" id="{2A4943BE-E113-4967-A2B3-8F7BC032A352}"/>
              </a:ext>
            </a:extLst>
          </p:cNvPr>
          <p:cNvSpPr/>
          <p:nvPr/>
        </p:nvSpPr>
        <p:spPr>
          <a:xfrm>
            <a:off x="6151636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2" name="직사각형 421">
            <a:extLst>
              <a:ext uri="{FF2B5EF4-FFF2-40B4-BE49-F238E27FC236}">
                <a16:creationId xmlns:a16="http://schemas.microsoft.com/office/drawing/2014/main" id="{90630E77-3CF8-4B38-8523-71155CC09E2E}"/>
              </a:ext>
            </a:extLst>
          </p:cNvPr>
          <p:cNvSpPr/>
          <p:nvPr/>
        </p:nvSpPr>
        <p:spPr>
          <a:xfrm>
            <a:off x="6396873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3" name="직사각형 422">
            <a:extLst>
              <a:ext uri="{FF2B5EF4-FFF2-40B4-BE49-F238E27FC236}">
                <a16:creationId xmlns:a16="http://schemas.microsoft.com/office/drawing/2014/main" id="{6AEEEBA7-C295-4A1B-ABF3-ECA575011F16}"/>
              </a:ext>
            </a:extLst>
          </p:cNvPr>
          <p:cNvSpPr/>
          <p:nvPr/>
        </p:nvSpPr>
        <p:spPr>
          <a:xfrm>
            <a:off x="4925449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4" name="직사각형 423">
            <a:extLst>
              <a:ext uri="{FF2B5EF4-FFF2-40B4-BE49-F238E27FC236}">
                <a16:creationId xmlns:a16="http://schemas.microsoft.com/office/drawing/2014/main" id="{BAC4CBB1-BBE1-403C-8796-31AB7BF0C2FE}"/>
              </a:ext>
            </a:extLst>
          </p:cNvPr>
          <p:cNvSpPr/>
          <p:nvPr/>
        </p:nvSpPr>
        <p:spPr>
          <a:xfrm>
            <a:off x="5170686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5" name="직사각형 424">
            <a:extLst>
              <a:ext uri="{FF2B5EF4-FFF2-40B4-BE49-F238E27FC236}">
                <a16:creationId xmlns:a16="http://schemas.microsoft.com/office/drawing/2014/main" id="{870EF902-9502-4FBC-BDAD-36E87C2F9819}"/>
              </a:ext>
            </a:extLst>
          </p:cNvPr>
          <p:cNvSpPr/>
          <p:nvPr/>
        </p:nvSpPr>
        <p:spPr>
          <a:xfrm>
            <a:off x="5415924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6" name="직사각형 425">
            <a:extLst>
              <a:ext uri="{FF2B5EF4-FFF2-40B4-BE49-F238E27FC236}">
                <a16:creationId xmlns:a16="http://schemas.microsoft.com/office/drawing/2014/main" id="{C9D8E527-4F0A-41E3-A87D-03322E3EDB07}"/>
              </a:ext>
            </a:extLst>
          </p:cNvPr>
          <p:cNvSpPr/>
          <p:nvPr/>
        </p:nvSpPr>
        <p:spPr>
          <a:xfrm>
            <a:off x="4925449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7" name="직사각형 426">
            <a:extLst>
              <a:ext uri="{FF2B5EF4-FFF2-40B4-BE49-F238E27FC236}">
                <a16:creationId xmlns:a16="http://schemas.microsoft.com/office/drawing/2014/main" id="{147FB428-2314-4912-BD7C-4DBB2CD8B6E1}"/>
              </a:ext>
            </a:extLst>
          </p:cNvPr>
          <p:cNvSpPr/>
          <p:nvPr/>
        </p:nvSpPr>
        <p:spPr>
          <a:xfrm>
            <a:off x="5170686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8" name="직사각형 427">
            <a:extLst>
              <a:ext uri="{FF2B5EF4-FFF2-40B4-BE49-F238E27FC236}">
                <a16:creationId xmlns:a16="http://schemas.microsoft.com/office/drawing/2014/main" id="{8591909E-4CB3-4B83-BF8B-A510B5C960D3}"/>
              </a:ext>
            </a:extLst>
          </p:cNvPr>
          <p:cNvSpPr/>
          <p:nvPr/>
        </p:nvSpPr>
        <p:spPr>
          <a:xfrm>
            <a:off x="5415924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9" name="직사각형 428">
            <a:extLst>
              <a:ext uri="{FF2B5EF4-FFF2-40B4-BE49-F238E27FC236}">
                <a16:creationId xmlns:a16="http://schemas.microsoft.com/office/drawing/2014/main" id="{8C6FA6B4-FFDB-4957-8BD6-79E3D378EF9A}"/>
              </a:ext>
            </a:extLst>
          </p:cNvPr>
          <p:cNvSpPr/>
          <p:nvPr/>
        </p:nvSpPr>
        <p:spPr>
          <a:xfrm>
            <a:off x="5661161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0" name="직사각형 429">
            <a:extLst>
              <a:ext uri="{FF2B5EF4-FFF2-40B4-BE49-F238E27FC236}">
                <a16:creationId xmlns:a16="http://schemas.microsoft.com/office/drawing/2014/main" id="{FB55DA8B-56D0-4F73-B7F5-B6992726DCAC}"/>
              </a:ext>
            </a:extLst>
          </p:cNvPr>
          <p:cNvSpPr/>
          <p:nvPr/>
        </p:nvSpPr>
        <p:spPr>
          <a:xfrm>
            <a:off x="5661161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1" name="직사각형 430">
            <a:extLst>
              <a:ext uri="{FF2B5EF4-FFF2-40B4-BE49-F238E27FC236}">
                <a16:creationId xmlns:a16="http://schemas.microsoft.com/office/drawing/2014/main" id="{18E2F56D-3F3F-4F14-9C02-646EFF975508}"/>
              </a:ext>
            </a:extLst>
          </p:cNvPr>
          <p:cNvSpPr/>
          <p:nvPr/>
        </p:nvSpPr>
        <p:spPr>
          <a:xfrm>
            <a:off x="4925449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2" name="직사각형 431">
            <a:extLst>
              <a:ext uri="{FF2B5EF4-FFF2-40B4-BE49-F238E27FC236}">
                <a16:creationId xmlns:a16="http://schemas.microsoft.com/office/drawing/2014/main" id="{3C55E329-01D8-422A-BBCF-5E032EB15095}"/>
              </a:ext>
            </a:extLst>
          </p:cNvPr>
          <p:cNvSpPr/>
          <p:nvPr/>
        </p:nvSpPr>
        <p:spPr>
          <a:xfrm>
            <a:off x="5170686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3" name="직사각형 432">
            <a:extLst>
              <a:ext uri="{FF2B5EF4-FFF2-40B4-BE49-F238E27FC236}">
                <a16:creationId xmlns:a16="http://schemas.microsoft.com/office/drawing/2014/main" id="{9021070E-7ED4-44D6-A186-A8911F5EB66E}"/>
              </a:ext>
            </a:extLst>
          </p:cNvPr>
          <p:cNvSpPr/>
          <p:nvPr/>
        </p:nvSpPr>
        <p:spPr>
          <a:xfrm>
            <a:off x="5415924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4" name="직사각형 433">
            <a:extLst>
              <a:ext uri="{FF2B5EF4-FFF2-40B4-BE49-F238E27FC236}">
                <a16:creationId xmlns:a16="http://schemas.microsoft.com/office/drawing/2014/main" id="{A095CFC6-4657-4949-A645-9FE5E2D2F20F}"/>
              </a:ext>
            </a:extLst>
          </p:cNvPr>
          <p:cNvSpPr/>
          <p:nvPr/>
        </p:nvSpPr>
        <p:spPr>
          <a:xfrm>
            <a:off x="5661161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5" name="직사각형 434">
            <a:extLst>
              <a:ext uri="{FF2B5EF4-FFF2-40B4-BE49-F238E27FC236}">
                <a16:creationId xmlns:a16="http://schemas.microsoft.com/office/drawing/2014/main" id="{BEFECE4D-9822-4EBC-AE12-7D02D7D17A9D}"/>
              </a:ext>
            </a:extLst>
          </p:cNvPr>
          <p:cNvSpPr/>
          <p:nvPr/>
        </p:nvSpPr>
        <p:spPr>
          <a:xfrm>
            <a:off x="5906398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6" name="직사각형 435">
            <a:extLst>
              <a:ext uri="{FF2B5EF4-FFF2-40B4-BE49-F238E27FC236}">
                <a16:creationId xmlns:a16="http://schemas.microsoft.com/office/drawing/2014/main" id="{756AA34C-784A-4FB8-98E3-B64B1A1F78E0}"/>
              </a:ext>
            </a:extLst>
          </p:cNvPr>
          <p:cNvSpPr/>
          <p:nvPr/>
        </p:nvSpPr>
        <p:spPr>
          <a:xfrm>
            <a:off x="6151636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7" name="직사각형 436">
            <a:extLst>
              <a:ext uri="{FF2B5EF4-FFF2-40B4-BE49-F238E27FC236}">
                <a16:creationId xmlns:a16="http://schemas.microsoft.com/office/drawing/2014/main" id="{2F2132A0-0EF4-4EFC-A97D-978F76CBBEA2}"/>
              </a:ext>
            </a:extLst>
          </p:cNvPr>
          <p:cNvSpPr/>
          <p:nvPr/>
        </p:nvSpPr>
        <p:spPr>
          <a:xfrm>
            <a:off x="5906398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8" name="직사각형 437">
            <a:extLst>
              <a:ext uri="{FF2B5EF4-FFF2-40B4-BE49-F238E27FC236}">
                <a16:creationId xmlns:a16="http://schemas.microsoft.com/office/drawing/2014/main" id="{5F217CD9-61BB-4971-8E68-00331B3418CA}"/>
              </a:ext>
            </a:extLst>
          </p:cNvPr>
          <p:cNvSpPr/>
          <p:nvPr/>
        </p:nvSpPr>
        <p:spPr>
          <a:xfrm>
            <a:off x="6151636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9" name="직사각형 438">
            <a:extLst>
              <a:ext uri="{FF2B5EF4-FFF2-40B4-BE49-F238E27FC236}">
                <a16:creationId xmlns:a16="http://schemas.microsoft.com/office/drawing/2014/main" id="{738E8C5E-E21C-46ED-9401-6CB8C5D884C2}"/>
              </a:ext>
            </a:extLst>
          </p:cNvPr>
          <p:cNvSpPr/>
          <p:nvPr/>
        </p:nvSpPr>
        <p:spPr>
          <a:xfrm>
            <a:off x="6396873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0" name="직사각형 439">
            <a:extLst>
              <a:ext uri="{FF2B5EF4-FFF2-40B4-BE49-F238E27FC236}">
                <a16:creationId xmlns:a16="http://schemas.microsoft.com/office/drawing/2014/main" id="{F0E19C86-CD67-4956-83FF-7B3A0A3DBD05}"/>
              </a:ext>
            </a:extLst>
          </p:cNvPr>
          <p:cNvSpPr/>
          <p:nvPr/>
        </p:nvSpPr>
        <p:spPr>
          <a:xfrm>
            <a:off x="6396873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1" name="직사각형 440">
            <a:extLst>
              <a:ext uri="{FF2B5EF4-FFF2-40B4-BE49-F238E27FC236}">
                <a16:creationId xmlns:a16="http://schemas.microsoft.com/office/drawing/2014/main" id="{FEC04604-6CBC-407F-BA2F-3F6793A5521B}"/>
              </a:ext>
            </a:extLst>
          </p:cNvPr>
          <p:cNvSpPr/>
          <p:nvPr/>
        </p:nvSpPr>
        <p:spPr>
          <a:xfrm>
            <a:off x="5906398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2" name="직사각형 441">
            <a:extLst>
              <a:ext uri="{FF2B5EF4-FFF2-40B4-BE49-F238E27FC236}">
                <a16:creationId xmlns:a16="http://schemas.microsoft.com/office/drawing/2014/main" id="{4F987EA5-051C-492C-A278-E1A59DD5956B}"/>
              </a:ext>
            </a:extLst>
          </p:cNvPr>
          <p:cNvSpPr/>
          <p:nvPr/>
        </p:nvSpPr>
        <p:spPr>
          <a:xfrm>
            <a:off x="6151636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3" name="직사각형 442">
            <a:extLst>
              <a:ext uri="{FF2B5EF4-FFF2-40B4-BE49-F238E27FC236}">
                <a16:creationId xmlns:a16="http://schemas.microsoft.com/office/drawing/2014/main" id="{A0580F55-BF77-4312-805C-4E851DDAD61A}"/>
              </a:ext>
            </a:extLst>
          </p:cNvPr>
          <p:cNvSpPr/>
          <p:nvPr/>
        </p:nvSpPr>
        <p:spPr>
          <a:xfrm>
            <a:off x="6396873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0" name="직사각형 359">
            <a:extLst>
              <a:ext uri="{FF2B5EF4-FFF2-40B4-BE49-F238E27FC236}">
                <a16:creationId xmlns:a16="http://schemas.microsoft.com/office/drawing/2014/main" id="{660D55CB-1004-4D04-85BB-BA8E192EED29}"/>
              </a:ext>
            </a:extLst>
          </p:cNvPr>
          <p:cNvSpPr/>
          <p:nvPr/>
        </p:nvSpPr>
        <p:spPr>
          <a:xfrm>
            <a:off x="3069081" y="1808576"/>
            <a:ext cx="735713" cy="735713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0" name="직사각형 409">
            <a:extLst>
              <a:ext uri="{FF2B5EF4-FFF2-40B4-BE49-F238E27FC236}">
                <a16:creationId xmlns:a16="http://schemas.microsoft.com/office/drawing/2014/main" id="{558D7D71-78DE-45A5-9726-C4FB8940E56D}"/>
              </a:ext>
            </a:extLst>
          </p:cNvPr>
          <p:cNvSpPr/>
          <p:nvPr/>
        </p:nvSpPr>
        <p:spPr>
          <a:xfrm>
            <a:off x="5897320" y="1808576"/>
            <a:ext cx="735713" cy="735713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95B0A421-7B8C-4997-ADE2-913BDD63BC90}"/>
              </a:ext>
            </a:extLst>
          </p:cNvPr>
          <p:cNvSpPr txBox="1"/>
          <p:nvPr/>
        </p:nvSpPr>
        <p:spPr>
          <a:xfrm>
            <a:off x="4289355" y="4216114"/>
            <a:ext cx="169790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7x7 input</a:t>
            </a:r>
          </a:p>
          <a:p>
            <a:pPr lvl="0">
              <a:defRPr/>
            </a:pPr>
            <a:r>
              <a:rPr lang="en-US" altLang="ko-KR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3x3 filter</a:t>
            </a:r>
          </a:p>
          <a:p>
            <a:pPr>
              <a:defRPr/>
            </a:pPr>
            <a:r>
              <a:rPr lang="en-US" altLang="ko-KR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mode = 'valid'</a:t>
            </a:r>
          </a:p>
          <a:p>
            <a:pPr lvl="0">
              <a:defRPr/>
            </a:pPr>
            <a:r>
              <a:rPr lang="en-US" altLang="ko-KR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stride = 2</a:t>
            </a:r>
          </a:p>
          <a:p>
            <a:pPr lvl="0">
              <a:defRPr/>
            </a:pPr>
            <a:endParaRPr lang="en-US" altLang="ko-KR" sz="18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=&gt; 3x3 output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C5AD9AA-9A70-46CF-877A-29CEAD5B0F8E}"/>
              </a:ext>
            </a:extLst>
          </p:cNvPr>
          <p:cNvSpPr/>
          <p:nvPr/>
        </p:nvSpPr>
        <p:spPr>
          <a:xfrm>
            <a:off x="234930" y="1814401"/>
            <a:ext cx="735713" cy="735713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4044014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직사각형 68">
            <a:extLst>
              <a:ext uri="{FF2B5EF4-FFF2-40B4-BE49-F238E27FC236}">
                <a16:creationId xmlns:a16="http://schemas.microsoft.com/office/drawing/2014/main" id="{D37DD84C-EB36-4BC5-B475-550AFE882F90}"/>
              </a:ext>
            </a:extLst>
          </p:cNvPr>
          <p:cNvSpPr/>
          <p:nvPr/>
        </p:nvSpPr>
        <p:spPr>
          <a:xfrm>
            <a:off x="216154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178E57F2-C23E-4A7B-97B3-1CDDE32AA696}"/>
              </a:ext>
            </a:extLst>
          </p:cNvPr>
          <p:cNvSpPr/>
          <p:nvPr/>
        </p:nvSpPr>
        <p:spPr>
          <a:xfrm>
            <a:off x="461391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BBB137CA-80E1-4EF7-9CBC-65D2D8A6F1B2}"/>
              </a:ext>
            </a:extLst>
          </p:cNvPr>
          <p:cNvSpPr/>
          <p:nvPr/>
        </p:nvSpPr>
        <p:spPr>
          <a:xfrm>
            <a:off x="706629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8F3FE88B-6121-4D48-9010-4BCDCF8C4332}"/>
              </a:ext>
            </a:extLst>
          </p:cNvPr>
          <p:cNvSpPr/>
          <p:nvPr/>
        </p:nvSpPr>
        <p:spPr>
          <a:xfrm>
            <a:off x="216154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C0CA7222-C63F-4105-8B20-057D921CF804}"/>
              </a:ext>
            </a:extLst>
          </p:cNvPr>
          <p:cNvSpPr/>
          <p:nvPr/>
        </p:nvSpPr>
        <p:spPr>
          <a:xfrm>
            <a:off x="461391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7F102948-4547-49A5-BE7E-5057CCBE7EBC}"/>
              </a:ext>
            </a:extLst>
          </p:cNvPr>
          <p:cNvSpPr/>
          <p:nvPr/>
        </p:nvSpPr>
        <p:spPr>
          <a:xfrm>
            <a:off x="706629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BD83D861-31EB-4541-95F3-9C477B5CAFA0}"/>
              </a:ext>
            </a:extLst>
          </p:cNvPr>
          <p:cNvSpPr/>
          <p:nvPr/>
        </p:nvSpPr>
        <p:spPr>
          <a:xfrm>
            <a:off x="216154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AC5EFFD8-120A-4962-9CD8-FAD97C83A345}"/>
              </a:ext>
            </a:extLst>
          </p:cNvPr>
          <p:cNvSpPr/>
          <p:nvPr/>
        </p:nvSpPr>
        <p:spPr>
          <a:xfrm>
            <a:off x="461391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7FD01978-9C05-4B16-A7B3-BDCC2C363C1C}"/>
              </a:ext>
            </a:extLst>
          </p:cNvPr>
          <p:cNvSpPr/>
          <p:nvPr/>
        </p:nvSpPr>
        <p:spPr>
          <a:xfrm>
            <a:off x="706629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529C0BFB-30D0-4D64-9E6A-6B22E0068E85}"/>
              </a:ext>
            </a:extLst>
          </p:cNvPr>
          <p:cNvSpPr/>
          <p:nvPr/>
        </p:nvSpPr>
        <p:spPr>
          <a:xfrm>
            <a:off x="951866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EF88AA53-34B8-4635-9F8E-2B82C32CDDEA}"/>
              </a:ext>
            </a:extLst>
          </p:cNvPr>
          <p:cNvSpPr/>
          <p:nvPr/>
        </p:nvSpPr>
        <p:spPr>
          <a:xfrm>
            <a:off x="951866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76B95FE4-F0D0-4757-BDF1-1028D2DC8079}"/>
              </a:ext>
            </a:extLst>
          </p:cNvPr>
          <p:cNvSpPr/>
          <p:nvPr/>
        </p:nvSpPr>
        <p:spPr>
          <a:xfrm>
            <a:off x="951866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D193DE70-E0F1-457A-8223-2D0349ADCE30}"/>
              </a:ext>
            </a:extLst>
          </p:cNvPr>
          <p:cNvSpPr/>
          <p:nvPr/>
        </p:nvSpPr>
        <p:spPr>
          <a:xfrm>
            <a:off x="216154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72E7FCCA-17D8-4AE4-875B-5180E3FF0B12}"/>
              </a:ext>
            </a:extLst>
          </p:cNvPr>
          <p:cNvSpPr/>
          <p:nvPr/>
        </p:nvSpPr>
        <p:spPr>
          <a:xfrm>
            <a:off x="461391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8EFDD7CA-9AE6-4521-9A52-05B1395C7BCB}"/>
              </a:ext>
            </a:extLst>
          </p:cNvPr>
          <p:cNvSpPr/>
          <p:nvPr/>
        </p:nvSpPr>
        <p:spPr>
          <a:xfrm>
            <a:off x="706629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B3E0A46E-B048-416A-9198-E9F71B8E6A0F}"/>
              </a:ext>
            </a:extLst>
          </p:cNvPr>
          <p:cNvSpPr/>
          <p:nvPr/>
        </p:nvSpPr>
        <p:spPr>
          <a:xfrm>
            <a:off x="951866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9CA7D42-9171-4D1E-B949-2EC45E46093A}"/>
              </a:ext>
            </a:extLst>
          </p:cNvPr>
          <p:cNvSpPr txBox="1"/>
          <p:nvPr/>
        </p:nvSpPr>
        <p:spPr>
          <a:xfrm>
            <a:off x="517097" y="1055984"/>
            <a:ext cx="25619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차원 배열에서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스트라이드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이해</a:t>
            </a: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6D26C2A0-520D-4A26-9417-86451E44F746}"/>
              </a:ext>
            </a:extLst>
          </p:cNvPr>
          <p:cNvSpPr/>
          <p:nvPr/>
        </p:nvSpPr>
        <p:spPr>
          <a:xfrm>
            <a:off x="1197103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AC7341D2-8F00-424A-92ED-03B85EABD719}"/>
              </a:ext>
            </a:extLst>
          </p:cNvPr>
          <p:cNvSpPr/>
          <p:nvPr/>
        </p:nvSpPr>
        <p:spPr>
          <a:xfrm>
            <a:off x="1442341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B813BFB7-7AF2-4F8B-8A07-058897DBDE97}"/>
              </a:ext>
            </a:extLst>
          </p:cNvPr>
          <p:cNvSpPr/>
          <p:nvPr/>
        </p:nvSpPr>
        <p:spPr>
          <a:xfrm>
            <a:off x="1197103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165A10A3-B1D3-4B7F-9177-FD780572AD30}"/>
              </a:ext>
            </a:extLst>
          </p:cNvPr>
          <p:cNvSpPr/>
          <p:nvPr/>
        </p:nvSpPr>
        <p:spPr>
          <a:xfrm>
            <a:off x="1442341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225CE393-2DB4-451D-9395-E424D453292F}"/>
              </a:ext>
            </a:extLst>
          </p:cNvPr>
          <p:cNvSpPr/>
          <p:nvPr/>
        </p:nvSpPr>
        <p:spPr>
          <a:xfrm>
            <a:off x="1197103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354BBE60-27A4-4415-A299-3040FED47B1C}"/>
              </a:ext>
            </a:extLst>
          </p:cNvPr>
          <p:cNvSpPr/>
          <p:nvPr/>
        </p:nvSpPr>
        <p:spPr>
          <a:xfrm>
            <a:off x="1442341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0AF0EBA2-E662-4989-ACB3-811824055100}"/>
              </a:ext>
            </a:extLst>
          </p:cNvPr>
          <p:cNvSpPr/>
          <p:nvPr/>
        </p:nvSpPr>
        <p:spPr>
          <a:xfrm>
            <a:off x="1687578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5" name="직사각형 314">
            <a:extLst>
              <a:ext uri="{FF2B5EF4-FFF2-40B4-BE49-F238E27FC236}">
                <a16:creationId xmlns:a16="http://schemas.microsoft.com/office/drawing/2014/main" id="{BFB33240-6CC7-439F-9AD2-1D3A79A3F2B3}"/>
              </a:ext>
            </a:extLst>
          </p:cNvPr>
          <p:cNvSpPr/>
          <p:nvPr/>
        </p:nvSpPr>
        <p:spPr>
          <a:xfrm>
            <a:off x="1687578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6" name="직사각형 315">
            <a:extLst>
              <a:ext uri="{FF2B5EF4-FFF2-40B4-BE49-F238E27FC236}">
                <a16:creationId xmlns:a16="http://schemas.microsoft.com/office/drawing/2014/main" id="{25F8FE77-B3F3-447F-B1C0-CE1BF495EB1C}"/>
              </a:ext>
            </a:extLst>
          </p:cNvPr>
          <p:cNvSpPr/>
          <p:nvPr/>
        </p:nvSpPr>
        <p:spPr>
          <a:xfrm>
            <a:off x="1687578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7" name="직사각형 316">
            <a:extLst>
              <a:ext uri="{FF2B5EF4-FFF2-40B4-BE49-F238E27FC236}">
                <a16:creationId xmlns:a16="http://schemas.microsoft.com/office/drawing/2014/main" id="{21A3E9F7-CE9A-4E88-9E44-53AB0725A077}"/>
              </a:ext>
            </a:extLst>
          </p:cNvPr>
          <p:cNvSpPr/>
          <p:nvPr/>
        </p:nvSpPr>
        <p:spPr>
          <a:xfrm>
            <a:off x="1197103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8" name="직사각형 317">
            <a:extLst>
              <a:ext uri="{FF2B5EF4-FFF2-40B4-BE49-F238E27FC236}">
                <a16:creationId xmlns:a16="http://schemas.microsoft.com/office/drawing/2014/main" id="{425C88B7-4089-4E2A-8C50-E54F22F7F07B}"/>
              </a:ext>
            </a:extLst>
          </p:cNvPr>
          <p:cNvSpPr/>
          <p:nvPr/>
        </p:nvSpPr>
        <p:spPr>
          <a:xfrm>
            <a:off x="1442341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9" name="직사각형 318">
            <a:extLst>
              <a:ext uri="{FF2B5EF4-FFF2-40B4-BE49-F238E27FC236}">
                <a16:creationId xmlns:a16="http://schemas.microsoft.com/office/drawing/2014/main" id="{99A9837F-0AD0-4346-B6E9-779F62634CE6}"/>
              </a:ext>
            </a:extLst>
          </p:cNvPr>
          <p:cNvSpPr/>
          <p:nvPr/>
        </p:nvSpPr>
        <p:spPr>
          <a:xfrm>
            <a:off x="1687578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0" name="직사각형 319">
            <a:extLst>
              <a:ext uri="{FF2B5EF4-FFF2-40B4-BE49-F238E27FC236}">
                <a16:creationId xmlns:a16="http://schemas.microsoft.com/office/drawing/2014/main" id="{FA462C6A-6D55-4CC8-8798-0326A45E1CDC}"/>
              </a:ext>
            </a:extLst>
          </p:cNvPr>
          <p:cNvSpPr/>
          <p:nvPr/>
        </p:nvSpPr>
        <p:spPr>
          <a:xfrm>
            <a:off x="216154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1" name="직사각형 320">
            <a:extLst>
              <a:ext uri="{FF2B5EF4-FFF2-40B4-BE49-F238E27FC236}">
                <a16:creationId xmlns:a16="http://schemas.microsoft.com/office/drawing/2014/main" id="{C5D64D18-4D7F-49BA-9726-33207A0CF13A}"/>
              </a:ext>
            </a:extLst>
          </p:cNvPr>
          <p:cNvSpPr/>
          <p:nvPr/>
        </p:nvSpPr>
        <p:spPr>
          <a:xfrm>
            <a:off x="461391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2" name="직사각형 321">
            <a:extLst>
              <a:ext uri="{FF2B5EF4-FFF2-40B4-BE49-F238E27FC236}">
                <a16:creationId xmlns:a16="http://schemas.microsoft.com/office/drawing/2014/main" id="{ECEFFC4D-CF49-4EA5-94C1-936951861C9C}"/>
              </a:ext>
            </a:extLst>
          </p:cNvPr>
          <p:cNvSpPr/>
          <p:nvPr/>
        </p:nvSpPr>
        <p:spPr>
          <a:xfrm>
            <a:off x="706629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3" name="직사각형 322">
            <a:extLst>
              <a:ext uri="{FF2B5EF4-FFF2-40B4-BE49-F238E27FC236}">
                <a16:creationId xmlns:a16="http://schemas.microsoft.com/office/drawing/2014/main" id="{A95F1829-2E2A-43C1-BE15-24CE43DAB8AF}"/>
              </a:ext>
            </a:extLst>
          </p:cNvPr>
          <p:cNvSpPr/>
          <p:nvPr/>
        </p:nvSpPr>
        <p:spPr>
          <a:xfrm>
            <a:off x="216154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4" name="직사각형 323">
            <a:extLst>
              <a:ext uri="{FF2B5EF4-FFF2-40B4-BE49-F238E27FC236}">
                <a16:creationId xmlns:a16="http://schemas.microsoft.com/office/drawing/2014/main" id="{6148B998-C5F0-45FA-BC46-F0FE678AE3F3}"/>
              </a:ext>
            </a:extLst>
          </p:cNvPr>
          <p:cNvSpPr/>
          <p:nvPr/>
        </p:nvSpPr>
        <p:spPr>
          <a:xfrm>
            <a:off x="461391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5" name="직사각형 324">
            <a:extLst>
              <a:ext uri="{FF2B5EF4-FFF2-40B4-BE49-F238E27FC236}">
                <a16:creationId xmlns:a16="http://schemas.microsoft.com/office/drawing/2014/main" id="{5FE24D83-0D86-49B7-97DB-D1142ED68369}"/>
              </a:ext>
            </a:extLst>
          </p:cNvPr>
          <p:cNvSpPr/>
          <p:nvPr/>
        </p:nvSpPr>
        <p:spPr>
          <a:xfrm>
            <a:off x="706629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6" name="직사각형 325">
            <a:extLst>
              <a:ext uri="{FF2B5EF4-FFF2-40B4-BE49-F238E27FC236}">
                <a16:creationId xmlns:a16="http://schemas.microsoft.com/office/drawing/2014/main" id="{2589BEB1-3B95-4B3E-A715-06D2B5F95A0E}"/>
              </a:ext>
            </a:extLst>
          </p:cNvPr>
          <p:cNvSpPr/>
          <p:nvPr/>
        </p:nvSpPr>
        <p:spPr>
          <a:xfrm>
            <a:off x="951866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7" name="직사각형 326">
            <a:extLst>
              <a:ext uri="{FF2B5EF4-FFF2-40B4-BE49-F238E27FC236}">
                <a16:creationId xmlns:a16="http://schemas.microsoft.com/office/drawing/2014/main" id="{D270C53B-613A-4B4F-B4DE-338EC83F66E6}"/>
              </a:ext>
            </a:extLst>
          </p:cNvPr>
          <p:cNvSpPr/>
          <p:nvPr/>
        </p:nvSpPr>
        <p:spPr>
          <a:xfrm>
            <a:off x="951866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8" name="직사각형 327">
            <a:extLst>
              <a:ext uri="{FF2B5EF4-FFF2-40B4-BE49-F238E27FC236}">
                <a16:creationId xmlns:a16="http://schemas.microsoft.com/office/drawing/2014/main" id="{0D5C2D25-427F-48CA-87E1-EEB829D69FAB}"/>
              </a:ext>
            </a:extLst>
          </p:cNvPr>
          <p:cNvSpPr/>
          <p:nvPr/>
        </p:nvSpPr>
        <p:spPr>
          <a:xfrm>
            <a:off x="216154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9" name="직사각형 328">
            <a:extLst>
              <a:ext uri="{FF2B5EF4-FFF2-40B4-BE49-F238E27FC236}">
                <a16:creationId xmlns:a16="http://schemas.microsoft.com/office/drawing/2014/main" id="{EE73BFD4-E810-49FD-960B-93AC48949F60}"/>
              </a:ext>
            </a:extLst>
          </p:cNvPr>
          <p:cNvSpPr/>
          <p:nvPr/>
        </p:nvSpPr>
        <p:spPr>
          <a:xfrm>
            <a:off x="461391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0" name="직사각형 329">
            <a:extLst>
              <a:ext uri="{FF2B5EF4-FFF2-40B4-BE49-F238E27FC236}">
                <a16:creationId xmlns:a16="http://schemas.microsoft.com/office/drawing/2014/main" id="{E1B7A45F-94B4-45B1-9048-BED3DB654162}"/>
              </a:ext>
            </a:extLst>
          </p:cNvPr>
          <p:cNvSpPr/>
          <p:nvPr/>
        </p:nvSpPr>
        <p:spPr>
          <a:xfrm>
            <a:off x="706629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1" name="직사각형 330">
            <a:extLst>
              <a:ext uri="{FF2B5EF4-FFF2-40B4-BE49-F238E27FC236}">
                <a16:creationId xmlns:a16="http://schemas.microsoft.com/office/drawing/2014/main" id="{131E6A47-25D3-4473-9B5D-ACCA86AD21A0}"/>
              </a:ext>
            </a:extLst>
          </p:cNvPr>
          <p:cNvSpPr/>
          <p:nvPr/>
        </p:nvSpPr>
        <p:spPr>
          <a:xfrm>
            <a:off x="951866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2" name="직사각형 331">
            <a:extLst>
              <a:ext uri="{FF2B5EF4-FFF2-40B4-BE49-F238E27FC236}">
                <a16:creationId xmlns:a16="http://schemas.microsoft.com/office/drawing/2014/main" id="{04436B70-0F9A-47BA-8C9B-4C7BA9E05B61}"/>
              </a:ext>
            </a:extLst>
          </p:cNvPr>
          <p:cNvSpPr/>
          <p:nvPr/>
        </p:nvSpPr>
        <p:spPr>
          <a:xfrm>
            <a:off x="1197103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3" name="직사각형 332">
            <a:extLst>
              <a:ext uri="{FF2B5EF4-FFF2-40B4-BE49-F238E27FC236}">
                <a16:creationId xmlns:a16="http://schemas.microsoft.com/office/drawing/2014/main" id="{E47A9CEE-7143-4F3F-B790-C2294F2AFDBC}"/>
              </a:ext>
            </a:extLst>
          </p:cNvPr>
          <p:cNvSpPr/>
          <p:nvPr/>
        </p:nvSpPr>
        <p:spPr>
          <a:xfrm>
            <a:off x="1442341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4" name="직사각형 333">
            <a:extLst>
              <a:ext uri="{FF2B5EF4-FFF2-40B4-BE49-F238E27FC236}">
                <a16:creationId xmlns:a16="http://schemas.microsoft.com/office/drawing/2014/main" id="{BDFC84FE-ACE5-4AC9-93B3-F906C1F1BAA8}"/>
              </a:ext>
            </a:extLst>
          </p:cNvPr>
          <p:cNvSpPr/>
          <p:nvPr/>
        </p:nvSpPr>
        <p:spPr>
          <a:xfrm>
            <a:off x="1197103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5" name="직사각형 334">
            <a:extLst>
              <a:ext uri="{FF2B5EF4-FFF2-40B4-BE49-F238E27FC236}">
                <a16:creationId xmlns:a16="http://schemas.microsoft.com/office/drawing/2014/main" id="{9033C655-60C6-442D-A697-84057AF28B9B}"/>
              </a:ext>
            </a:extLst>
          </p:cNvPr>
          <p:cNvSpPr/>
          <p:nvPr/>
        </p:nvSpPr>
        <p:spPr>
          <a:xfrm>
            <a:off x="1442341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6" name="직사각형 335">
            <a:extLst>
              <a:ext uri="{FF2B5EF4-FFF2-40B4-BE49-F238E27FC236}">
                <a16:creationId xmlns:a16="http://schemas.microsoft.com/office/drawing/2014/main" id="{C087324B-62F8-4268-AA0E-40E36CEDC215}"/>
              </a:ext>
            </a:extLst>
          </p:cNvPr>
          <p:cNvSpPr/>
          <p:nvPr/>
        </p:nvSpPr>
        <p:spPr>
          <a:xfrm>
            <a:off x="1687578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7" name="직사각형 336">
            <a:extLst>
              <a:ext uri="{FF2B5EF4-FFF2-40B4-BE49-F238E27FC236}">
                <a16:creationId xmlns:a16="http://schemas.microsoft.com/office/drawing/2014/main" id="{F2A47EA7-52AA-496F-982A-529814D1B7DE}"/>
              </a:ext>
            </a:extLst>
          </p:cNvPr>
          <p:cNvSpPr/>
          <p:nvPr/>
        </p:nvSpPr>
        <p:spPr>
          <a:xfrm>
            <a:off x="1687578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8" name="직사각형 337">
            <a:extLst>
              <a:ext uri="{FF2B5EF4-FFF2-40B4-BE49-F238E27FC236}">
                <a16:creationId xmlns:a16="http://schemas.microsoft.com/office/drawing/2014/main" id="{CD37DD92-A256-425B-9F27-449F6485E62D}"/>
              </a:ext>
            </a:extLst>
          </p:cNvPr>
          <p:cNvSpPr/>
          <p:nvPr/>
        </p:nvSpPr>
        <p:spPr>
          <a:xfrm>
            <a:off x="1197103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9" name="직사각형 338">
            <a:extLst>
              <a:ext uri="{FF2B5EF4-FFF2-40B4-BE49-F238E27FC236}">
                <a16:creationId xmlns:a16="http://schemas.microsoft.com/office/drawing/2014/main" id="{C79E433A-1368-41B9-BB50-0500699B8A14}"/>
              </a:ext>
            </a:extLst>
          </p:cNvPr>
          <p:cNvSpPr/>
          <p:nvPr/>
        </p:nvSpPr>
        <p:spPr>
          <a:xfrm>
            <a:off x="1442341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0" name="직사각형 339">
            <a:extLst>
              <a:ext uri="{FF2B5EF4-FFF2-40B4-BE49-F238E27FC236}">
                <a16:creationId xmlns:a16="http://schemas.microsoft.com/office/drawing/2014/main" id="{6EDF9B9D-6411-4965-89B8-BCC5118D1AAB}"/>
              </a:ext>
            </a:extLst>
          </p:cNvPr>
          <p:cNvSpPr/>
          <p:nvPr/>
        </p:nvSpPr>
        <p:spPr>
          <a:xfrm>
            <a:off x="1687578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1" name="TextBox 340">
            <a:extLst>
              <a:ext uri="{FF2B5EF4-FFF2-40B4-BE49-F238E27FC236}">
                <a16:creationId xmlns:a16="http://schemas.microsoft.com/office/drawing/2014/main" id="{F002CCE1-D0AA-413F-A363-7D612C9CEDAE}"/>
              </a:ext>
            </a:extLst>
          </p:cNvPr>
          <p:cNvSpPr txBox="1"/>
          <p:nvPr/>
        </p:nvSpPr>
        <p:spPr>
          <a:xfrm>
            <a:off x="993502" y="1512414"/>
            <a:ext cx="2856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7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42" name="TextBox 341">
            <a:extLst>
              <a:ext uri="{FF2B5EF4-FFF2-40B4-BE49-F238E27FC236}">
                <a16:creationId xmlns:a16="http://schemas.microsoft.com/office/drawing/2014/main" id="{75326013-1EF1-411E-B2E1-84AE1B18FB1F}"/>
              </a:ext>
            </a:extLst>
          </p:cNvPr>
          <p:cNvSpPr txBox="1"/>
          <p:nvPr/>
        </p:nvSpPr>
        <p:spPr>
          <a:xfrm>
            <a:off x="1941718" y="2604367"/>
            <a:ext cx="2856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7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44" name="직사각형 343">
            <a:extLst>
              <a:ext uri="{FF2B5EF4-FFF2-40B4-BE49-F238E27FC236}">
                <a16:creationId xmlns:a16="http://schemas.microsoft.com/office/drawing/2014/main" id="{DE292723-3D35-4AB1-B05E-3D5B357FCCA0}"/>
              </a:ext>
            </a:extLst>
          </p:cNvPr>
          <p:cNvSpPr/>
          <p:nvPr/>
        </p:nvSpPr>
        <p:spPr>
          <a:xfrm>
            <a:off x="2572694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5" name="직사각형 344">
            <a:extLst>
              <a:ext uri="{FF2B5EF4-FFF2-40B4-BE49-F238E27FC236}">
                <a16:creationId xmlns:a16="http://schemas.microsoft.com/office/drawing/2014/main" id="{90B633EA-7E76-44FC-928D-5815FF193797}"/>
              </a:ext>
            </a:extLst>
          </p:cNvPr>
          <p:cNvSpPr/>
          <p:nvPr/>
        </p:nvSpPr>
        <p:spPr>
          <a:xfrm>
            <a:off x="2817931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6" name="직사각형 345">
            <a:extLst>
              <a:ext uri="{FF2B5EF4-FFF2-40B4-BE49-F238E27FC236}">
                <a16:creationId xmlns:a16="http://schemas.microsoft.com/office/drawing/2014/main" id="{8B50F942-F21B-4A9C-BFB3-765775426407}"/>
              </a:ext>
            </a:extLst>
          </p:cNvPr>
          <p:cNvSpPr/>
          <p:nvPr/>
        </p:nvSpPr>
        <p:spPr>
          <a:xfrm>
            <a:off x="3063169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7" name="직사각형 346">
            <a:extLst>
              <a:ext uri="{FF2B5EF4-FFF2-40B4-BE49-F238E27FC236}">
                <a16:creationId xmlns:a16="http://schemas.microsoft.com/office/drawing/2014/main" id="{2F83FB00-6C56-424F-A9B5-81F0A7F78A16}"/>
              </a:ext>
            </a:extLst>
          </p:cNvPr>
          <p:cNvSpPr/>
          <p:nvPr/>
        </p:nvSpPr>
        <p:spPr>
          <a:xfrm>
            <a:off x="2572694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8" name="직사각형 347">
            <a:extLst>
              <a:ext uri="{FF2B5EF4-FFF2-40B4-BE49-F238E27FC236}">
                <a16:creationId xmlns:a16="http://schemas.microsoft.com/office/drawing/2014/main" id="{C37C6EBD-5A85-45F1-B083-ADD8E60F7BB1}"/>
              </a:ext>
            </a:extLst>
          </p:cNvPr>
          <p:cNvSpPr/>
          <p:nvPr/>
        </p:nvSpPr>
        <p:spPr>
          <a:xfrm>
            <a:off x="2817931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9" name="직사각형 348">
            <a:extLst>
              <a:ext uri="{FF2B5EF4-FFF2-40B4-BE49-F238E27FC236}">
                <a16:creationId xmlns:a16="http://schemas.microsoft.com/office/drawing/2014/main" id="{C2D528C5-D7CC-4773-A263-C9D28047DCE8}"/>
              </a:ext>
            </a:extLst>
          </p:cNvPr>
          <p:cNvSpPr/>
          <p:nvPr/>
        </p:nvSpPr>
        <p:spPr>
          <a:xfrm>
            <a:off x="3063169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0" name="직사각형 349">
            <a:extLst>
              <a:ext uri="{FF2B5EF4-FFF2-40B4-BE49-F238E27FC236}">
                <a16:creationId xmlns:a16="http://schemas.microsoft.com/office/drawing/2014/main" id="{210FEF0A-4417-4F9D-AD14-0F85ECEA2B78}"/>
              </a:ext>
            </a:extLst>
          </p:cNvPr>
          <p:cNvSpPr/>
          <p:nvPr/>
        </p:nvSpPr>
        <p:spPr>
          <a:xfrm>
            <a:off x="2572694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1" name="직사각형 350">
            <a:extLst>
              <a:ext uri="{FF2B5EF4-FFF2-40B4-BE49-F238E27FC236}">
                <a16:creationId xmlns:a16="http://schemas.microsoft.com/office/drawing/2014/main" id="{6BF985D0-A6C4-4A16-A1C4-004385412EF8}"/>
              </a:ext>
            </a:extLst>
          </p:cNvPr>
          <p:cNvSpPr/>
          <p:nvPr/>
        </p:nvSpPr>
        <p:spPr>
          <a:xfrm>
            <a:off x="2817931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2" name="직사각형 351">
            <a:extLst>
              <a:ext uri="{FF2B5EF4-FFF2-40B4-BE49-F238E27FC236}">
                <a16:creationId xmlns:a16="http://schemas.microsoft.com/office/drawing/2014/main" id="{2942CBC1-2874-4C56-ABC1-1B62EDE5C8D8}"/>
              </a:ext>
            </a:extLst>
          </p:cNvPr>
          <p:cNvSpPr/>
          <p:nvPr/>
        </p:nvSpPr>
        <p:spPr>
          <a:xfrm>
            <a:off x="3063169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3" name="직사각형 352">
            <a:extLst>
              <a:ext uri="{FF2B5EF4-FFF2-40B4-BE49-F238E27FC236}">
                <a16:creationId xmlns:a16="http://schemas.microsoft.com/office/drawing/2014/main" id="{147AC9BF-E2AC-416F-8FE9-FC18F94A1C9D}"/>
              </a:ext>
            </a:extLst>
          </p:cNvPr>
          <p:cNvSpPr/>
          <p:nvPr/>
        </p:nvSpPr>
        <p:spPr>
          <a:xfrm>
            <a:off x="3308406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4" name="직사각형 353">
            <a:extLst>
              <a:ext uri="{FF2B5EF4-FFF2-40B4-BE49-F238E27FC236}">
                <a16:creationId xmlns:a16="http://schemas.microsoft.com/office/drawing/2014/main" id="{6957AAA8-D360-4143-87B1-716CE2567E11}"/>
              </a:ext>
            </a:extLst>
          </p:cNvPr>
          <p:cNvSpPr/>
          <p:nvPr/>
        </p:nvSpPr>
        <p:spPr>
          <a:xfrm>
            <a:off x="3308406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5" name="직사각형 354">
            <a:extLst>
              <a:ext uri="{FF2B5EF4-FFF2-40B4-BE49-F238E27FC236}">
                <a16:creationId xmlns:a16="http://schemas.microsoft.com/office/drawing/2014/main" id="{32F17B27-E9E6-438F-A63F-92CF2EB53C1E}"/>
              </a:ext>
            </a:extLst>
          </p:cNvPr>
          <p:cNvSpPr/>
          <p:nvPr/>
        </p:nvSpPr>
        <p:spPr>
          <a:xfrm>
            <a:off x="3308406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6" name="직사각형 355">
            <a:extLst>
              <a:ext uri="{FF2B5EF4-FFF2-40B4-BE49-F238E27FC236}">
                <a16:creationId xmlns:a16="http://schemas.microsoft.com/office/drawing/2014/main" id="{CAB5D0E5-3C09-4982-B2E3-4FA1FC96DE5B}"/>
              </a:ext>
            </a:extLst>
          </p:cNvPr>
          <p:cNvSpPr/>
          <p:nvPr/>
        </p:nvSpPr>
        <p:spPr>
          <a:xfrm>
            <a:off x="2572694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7" name="직사각형 356">
            <a:extLst>
              <a:ext uri="{FF2B5EF4-FFF2-40B4-BE49-F238E27FC236}">
                <a16:creationId xmlns:a16="http://schemas.microsoft.com/office/drawing/2014/main" id="{6CE29CEB-77C8-4181-AD0C-3A57AB2F9E24}"/>
              </a:ext>
            </a:extLst>
          </p:cNvPr>
          <p:cNvSpPr/>
          <p:nvPr/>
        </p:nvSpPr>
        <p:spPr>
          <a:xfrm>
            <a:off x="2817931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8" name="직사각형 357">
            <a:extLst>
              <a:ext uri="{FF2B5EF4-FFF2-40B4-BE49-F238E27FC236}">
                <a16:creationId xmlns:a16="http://schemas.microsoft.com/office/drawing/2014/main" id="{DBFDC45E-C3A1-4AC4-A1D5-A06CC2DAC68E}"/>
              </a:ext>
            </a:extLst>
          </p:cNvPr>
          <p:cNvSpPr/>
          <p:nvPr/>
        </p:nvSpPr>
        <p:spPr>
          <a:xfrm>
            <a:off x="3063169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9" name="직사각형 358">
            <a:extLst>
              <a:ext uri="{FF2B5EF4-FFF2-40B4-BE49-F238E27FC236}">
                <a16:creationId xmlns:a16="http://schemas.microsoft.com/office/drawing/2014/main" id="{51F55746-BB8B-4B23-B5FF-68D7722DEDB8}"/>
              </a:ext>
            </a:extLst>
          </p:cNvPr>
          <p:cNvSpPr/>
          <p:nvPr/>
        </p:nvSpPr>
        <p:spPr>
          <a:xfrm>
            <a:off x="3308406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1" name="직사각형 360">
            <a:extLst>
              <a:ext uri="{FF2B5EF4-FFF2-40B4-BE49-F238E27FC236}">
                <a16:creationId xmlns:a16="http://schemas.microsoft.com/office/drawing/2014/main" id="{0B48B24C-4272-4AD6-A3E4-723EB8296370}"/>
              </a:ext>
            </a:extLst>
          </p:cNvPr>
          <p:cNvSpPr/>
          <p:nvPr/>
        </p:nvSpPr>
        <p:spPr>
          <a:xfrm>
            <a:off x="3553643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2" name="직사각형 361">
            <a:extLst>
              <a:ext uri="{FF2B5EF4-FFF2-40B4-BE49-F238E27FC236}">
                <a16:creationId xmlns:a16="http://schemas.microsoft.com/office/drawing/2014/main" id="{8D470CD8-0BB4-48B7-9501-83DFE908C73F}"/>
              </a:ext>
            </a:extLst>
          </p:cNvPr>
          <p:cNvSpPr/>
          <p:nvPr/>
        </p:nvSpPr>
        <p:spPr>
          <a:xfrm>
            <a:off x="3798881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3" name="직사각형 362">
            <a:extLst>
              <a:ext uri="{FF2B5EF4-FFF2-40B4-BE49-F238E27FC236}">
                <a16:creationId xmlns:a16="http://schemas.microsoft.com/office/drawing/2014/main" id="{CA5CB90C-6086-4B11-812E-D68F01A8ACD3}"/>
              </a:ext>
            </a:extLst>
          </p:cNvPr>
          <p:cNvSpPr/>
          <p:nvPr/>
        </p:nvSpPr>
        <p:spPr>
          <a:xfrm>
            <a:off x="3553643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4" name="직사각형 363">
            <a:extLst>
              <a:ext uri="{FF2B5EF4-FFF2-40B4-BE49-F238E27FC236}">
                <a16:creationId xmlns:a16="http://schemas.microsoft.com/office/drawing/2014/main" id="{90487CA7-0A2C-4B99-8F90-8C5AE451DC11}"/>
              </a:ext>
            </a:extLst>
          </p:cNvPr>
          <p:cNvSpPr/>
          <p:nvPr/>
        </p:nvSpPr>
        <p:spPr>
          <a:xfrm>
            <a:off x="3798881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5" name="직사각형 364">
            <a:extLst>
              <a:ext uri="{FF2B5EF4-FFF2-40B4-BE49-F238E27FC236}">
                <a16:creationId xmlns:a16="http://schemas.microsoft.com/office/drawing/2014/main" id="{E9D9769B-17C0-4AF8-8B4F-E7469F12BF8D}"/>
              </a:ext>
            </a:extLst>
          </p:cNvPr>
          <p:cNvSpPr/>
          <p:nvPr/>
        </p:nvSpPr>
        <p:spPr>
          <a:xfrm>
            <a:off x="3553643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6" name="직사각형 365">
            <a:extLst>
              <a:ext uri="{FF2B5EF4-FFF2-40B4-BE49-F238E27FC236}">
                <a16:creationId xmlns:a16="http://schemas.microsoft.com/office/drawing/2014/main" id="{28EE2777-6195-4849-A524-EFE6EB66E3FB}"/>
              </a:ext>
            </a:extLst>
          </p:cNvPr>
          <p:cNvSpPr/>
          <p:nvPr/>
        </p:nvSpPr>
        <p:spPr>
          <a:xfrm>
            <a:off x="3798881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7" name="직사각형 366">
            <a:extLst>
              <a:ext uri="{FF2B5EF4-FFF2-40B4-BE49-F238E27FC236}">
                <a16:creationId xmlns:a16="http://schemas.microsoft.com/office/drawing/2014/main" id="{8DC0233D-8499-4F4F-9A51-5562D9A3E2C8}"/>
              </a:ext>
            </a:extLst>
          </p:cNvPr>
          <p:cNvSpPr/>
          <p:nvPr/>
        </p:nvSpPr>
        <p:spPr>
          <a:xfrm>
            <a:off x="4044118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8" name="직사각형 367">
            <a:extLst>
              <a:ext uri="{FF2B5EF4-FFF2-40B4-BE49-F238E27FC236}">
                <a16:creationId xmlns:a16="http://schemas.microsoft.com/office/drawing/2014/main" id="{1785A739-87DE-4961-9A0C-85C1A423BE54}"/>
              </a:ext>
            </a:extLst>
          </p:cNvPr>
          <p:cNvSpPr/>
          <p:nvPr/>
        </p:nvSpPr>
        <p:spPr>
          <a:xfrm>
            <a:off x="4044118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9" name="직사각형 368">
            <a:extLst>
              <a:ext uri="{FF2B5EF4-FFF2-40B4-BE49-F238E27FC236}">
                <a16:creationId xmlns:a16="http://schemas.microsoft.com/office/drawing/2014/main" id="{83E34FBC-6BD7-4ADD-B24B-669A1517540B}"/>
              </a:ext>
            </a:extLst>
          </p:cNvPr>
          <p:cNvSpPr/>
          <p:nvPr/>
        </p:nvSpPr>
        <p:spPr>
          <a:xfrm>
            <a:off x="4044118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0" name="직사각형 369">
            <a:extLst>
              <a:ext uri="{FF2B5EF4-FFF2-40B4-BE49-F238E27FC236}">
                <a16:creationId xmlns:a16="http://schemas.microsoft.com/office/drawing/2014/main" id="{94374E15-C615-4A40-AB6F-1539E95A2897}"/>
              </a:ext>
            </a:extLst>
          </p:cNvPr>
          <p:cNvSpPr/>
          <p:nvPr/>
        </p:nvSpPr>
        <p:spPr>
          <a:xfrm>
            <a:off x="3553643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1" name="직사각형 370">
            <a:extLst>
              <a:ext uri="{FF2B5EF4-FFF2-40B4-BE49-F238E27FC236}">
                <a16:creationId xmlns:a16="http://schemas.microsoft.com/office/drawing/2014/main" id="{C099BE09-9008-49C4-A5F7-B585E1A97E40}"/>
              </a:ext>
            </a:extLst>
          </p:cNvPr>
          <p:cNvSpPr/>
          <p:nvPr/>
        </p:nvSpPr>
        <p:spPr>
          <a:xfrm>
            <a:off x="3798881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2" name="직사각형 371">
            <a:extLst>
              <a:ext uri="{FF2B5EF4-FFF2-40B4-BE49-F238E27FC236}">
                <a16:creationId xmlns:a16="http://schemas.microsoft.com/office/drawing/2014/main" id="{43B73C1F-6D76-4DAE-95DA-81F1BC664A8A}"/>
              </a:ext>
            </a:extLst>
          </p:cNvPr>
          <p:cNvSpPr/>
          <p:nvPr/>
        </p:nvSpPr>
        <p:spPr>
          <a:xfrm>
            <a:off x="4044118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3" name="직사각형 372">
            <a:extLst>
              <a:ext uri="{FF2B5EF4-FFF2-40B4-BE49-F238E27FC236}">
                <a16:creationId xmlns:a16="http://schemas.microsoft.com/office/drawing/2014/main" id="{1CCCB2A1-AD9E-4C2B-8D2B-3FC2D782C1DA}"/>
              </a:ext>
            </a:extLst>
          </p:cNvPr>
          <p:cNvSpPr/>
          <p:nvPr/>
        </p:nvSpPr>
        <p:spPr>
          <a:xfrm>
            <a:off x="2572694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4" name="직사각형 373">
            <a:extLst>
              <a:ext uri="{FF2B5EF4-FFF2-40B4-BE49-F238E27FC236}">
                <a16:creationId xmlns:a16="http://schemas.microsoft.com/office/drawing/2014/main" id="{B70F130C-4578-45FC-AD10-52E70237F780}"/>
              </a:ext>
            </a:extLst>
          </p:cNvPr>
          <p:cNvSpPr/>
          <p:nvPr/>
        </p:nvSpPr>
        <p:spPr>
          <a:xfrm>
            <a:off x="2817931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5" name="직사각형 374">
            <a:extLst>
              <a:ext uri="{FF2B5EF4-FFF2-40B4-BE49-F238E27FC236}">
                <a16:creationId xmlns:a16="http://schemas.microsoft.com/office/drawing/2014/main" id="{513E5434-0DE5-416D-98BE-48124785DB2B}"/>
              </a:ext>
            </a:extLst>
          </p:cNvPr>
          <p:cNvSpPr/>
          <p:nvPr/>
        </p:nvSpPr>
        <p:spPr>
          <a:xfrm>
            <a:off x="3063169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6" name="직사각형 375">
            <a:extLst>
              <a:ext uri="{FF2B5EF4-FFF2-40B4-BE49-F238E27FC236}">
                <a16:creationId xmlns:a16="http://schemas.microsoft.com/office/drawing/2014/main" id="{E8821D98-2F96-4A0B-8925-10737B492F35}"/>
              </a:ext>
            </a:extLst>
          </p:cNvPr>
          <p:cNvSpPr/>
          <p:nvPr/>
        </p:nvSpPr>
        <p:spPr>
          <a:xfrm>
            <a:off x="2572694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7" name="직사각형 376">
            <a:extLst>
              <a:ext uri="{FF2B5EF4-FFF2-40B4-BE49-F238E27FC236}">
                <a16:creationId xmlns:a16="http://schemas.microsoft.com/office/drawing/2014/main" id="{3916F642-454E-4A79-BA27-D6C682B380D8}"/>
              </a:ext>
            </a:extLst>
          </p:cNvPr>
          <p:cNvSpPr/>
          <p:nvPr/>
        </p:nvSpPr>
        <p:spPr>
          <a:xfrm>
            <a:off x="2817931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8" name="직사각형 377">
            <a:extLst>
              <a:ext uri="{FF2B5EF4-FFF2-40B4-BE49-F238E27FC236}">
                <a16:creationId xmlns:a16="http://schemas.microsoft.com/office/drawing/2014/main" id="{C810C84F-53EF-43DF-93C7-A4996B8FE779}"/>
              </a:ext>
            </a:extLst>
          </p:cNvPr>
          <p:cNvSpPr/>
          <p:nvPr/>
        </p:nvSpPr>
        <p:spPr>
          <a:xfrm>
            <a:off x="3063169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9" name="직사각형 378">
            <a:extLst>
              <a:ext uri="{FF2B5EF4-FFF2-40B4-BE49-F238E27FC236}">
                <a16:creationId xmlns:a16="http://schemas.microsoft.com/office/drawing/2014/main" id="{ABBBD659-1D23-4A61-BC39-32CCE897FF8F}"/>
              </a:ext>
            </a:extLst>
          </p:cNvPr>
          <p:cNvSpPr/>
          <p:nvPr/>
        </p:nvSpPr>
        <p:spPr>
          <a:xfrm>
            <a:off x="3308406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0" name="직사각형 379">
            <a:extLst>
              <a:ext uri="{FF2B5EF4-FFF2-40B4-BE49-F238E27FC236}">
                <a16:creationId xmlns:a16="http://schemas.microsoft.com/office/drawing/2014/main" id="{5C5748AE-B9E5-41F2-A55F-99B398CEB6EB}"/>
              </a:ext>
            </a:extLst>
          </p:cNvPr>
          <p:cNvSpPr/>
          <p:nvPr/>
        </p:nvSpPr>
        <p:spPr>
          <a:xfrm>
            <a:off x="3308406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1" name="직사각형 380">
            <a:extLst>
              <a:ext uri="{FF2B5EF4-FFF2-40B4-BE49-F238E27FC236}">
                <a16:creationId xmlns:a16="http://schemas.microsoft.com/office/drawing/2014/main" id="{01F5E445-8A4E-4278-AF07-F70DB2F2056D}"/>
              </a:ext>
            </a:extLst>
          </p:cNvPr>
          <p:cNvSpPr/>
          <p:nvPr/>
        </p:nvSpPr>
        <p:spPr>
          <a:xfrm>
            <a:off x="2572694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2" name="직사각형 381">
            <a:extLst>
              <a:ext uri="{FF2B5EF4-FFF2-40B4-BE49-F238E27FC236}">
                <a16:creationId xmlns:a16="http://schemas.microsoft.com/office/drawing/2014/main" id="{CD9F20FA-E341-4922-A9BC-7DF750C62523}"/>
              </a:ext>
            </a:extLst>
          </p:cNvPr>
          <p:cNvSpPr/>
          <p:nvPr/>
        </p:nvSpPr>
        <p:spPr>
          <a:xfrm>
            <a:off x="2817931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3" name="직사각형 382">
            <a:extLst>
              <a:ext uri="{FF2B5EF4-FFF2-40B4-BE49-F238E27FC236}">
                <a16:creationId xmlns:a16="http://schemas.microsoft.com/office/drawing/2014/main" id="{3C86E750-149E-4751-8049-9DEE6BA167F0}"/>
              </a:ext>
            </a:extLst>
          </p:cNvPr>
          <p:cNvSpPr/>
          <p:nvPr/>
        </p:nvSpPr>
        <p:spPr>
          <a:xfrm>
            <a:off x="3063169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4" name="직사각형 383">
            <a:extLst>
              <a:ext uri="{FF2B5EF4-FFF2-40B4-BE49-F238E27FC236}">
                <a16:creationId xmlns:a16="http://schemas.microsoft.com/office/drawing/2014/main" id="{10F3F9C1-8E3C-47DB-8659-10BF912C2889}"/>
              </a:ext>
            </a:extLst>
          </p:cNvPr>
          <p:cNvSpPr/>
          <p:nvPr/>
        </p:nvSpPr>
        <p:spPr>
          <a:xfrm>
            <a:off x="3308406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5" name="직사각형 384">
            <a:extLst>
              <a:ext uri="{FF2B5EF4-FFF2-40B4-BE49-F238E27FC236}">
                <a16:creationId xmlns:a16="http://schemas.microsoft.com/office/drawing/2014/main" id="{A2D2149F-C83E-49F1-BBB0-63001F713844}"/>
              </a:ext>
            </a:extLst>
          </p:cNvPr>
          <p:cNvSpPr/>
          <p:nvPr/>
        </p:nvSpPr>
        <p:spPr>
          <a:xfrm>
            <a:off x="3553643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6" name="직사각형 385">
            <a:extLst>
              <a:ext uri="{FF2B5EF4-FFF2-40B4-BE49-F238E27FC236}">
                <a16:creationId xmlns:a16="http://schemas.microsoft.com/office/drawing/2014/main" id="{F5CEB080-A904-44AE-8EC9-FC5ED3C73D94}"/>
              </a:ext>
            </a:extLst>
          </p:cNvPr>
          <p:cNvSpPr/>
          <p:nvPr/>
        </p:nvSpPr>
        <p:spPr>
          <a:xfrm>
            <a:off x="3798881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7" name="직사각형 386">
            <a:extLst>
              <a:ext uri="{FF2B5EF4-FFF2-40B4-BE49-F238E27FC236}">
                <a16:creationId xmlns:a16="http://schemas.microsoft.com/office/drawing/2014/main" id="{1FE22F41-3EA3-4FA4-94EE-58774A7A79FC}"/>
              </a:ext>
            </a:extLst>
          </p:cNvPr>
          <p:cNvSpPr/>
          <p:nvPr/>
        </p:nvSpPr>
        <p:spPr>
          <a:xfrm>
            <a:off x="3553643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8" name="직사각형 387">
            <a:extLst>
              <a:ext uri="{FF2B5EF4-FFF2-40B4-BE49-F238E27FC236}">
                <a16:creationId xmlns:a16="http://schemas.microsoft.com/office/drawing/2014/main" id="{57BE16DA-EA6D-4F82-8065-127BC808EBFE}"/>
              </a:ext>
            </a:extLst>
          </p:cNvPr>
          <p:cNvSpPr/>
          <p:nvPr/>
        </p:nvSpPr>
        <p:spPr>
          <a:xfrm>
            <a:off x="3798881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9" name="직사각형 388">
            <a:extLst>
              <a:ext uri="{FF2B5EF4-FFF2-40B4-BE49-F238E27FC236}">
                <a16:creationId xmlns:a16="http://schemas.microsoft.com/office/drawing/2014/main" id="{39A68CE5-C1B9-4596-B64B-45B9A9673090}"/>
              </a:ext>
            </a:extLst>
          </p:cNvPr>
          <p:cNvSpPr/>
          <p:nvPr/>
        </p:nvSpPr>
        <p:spPr>
          <a:xfrm>
            <a:off x="4044118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0" name="직사각형 389">
            <a:extLst>
              <a:ext uri="{FF2B5EF4-FFF2-40B4-BE49-F238E27FC236}">
                <a16:creationId xmlns:a16="http://schemas.microsoft.com/office/drawing/2014/main" id="{9212EFB8-94C9-4B99-833E-CF53F844A4EE}"/>
              </a:ext>
            </a:extLst>
          </p:cNvPr>
          <p:cNvSpPr/>
          <p:nvPr/>
        </p:nvSpPr>
        <p:spPr>
          <a:xfrm>
            <a:off x="4044118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1" name="직사각형 390">
            <a:extLst>
              <a:ext uri="{FF2B5EF4-FFF2-40B4-BE49-F238E27FC236}">
                <a16:creationId xmlns:a16="http://schemas.microsoft.com/office/drawing/2014/main" id="{EA170331-971F-4CDB-99D3-59ABC4B7483F}"/>
              </a:ext>
            </a:extLst>
          </p:cNvPr>
          <p:cNvSpPr/>
          <p:nvPr/>
        </p:nvSpPr>
        <p:spPr>
          <a:xfrm>
            <a:off x="3553643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2" name="직사각형 391">
            <a:extLst>
              <a:ext uri="{FF2B5EF4-FFF2-40B4-BE49-F238E27FC236}">
                <a16:creationId xmlns:a16="http://schemas.microsoft.com/office/drawing/2014/main" id="{40D47D9F-FDBE-4D6D-A57A-365A627C35DF}"/>
              </a:ext>
            </a:extLst>
          </p:cNvPr>
          <p:cNvSpPr/>
          <p:nvPr/>
        </p:nvSpPr>
        <p:spPr>
          <a:xfrm>
            <a:off x="3798881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3" name="직사각형 392">
            <a:extLst>
              <a:ext uri="{FF2B5EF4-FFF2-40B4-BE49-F238E27FC236}">
                <a16:creationId xmlns:a16="http://schemas.microsoft.com/office/drawing/2014/main" id="{C8AC90AF-8A24-46CC-B44F-F2BD472C26EB}"/>
              </a:ext>
            </a:extLst>
          </p:cNvPr>
          <p:cNvSpPr/>
          <p:nvPr/>
        </p:nvSpPr>
        <p:spPr>
          <a:xfrm>
            <a:off x="4044118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0" name="직사각형 359">
            <a:extLst>
              <a:ext uri="{FF2B5EF4-FFF2-40B4-BE49-F238E27FC236}">
                <a16:creationId xmlns:a16="http://schemas.microsoft.com/office/drawing/2014/main" id="{660D55CB-1004-4D04-85BB-BA8E192EED29}"/>
              </a:ext>
            </a:extLst>
          </p:cNvPr>
          <p:cNvSpPr/>
          <p:nvPr/>
        </p:nvSpPr>
        <p:spPr>
          <a:xfrm>
            <a:off x="2572692" y="1801367"/>
            <a:ext cx="735713" cy="735713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7FF383E9-90FF-449A-B584-65D469C90BF7}"/>
              </a:ext>
            </a:extLst>
          </p:cNvPr>
          <p:cNvSpPr txBox="1"/>
          <p:nvPr/>
        </p:nvSpPr>
        <p:spPr>
          <a:xfrm>
            <a:off x="1442340" y="4052884"/>
            <a:ext cx="3211328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Output size : </a:t>
            </a:r>
          </a:p>
          <a:p>
            <a:pPr lvl="0">
              <a:defRPr/>
            </a:pPr>
            <a:r>
              <a:rPr lang="en-US" altLang="ko-KR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 N - F ) / stride + 1</a:t>
            </a:r>
          </a:p>
          <a:p>
            <a:pPr lvl="0">
              <a:defRPr/>
            </a:pPr>
            <a:endParaRPr lang="en-US" altLang="ko-KR" sz="18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ko-KR" altLang="en-US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예</a:t>
            </a:r>
            <a:r>
              <a:rPr lang="en-US" altLang="ko-KR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   N = 7,  F = 3</a:t>
            </a:r>
          </a:p>
          <a:p>
            <a:pPr lvl="0">
              <a:defRPr/>
            </a:pPr>
            <a:r>
              <a:rPr lang="en-US" altLang="ko-KR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stride 1 =&gt; (7-3)/1+1 = 5</a:t>
            </a:r>
          </a:p>
          <a:p>
            <a:pPr lvl="0">
              <a:defRPr/>
            </a:pPr>
            <a:r>
              <a:rPr lang="en-US" altLang="ko-KR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stride 2 =&gt; (7-3)/2+1 = 3</a:t>
            </a:r>
          </a:p>
          <a:p>
            <a:pPr lvl="0">
              <a:defRPr/>
            </a:pPr>
            <a:r>
              <a:rPr lang="en-US" altLang="ko-KR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stride 3 =&gt; (7-3)/3+1 = 2.33 </a:t>
            </a: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6B1C6ED3-C6A6-48DF-AA21-EB39F0CF7639}"/>
              </a:ext>
            </a:extLst>
          </p:cNvPr>
          <p:cNvSpPr txBox="1"/>
          <p:nvPr/>
        </p:nvSpPr>
        <p:spPr>
          <a:xfrm>
            <a:off x="939071" y="2032445"/>
            <a:ext cx="2856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D58FFBAB-7731-44F7-A800-2D4D19DF59C0}"/>
              </a:ext>
            </a:extLst>
          </p:cNvPr>
          <p:cNvSpPr txBox="1"/>
          <p:nvPr/>
        </p:nvSpPr>
        <p:spPr>
          <a:xfrm>
            <a:off x="441182" y="2498152"/>
            <a:ext cx="2856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3644F249-5501-48C8-9338-07E7E5DBFCFE}"/>
              </a:ext>
            </a:extLst>
          </p:cNvPr>
          <p:cNvSpPr txBox="1"/>
          <p:nvPr/>
        </p:nvSpPr>
        <p:spPr>
          <a:xfrm>
            <a:off x="3291481" y="1415234"/>
            <a:ext cx="3064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916AD679-983C-4859-A3F6-F34BBC51E775}"/>
              </a:ext>
            </a:extLst>
          </p:cNvPr>
          <p:cNvSpPr txBox="1"/>
          <p:nvPr/>
        </p:nvSpPr>
        <p:spPr>
          <a:xfrm>
            <a:off x="4239697" y="2507187"/>
            <a:ext cx="3064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C7051E21-FC8E-4C5F-87D1-78E741BDCBAB}"/>
              </a:ext>
            </a:extLst>
          </p:cNvPr>
          <p:cNvSpPr txBox="1"/>
          <p:nvPr/>
        </p:nvSpPr>
        <p:spPr>
          <a:xfrm>
            <a:off x="3291481" y="2038794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C4C9C6CF-6A33-4F2E-8FDA-AB41F7219F21}"/>
              </a:ext>
            </a:extLst>
          </p:cNvPr>
          <p:cNvSpPr txBox="1"/>
          <p:nvPr/>
        </p:nvSpPr>
        <p:spPr>
          <a:xfrm>
            <a:off x="2793592" y="2504501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C5AD9AA-9A70-46CF-877A-29CEAD5B0F8E}"/>
              </a:ext>
            </a:extLst>
          </p:cNvPr>
          <p:cNvSpPr/>
          <p:nvPr/>
        </p:nvSpPr>
        <p:spPr>
          <a:xfrm>
            <a:off x="203358" y="1800374"/>
            <a:ext cx="735713" cy="735713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6347717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2" name="정육면체 1">
            <a:extLst>
              <a:ext uri="{FF2B5EF4-FFF2-40B4-BE49-F238E27FC236}">
                <a16:creationId xmlns:a16="http://schemas.microsoft.com/office/drawing/2014/main" id="{62906E4D-0F35-4200-B0A9-48F786141267}"/>
              </a:ext>
            </a:extLst>
          </p:cNvPr>
          <p:cNvSpPr/>
          <p:nvPr/>
        </p:nvSpPr>
        <p:spPr>
          <a:xfrm>
            <a:off x="1105382" y="2343873"/>
            <a:ext cx="1255854" cy="3334511"/>
          </a:xfrm>
          <a:prstGeom prst="cube">
            <a:avLst>
              <a:gd name="adj" fmla="val 83391"/>
            </a:avLst>
          </a:prstGeom>
          <a:solidFill>
            <a:srgbClr val="FFCC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B87BE2-0860-4A9B-B2C2-892DC9705229}"/>
              </a:ext>
            </a:extLst>
          </p:cNvPr>
          <p:cNvSpPr txBox="1"/>
          <p:nvPr/>
        </p:nvSpPr>
        <p:spPr>
          <a:xfrm>
            <a:off x="2361236" y="3316147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178597FA-E452-4AB3-9CFF-9268B61BA931}"/>
              </a:ext>
            </a:extLst>
          </p:cNvPr>
          <p:cNvSpPr txBox="1"/>
          <p:nvPr/>
        </p:nvSpPr>
        <p:spPr>
          <a:xfrm>
            <a:off x="1778860" y="5023413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3D53B6B9-F5CD-486A-BF9B-BE3FB7B716B4}"/>
              </a:ext>
            </a:extLst>
          </p:cNvPr>
          <p:cNvSpPr txBox="1"/>
          <p:nvPr/>
        </p:nvSpPr>
        <p:spPr>
          <a:xfrm>
            <a:off x="1042672" y="5607998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DF7CA341-D506-40A7-A63E-21C07ECD778D}"/>
              </a:ext>
            </a:extLst>
          </p:cNvPr>
          <p:cNvSpPr txBox="1"/>
          <p:nvPr/>
        </p:nvSpPr>
        <p:spPr>
          <a:xfrm>
            <a:off x="640491" y="1284316"/>
            <a:ext cx="23609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Convolution Layer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9BB730A3-9833-4D5C-9590-458C82C24A5F}"/>
              </a:ext>
            </a:extLst>
          </p:cNvPr>
          <p:cNvSpPr txBox="1"/>
          <p:nvPr/>
        </p:nvSpPr>
        <p:spPr>
          <a:xfrm>
            <a:off x="1236403" y="1814094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32x32x</a:t>
            </a:r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image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정육면체 119">
            <a:extLst>
              <a:ext uri="{FF2B5EF4-FFF2-40B4-BE49-F238E27FC236}">
                <a16:creationId xmlns:a16="http://schemas.microsoft.com/office/drawing/2014/main" id="{81FAEAC7-E330-4677-A41B-25237E97CF6E}"/>
              </a:ext>
            </a:extLst>
          </p:cNvPr>
          <p:cNvSpPr/>
          <p:nvPr/>
        </p:nvSpPr>
        <p:spPr>
          <a:xfrm>
            <a:off x="3889093" y="3582364"/>
            <a:ext cx="466794" cy="1239419"/>
          </a:xfrm>
          <a:prstGeom prst="cube">
            <a:avLst>
              <a:gd name="adj" fmla="val 83391"/>
            </a:avLst>
          </a:prstGeom>
          <a:solidFill>
            <a:srgbClr val="E2E2F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1F62EE4C-7DCA-400E-989D-B8DF33ABB282}"/>
              </a:ext>
            </a:extLst>
          </p:cNvPr>
          <p:cNvSpPr txBox="1"/>
          <p:nvPr/>
        </p:nvSpPr>
        <p:spPr>
          <a:xfrm>
            <a:off x="3634774" y="3182254"/>
            <a:ext cx="17363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5x5x</a:t>
            </a:r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image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7EDAF3B4-FF2F-4FC3-85B6-08E86DDA9ADE}"/>
              </a:ext>
            </a:extLst>
          </p:cNvPr>
          <p:cNvSpPr txBox="1"/>
          <p:nvPr/>
        </p:nvSpPr>
        <p:spPr>
          <a:xfrm>
            <a:off x="4122490" y="2395175"/>
            <a:ext cx="41312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필터는 항상 입력 볼륨의 전체 채널을 확장한다</a:t>
            </a:r>
            <a:r>
              <a:rPr lang="en-US" altLang="ko-KR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>
              <a:solidFill>
                <a:srgbClr val="3399FF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C4EE7451-E42F-4E16-A73D-EF213571FF5D}"/>
              </a:ext>
            </a:extLst>
          </p:cNvPr>
          <p:cNvCxnSpPr>
            <a:stCxn id="122" idx="1"/>
          </p:cNvCxnSpPr>
          <p:nvPr/>
        </p:nvCxnSpPr>
        <p:spPr>
          <a:xfrm flipH="1" flipV="1">
            <a:off x="2291787" y="2095018"/>
            <a:ext cx="1830703" cy="469434"/>
          </a:xfrm>
          <a:prstGeom prst="straightConnector1">
            <a:avLst/>
          </a:prstGeom>
          <a:ln w="19050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3235E4C4-2667-498E-89EB-ABA70C326271}"/>
              </a:ext>
            </a:extLst>
          </p:cNvPr>
          <p:cNvCxnSpPr>
            <a:cxnSpLocks/>
          </p:cNvCxnSpPr>
          <p:nvPr/>
        </p:nvCxnSpPr>
        <p:spPr>
          <a:xfrm flipH="1">
            <a:off x="4355887" y="2733729"/>
            <a:ext cx="382089" cy="529844"/>
          </a:xfrm>
          <a:prstGeom prst="straightConnector1">
            <a:avLst/>
          </a:prstGeom>
          <a:ln w="19050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고양이와 개는 달라요” SNS '고양이 산책' 유행에 전문가 충고">
            <a:extLst>
              <a:ext uri="{FF2B5EF4-FFF2-40B4-BE49-F238E27FC236}">
                <a16:creationId xmlns:a16="http://schemas.microsoft.com/office/drawing/2014/main" id="{BECB0C1F-5807-4515-8851-36FFB31489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5186" y="3088233"/>
            <a:ext cx="2638425" cy="1733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3321C57-E595-4C30-B4C7-E59D5FA1553F}"/>
              </a:ext>
            </a:extLst>
          </p:cNvPr>
          <p:cNvSpPr txBox="1"/>
          <p:nvPr/>
        </p:nvSpPr>
        <p:spPr>
          <a:xfrm>
            <a:off x="7434806" y="268014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277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13D45FC-1EC6-4BBD-902D-B99743FA0974}"/>
              </a:ext>
            </a:extLst>
          </p:cNvPr>
          <p:cNvSpPr txBox="1"/>
          <p:nvPr/>
        </p:nvSpPr>
        <p:spPr>
          <a:xfrm>
            <a:off x="5737892" y="3731372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183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AFD5D71-1F61-4535-A99F-DCF83E8384EF}"/>
              </a:ext>
            </a:extLst>
          </p:cNvPr>
          <p:cNvSpPr txBox="1"/>
          <p:nvPr/>
        </p:nvSpPr>
        <p:spPr>
          <a:xfrm>
            <a:off x="8956158" y="2733729"/>
            <a:ext cx="29033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ch=3 ( R, G, B 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708B899-CE0F-472B-8C33-2DF22A749C8E}"/>
              </a:ext>
            </a:extLst>
          </p:cNvPr>
          <p:cNvSpPr txBox="1"/>
          <p:nvPr/>
        </p:nvSpPr>
        <p:spPr>
          <a:xfrm>
            <a:off x="4169618" y="1317258"/>
            <a:ext cx="35702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image.shape =&gt; (32,32,3)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3CDE499-73B0-48CF-81E2-5EBC53214B6A}"/>
              </a:ext>
            </a:extLst>
          </p:cNvPr>
          <p:cNvSpPr txBox="1"/>
          <p:nvPr/>
        </p:nvSpPr>
        <p:spPr>
          <a:xfrm>
            <a:off x="3796760" y="4740464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5760323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2" name="정육면체 1">
            <a:extLst>
              <a:ext uri="{FF2B5EF4-FFF2-40B4-BE49-F238E27FC236}">
                <a16:creationId xmlns:a16="http://schemas.microsoft.com/office/drawing/2014/main" id="{62906E4D-0F35-4200-B0A9-48F786141267}"/>
              </a:ext>
            </a:extLst>
          </p:cNvPr>
          <p:cNvSpPr/>
          <p:nvPr/>
        </p:nvSpPr>
        <p:spPr>
          <a:xfrm>
            <a:off x="1105382" y="2343873"/>
            <a:ext cx="1255854" cy="3334511"/>
          </a:xfrm>
          <a:prstGeom prst="cube">
            <a:avLst>
              <a:gd name="adj" fmla="val 83391"/>
            </a:avLst>
          </a:prstGeom>
          <a:solidFill>
            <a:srgbClr val="FFCC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B87BE2-0860-4A9B-B2C2-892DC9705229}"/>
              </a:ext>
            </a:extLst>
          </p:cNvPr>
          <p:cNvSpPr txBox="1"/>
          <p:nvPr/>
        </p:nvSpPr>
        <p:spPr>
          <a:xfrm>
            <a:off x="2361236" y="3316147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178597FA-E452-4AB3-9CFF-9268B61BA931}"/>
              </a:ext>
            </a:extLst>
          </p:cNvPr>
          <p:cNvSpPr txBox="1"/>
          <p:nvPr/>
        </p:nvSpPr>
        <p:spPr>
          <a:xfrm>
            <a:off x="1778860" y="5023413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3D53B6B9-F5CD-486A-BF9B-BE3FB7B716B4}"/>
              </a:ext>
            </a:extLst>
          </p:cNvPr>
          <p:cNvSpPr txBox="1"/>
          <p:nvPr/>
        </p:nvSpPr>
        <p:spPr>
          <a:xfrm>
            <a:off x="1020719" y="5609132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DF7CA341-D506-40A7-A63E-21C07ECD778D}"/>
              </a:ext>
            </a:extLst>
          </p:cNvPr>
          <p:cNvSpPr txBox="1"/>
          <p:nvPr/>
        </p:nvSpPr>
        <p:spPr>
          <a:xfrm>
            <a:off x="640491" y="1284316"/>
            <a:ext cx="23609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Convolution Layer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9BB730A3-9833-4D5C-9590-458C82C24A5F}"/>
              </a:ext>
            </a:extLst>
          </p:cNvPr>
          <p:cNvSpPr txBox="1"/>
          <p:nvPr/>
        </p:nvSpPr>
        <p:spPr>
          <a:xfrm>
            <a:off x="3334962" y="2007325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32x32x3 image</a:t>
            </a:r>
            <a:endParaRPr lang="ko-KR" altLang="en-US" sz="200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1F62EE4C-7DCA-400E-989D-B8DF33ABB282}"/>
              </a:ext>
            </a:extLst>
          </p:cNvPr>
          <p:cNvSpPr txBox="1"/>
          <p:nvPr/>
        </p:nvSpPr>
        <p:spPr>
          <a:xfrm>
            <a:off x="3617090" y="3182254"/>
            <a:ext cx="21595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5x5x3 filter W</a:t>
            </a:r>
            <a:endParaRPr lang="ko-KR" altLang="en-US" sz="2000">
              <a:solidFill>
                <a:srgbClr val="3399FF"/>
              </a:solidFill>
              <a:latin typeface="Consolas" panose="020B0609020204030204" pitchFamily="49" charset="0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C4EE7451-E42F-4E16-A73D-EF213571FF5D}"/>
              </a:ext>
            </a:extLst>
          </p:cNvPr>
          <p:cNvCxnSpPr>
            <a:cxnSpLocks/>
            <a:stCxn id="119" idx="1"/>
          </p:cNvCxnSpPr>
          <p:nvPr/>
        </p:nvCxnSpPr>
        <p:spPr>
          <a:xfrm flipH="1">
            <a:off x="2401747" y="2207380"/>
            <a:ext cx="933215" cy="28491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3235E4C4-2667-498E-89EB-ABA70C326271}"/>
              </a:ext>
            </a:extLst>
          </p:cNvPr>
          <p:cNvCxnSpPr>
            <a:cxnSpLocks/>
            <a:stCxn id="121" idx="1"/>
          </p:cNvCxnSpPr>
          <p:nvPr/>
        </p:nvCxnSpPr>
        <p:spPr>
          <a:xfrm flipH="1">
            <a:off x="2118168" y="3382309"/>
            <a:ext cx="1498922" cy="227498"/>
          </a:xfrm>
          <a:prstGeom prst="straightConnector1">
            <a:avLst/>
          </a:prstGeom>
          <a:ln w="19050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424E9830-E19F-4CC1-92D6-35DF8A92E903}"/>
              </a:ext>
            </a:extLst>
          </p:cNvPr>
          <p:cNvGrpSpPr/>
          <p:nvPr/>
        </p:nvGrpSpPr>
        <p:grpSpPr>
          <a:xfrm>
            <a:off x="1280030" y="3061994"/>
            <a:ext cx="2284187" cy="1243299"/>
            <a:chOff x="1587545" y="3449256"/>
            <a:chExt cx="2284187" cy="1243299"/>
          </a:xfrm>
        </p:grpSpPr>
        <p:sp>
          <p:nvSpPr>
            <p:cNvPr id="120" name="정육면체 119">
              <a:extLst>
                <a:ext uri="{FF2B5EF4-FFF2-40B4-BE49-F238E27FC236}">
                  <a16:creationId xmlns:a16="http://schemas.microsoft.com/office/drawing/2014/main" id="{81FAEAC7-E330-4677-A41B-25237E97CF6E}"/>
                </a:ext>
              </a:extLst>
            </p:cNvPr>
            <p:cNvSpPr/>
            <p:nvPr/>
          </p:nvSpPr>
          <p:spPr>
            <a:xfrm>
              <a:off x="1587545" y="3453136"/>
              <a:ext cx="466794" cy="1239419"/>
            </a:xfrm>
            <a:prstGeom prst="cube">
              <a:avLst>
                <a:gd name="adj" fmla="val 68513"/>
              </a:avLst>
            </a:prstGeom>
            <a:solidFill>
              <a:srgbClr val="E2E2F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645E1E51-022F-4602-994F-8F896522392B}"/>
                </a:ext>
              </a:extLst>
            </p:cNvPr>
            <p:cNvSpPr/>
            <p:nvPr/>
          </p:nvSpPr>
          <p:spPr>
            <a:xfrm>
              <a:off x="3518704" y="3889094"/>
              <a:ext cx="353028" cy="353028"/>
            </a:xfrm>
            <a:prstGeom prst="ellipse">
              <a:avLst/>
            </a:prstGeom>
            <a:solidFill>
              <a:srgbClr val="E2E2F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5ED48080-96ED-4C4E-9528-5FB2ED9F709E}"/>
                </a:ext>
              </a:extLst>
            </p:cNvPr>
            <p:cNvCxnSpPr>
              <a:cxnSpLocks/>
              <a:endCxn id="4" idx="2"/>
            </p:cNvCxnSpPr>
            <p:nvPr/>
          </p:nvCxnSpPr>
          <p:spPr>
            <a:xfrm>
              <a:off x="1724628" y="3779134"/>
              <a:ext cx="1794076" cy="28647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46577663-8364-40A6-B735-C1C80A16D831}"/>
                </a:ext>
              </a:extLst>
            </p:cNvPr>
            <p:cNvCxnSpPr>
              <a:cxnSpLocks/>
              <a:endCxn id="4" idx="2"/>
            </p:cNvCxnSpPr>
            <p:nvPr/>
          </p:nvCxnSpPr>
          <p:spPr>
            <a:xfrm flipV="1">
              <a:off x="1730415" y="4065608"/>
              <a:ext cx="1788289" cy="61635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8509EF6C-3986-4484-9165-10C2A6D08642}"/>
                </a:ext>
              </a:extLst>
            </p:cNvPr>
            <p:cNvCxnSpPr>
              <a:cxnSpLocks/>
              <a:endCxn id="4" idx="2"/>
            </p:cNvCxnSpPr>
            <p:nvPr/>
          </p:nvCxnSpPr>
          <p:spPr>
            <a:xfrm flipV="1">
              <a:off x="2037144" y="4065608"/>
              <a:ext cx="1481560" cy="29226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51DC5835-2C67-467C-AA77-89BDEF2FF818}"/>
                </a:ext>
              </a:extLst>
            </p:cNvPr>
            <p:cNvCxnSpPr>
              <a:cxnSpLocks/>
              <a:endCxn id="4" idx="2"/>
            </p:cNvCxnSpPr>
            <p:nvPr/>
          </p:nvCxnSpPr>
          <p:spPr>
            <a:xfrm>
              <a:off x="2037144" y="3449256"/>
              <a:ext cx="1481560" cy="61635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6DCD42F3-EE91-40D7-9B0B-5646FD618A54}"/>
              </a:ext>
            </a:extLst>
          </p:cNvPr>
          <p:cNvCxnSpPr>
            <a:cxnSpLocks/>
          </p:cNvCxnSpPr>
          <p:nvPr/>
        </p:nvCxnSpPr>
        <p:spPr>
          <a:xfrm flipH="1" flipV="1">
            <a:off x="3871732" y="4211739"/>
            <a:ext cx="804440" cy="23882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616A0F6-8E19-4669-A904-799C6CC43711}"/>
                  </a:ext>
                </a:extLst>
              </p:cNvPr>
              <p:cNvSpPr txBox="1"/>
              <p:nvPr/>
            </p:nvSpPr>
            <p:spPr>
              <a:xfrm>
                <a:off x="4718226" y="4261251"/>
                <a:ext cx="3805850" cy="15081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1 number : </a:t>
                </a:r>
              </a:p>
              <a:p>
                <a:pPr algn="l"/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필터와 이미지의 </a:t>
                </a:r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5x5x3</a:t>
                </a:r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영역 사이에서 </a:t>
                </a:r>
                <a:endParaRPr lang="en-US" altLang="ko-KR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/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내적을 취한 결과</a:t>
                </a:r>
                <a:endParaRPr lang="en-US" altLang="ko-KR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/>
                <a:endParaRPr lang="en-US" altLang="ko-KR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X</m:t>
                      </m:r>
                      <m:r>
                        <m:rPr>
                          <m:sty m:val="p"/>
                        </m:rPr>
                        <a:rPr lang="en-US" altLang="ko-KR" sz="2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W</m:t>
                      </m:r>
                      <m:r>
                        <a:rPr lang="en-US" altLang="ko-KR" sz="2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altLang="ko-KR" sz="2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b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616A0F6-8E19-4669-A904-799C6CC437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8226" y="4261251"/>
                <a:ext cx="3805850" cy="1508105"/>
              </a:xfrm>
              <a:prstGeom prst="rect">
                <a:avLst/>
              </a:prstGeom>
              <a:blipFill>
                <a:blip r:embed="rId3"/>
                <a:stretch>
                  <a:fillRect l="-1442" t="-161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38308153-524D-47B6-91F3-2F5A8A095FC3}"/>
              </a:ext>
            </a:extLst>
          </p:cNvPr>
          <p:cNvSpPr txBox="1"/>
          <p:nvPr/>
        </p:nvSpPr>
        <p:spPr>
          <a:xfrm>
            <a:off x="3871732" y="1524000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(32,32,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5D504AA-72BC-4A3B-A16F-C3236E103C27}"/>
              </a:ext>
            </a:extLst>
          </p:cNvPr>
          <p:cNvSpPr txBox="1"/>
          <p:nvPr/>
        </p:nvSpPr>
        <p:spPr>
          <a:xfrm>
            <a:off x="5134956" y="2720589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(5,5,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73A98AA-448C-4CCF-A6C8-BECBEA094BE8}"/>
              </a:ext>
            </a:extLst>
          </p:cNvPr>
          <p:cNvSpPr txBox="1"/>
          <p:nvPr/>
        </p:nvSpPr>
        <p:spPr>
          <a:xfrm>
            <a:off x="7901305" y="2083981"/>
            <a:ext cx="222368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output.shape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(28,28,1)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64D2C22-1406-484E-835E-5F7750EB008B}"/>
              </a:ext>
            </a:extLst>
          </p:cNvPr>
          <p:cNvSpPr txBox="1"/>
          <p:nvPr/>
        </p:nvSpPr>
        <p:spPr>
          <a:xfrm>
            <a:off x="6358014" y="928561"/>
            <a:ext cx="27334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padding = valid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3291401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2" name="정육면체 1">
            <a:extLst>
              <a:ext uri="{FF2B5EF4-FFF2-40B4-BE49-F238E27FC236}">
                <a16:creationId xmlns:a16="http://schemas.microsoft.com/office/drawing/2014/main" id="{62906E4D-0F35-4200-B0A9-48F786141267}"/>
              </a:ext>
            </a:extLst>
          </p:cNvPr>
          <p:cNvSpPr/>
          <p:nvPr/>
        </p:nvSpPr>
        <p:spPr>
          <a:xfrm>
            <a:off x="1105382" y="2343873"/>
            <a:ext cx="1255854" cy="3334511"/>
          </a:xfrm>
          <a:prstGeom prst="cube">
            <a:avLst>
              <a:gd name="adj" fmla="val 83391"/>
            </a:avLst>
          </a:prstGeom>
          <a:solidFill>
            <a:srgbClr val="FFCC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B87BE2-0860-4A9B-B2C2-892DC9705229}"/>
              </a:ext>
            </a:extLst>
          </p:cNvPr>
          <p:cNvSpPr txBox="1"/>
          <p:nvPr/>
        </p:nvSpPr>
        <p:spPr>
          <a:xfrm>
            <a:off x="2361236" y="3316147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178597FA-E452-4AB3-9CFF-9268B61BA931}"/>
              </a:ext>
            </a:extLst>
          </p:cNvPr>
          <p:cNvSpPr txBox="1"/>
          <p:nvPr/>
        </p:nvSpPr>
        <p:spPr>
          <a:xfrm>
            <a:off x="1778860" y="5023413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3D53B6B9-F5CD-486A-BF9B-BE3FB7B716B4}"/>
              </a:ext>
            </a:extLst>
          </p:cNvPr>
          <p:cNvSpPr txBox="1"/>
          <p:nvPr/>
        </p:nvSpPr>
        <p:spPr>
          <a:xfrm>
            <a:off x="1020719" y="5609132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DF7CA341-D506-40A7-A63E-21C07ECD778D}"/>
              </a:ext>
            </a:extLst>
          </p:cNvPr>
          <p:cNvSpPr txBox="1"/>
          <p:nvPr/>
        </p:nvSpPr>
        <p:spPr>
          <a:xfrm>
            <a:off x="640491" y="1284316"/>
            <a:ext cx="23609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Convolution Layer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9BB730A3-9833-4D5C-9590-458C82C24A5F}"/>
              </a:ext>
            </a:extLst>
          </p:cNvPr>
          <p:cNvSpPr txBox="1"/>
          <p:nvPr/>
        </p:nvSpPr>
        <p:spPr>
          <a:xfrm>
            <a:off x="3334962" y="2007325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32x32x3 image</a:t>
            </a:r>
            <a:endParaRPr lang="ko-KR" altLang="en-US" sz="200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1F62EE4C-7DCA-400E-989D-B8DF33ABB282}"/>
              </a:ext>
            </a:extLst>
          </p:cNvPr>
          <p:cNvSpPr txBox="1"/>
          <p:nvPr/>
        </p:nvSpPr>
        <p:spPr>
          <a:xfrm>
            <a:off x="3617090" y="3182254"/>
            <a:ext cx="21595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5x5x3 filter W</a:t>
            </a:r>
            <a:endParaRPr lang="ko-KR" altLang="en-US" sz="2000">
              <a:solidFill>
                <a:srgbClr val="3399FF"/>
              </a:solidFill>
              <a:latin typeface="Consolas" panose="020B0609020204030204" pitchFamily="49" charset="0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C4EE7451-E42F-4E16-A73D-EF213571FF5D}"/>
              </a:ext>
            </a:extLst>
          </p:cNvPr>
          <p:cNvCxnSpPr>
            <a:cxnSpLocks/>
            <a:stCxn id="119" idx="1"/>
          </p:cNvCxnSpPr>
          <p:nvPr/>
        </p:nvCxnSpPr>
        <p:spPr>
          <a:xfrm flipH="1">
            <a:off x="2401747" y="2207380"/>
            <a:ext cx="933215" cy="28491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3235E4C4-2667-498E-89EB-ABA70C326271}"/>
              </a:ext>
            </a:extLst>
          </p:cNvPr>
          <p:cNvCxnSpPr>
            <a:cxnSpLocks/>
            <a:stCxn id="121" idx="1"/>
          </p:cNvCxnSpPr>
          <p:nvPr/>
        </p:nvCxnSpPr>
        <p:spPr>
          <a:xfrm flipH="1">
            <a:off x="2118168" y="3382309"/>
            <a:ext cx="1498922" cy="227498"/>
          </a:xfrm>
          <a:prstGeom prst="straightConnector1">
            <a:avLst/>
          </a:prstGeom>
          <a:ln w="19050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424E9830-E19F-4CC1-92D6-35DF8A92E903}"/>
              </a:ext>
            </a:extLst>
          </p:cNvPr>
          <p:cNvGrpSpPr/>
          <p:nvPr/>
        </p:nvGrpSpPr>
        <p:grpSpPr>
          <a:xfrm>
            <a:off x="1303805" y="3067932"/>
            <a:ext cx="2284187" cy="1243299"/>
            <a:chOff x="1587545" y="3449256"/>
            <a:chExt cx="2284187" cy="1243299"/>
          </a:xfrm>
        </p:grpSpPr>
        <p:sp>
          <p:nvSpPr>
            <p:cNvPr id="120" name="정육면체 119">
              <a:extLst>
                <a:ext uri="{FF2B5EF4-FFF2-40B4-BE49-F238E27FC236}">
                  <a16:creationId xmlns:a16="http://schemas.microsoft.com/office/drawing/2014/main" id="{81FAEAC7-E330-4677-A41B-25237E97CF6E}"/>
                </a:ext>
              </a:extLst>
            </p:cNvPr>
            <p:cNvSpPr/>
            <p:nvPr/>
          </p:nvSpPr>
          <p:spPr>
            <a:xfrm>
              <a:off x="1587545" y="3453136"/>
              <a:ext cx="466794" cy="1239419"/>
            </a:xfrm>
            <a:prstGeom prst="cube">
              <a:avLst>
                <a:gd name="adj" fmla="val 68513"/>
              </a:avLst>
            </a:prstGeom>
            <a:solidFill>
              <a:srgbClr val="E2E2F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645E1E51-022F-4602-994F-8F896522392B}"/>
                </a:ext>
              </a:extLst>
            </p:cNvPr>
            <p:cNvSpPr/>
            <p:nvPr/>
          </p:nvSpPr>
          <p:spPr>
            <a:xfrm>
              <a:off x="3518704" y="3889094"/>
              <a:ext cx="353028" cy="353028"/>
            </a:xfrm>
            <a:prstGeom prst="ellipse">
              <a:avLst/>
            </a:prstGeom>
            <a:solidFill>
              <a:srgbClr val="E2E2F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5ED48080-96ED-4C4E-9528-5FB2ED9F709E}"/>
                </a:ext>
              </a:extLst>
            </p:cNvPr>
            <p:cNvCxnSpPr>
              <a:cxnSpLocks/>
              <a:endCxn id="4" idx="2"/>
            </p:cNvCxnSpPr>
            <p:nvPr/>
          </p:nvCxnSpPr>
          <p:spPr>
            <a:xfrm>
              <a:off x="1724628" y="3779134"/>
              <a:ext cx="1794076" cy="28647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46577663-8364-40A6-B735-C1C80A16D831}"/>
                </a:ext>
              </a:extLst>
            </p:cNvPr>
            <p:cNvCxnSpPr>
              <a:cxnSpLocks/>
              <a:endCxn id="4" idx="2"/>
            </p:cNvCxnSpPr>
            <p:nvPr/>
          </p:nvCxnSpPr>
          <p:spPr>
            <a:xfrm flipV="1">
              <a:off x="1730415" y="4065608"/>
              <a:ext cx="1788289" cy="61635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8509EF6C-3986-4484-9165-10C2A6D08642}"/>
                </a:ext>
              </a:extLst>
            </p:cNvPr>
            <p:cNvCxnSpPr>
              <a:cxnSpLocks/>
              <a:endCxn id="4" idx="2"/>
            </p:cNvCxnSpPr>
            <p:nvPr/>
          </p:nvCxnSpPr>
          <p:spPr>
            <a:xfrm flipV="1">
              <a:off x="2037144" y="4065608"/>
              <a:ext cx="1481560" cy="29226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51DC5835-2C67-467C-AA77-89BDEF2FF818}"/>
                </a:ext>
              </a:extLst>
            </p:cNvPr>
            <p:cNvCxnSpPr>
              <a:cxnSpLocks/>
              <a:endCxn id="4" idx="2"/>
            </p:cNvCxnSpPr>
            <p:nvPr/>
          </p:nvCxnSpPr>
          <p:spPr>
            <a:xfrm>
              <a:off x="2037144" y="3449256"/>
              <a:ext cx="1481560" cy="61635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6DCD42F3-EE91-40D7-9B0B-5646FD618A54}"/>
              </a:ext>
            </a:extLst>
          </p:cNvPr>
          <p:cNvCxnSpPr>
            <a:cxnSpLocks/>
          </p:cNvCxnSpPr>
          <p:nvPr/>
        </p:nvCxnSpPr>
        <p:spPr>
          <a:xfrm>
            <a:off x="3981527" y="4169629"/>
            <a:ext cx="350729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0616A0F6-8E19-4669-A904-799C6CC43711}"/>
              </a:ext>
            </a:extLst>
          </p:cNvPr>
          <p:cNvSpPr txBox="1"/>
          <p:nvPr/>
        </p:nvSpPr>
        <p:spPr>
          <a:xfrm>
            <a:off x="4088997" y="4357183"/>
            <a:ext cx="2953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전체 영역에 걸쳐 </a:t>
            </a:r>
            <a:r>
              <a:rPr lang="ko-KR" altLang="en-US" sz="18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연산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" name="정육면체 21">
            <a:extLst>
              <a:ext uri="{FF2B5EF4-FFF2-40B4-BE49-F238E27FC236}">
                <a16:creationId xmlns:a16="http://schemas.microsoft.com/office/drawing/2014/main" id="{7A7C76DA-7A79-4387-A8C2-2B7856ED7E01}"/>
              </a:ext>
            </a:extLst>
          </p:cNvPr>
          <p:cNvSpPr/>
          <p:nvPr/>
        </p:nvSpPr>
        <p:spPr>
          <a:xfrm>
            <a:off x="7862475" y="2422399"/>
            <a:ext cx="1082738" cy="2863634"/>
          </a:xfrm>
          <a:prstGeom prst="cube">
            <a:avLst>
              <a:gd name="adj" fmla="val 91686"/>
            </a:avLst>
          </a:prstGeom>
          <a:solidFill>
            <a:srgbClr val="E2E2F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440A930-BB96-43BC-B582-0201A9895B41}"/>
              </a:ext>
            </a:extLst>
          </p:cNvPr>
          <p:cNvSpPr txBox="1"/>
          <p:nvPr/>
        </p:nvSpPr>
        <p:spPr>
          <a:xfrm>
            <a:off x="8989472" y="3148226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28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1AC3D29-7C16-4FE1-B475-4C24EF778B11}"/>
              </a:ext>
            </a:extLst>
          </p:cNvPr>
          <p:cNvSpPr txBox="1"/>
          <p:nvPr/>
        </p:nvSpPr>
        <p:spPr>
          <a:xfrm>
            <a:off x="8377879" y="4756147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28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4E8D662-4748-4C82-9B25-405FCC57E3B1}"/>
              </a:ext>
            </a:extLst>
          </p:cNvPr>
          <p:cNvSpPr txBox="1"/>
          <p:nvPr/>
        </p:nvSpPr>
        <p:spPr>
          <a:xfrm>
            <a:off x="7746893" y="5223468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A42806E-6777-424A-918A-B7E51C1C6797}"/>
              </a:ext>
            </a:extLst>
          </p:cNvPr>
          <p:cNvSpPr txBox="1"/>
          <p:nvPr/>
        </p:nvSpPr>
        <p:spPr>
          <a:xfrm>
            <a:off x="7862475" y="1646292"/>
            <a:ext cx="17980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Feature Map</a:t>
            </a:r>
          </a:p>
          <a:p>
            <a:r>
              <a:rPr lang="en-US" altLang="ko-KR" sz="18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Activation Map</a:t>
            </a:r>
          </a:p>
        </p:txBody>
      </p:sp>
      <p:cxnSp>
        <p:nvCxnSpPr>
          <p:cNvPr id="16" name="연결선: 구부러짐 15">
            <a:extLst>
              <a:ext uri="{FF2B5EF4-FFF2-40B4-BE49-F238E27FC236}">
                <a16:creationId xmlns:a16="http://schemas.microsoft.com/office/drawing/2014/main" id="{BB2BE29B-D0B4-4737-A495-57EF71DB9A09}"/>
              </a:ext>
            </a:extLst>
          </p:cNvPr>
          <p:cNvCxnSpPr>
            <a:cxnSpLocks/>
            <a:stCxn id="34" idx="1"/>
          </p:cNvCxnSpPr>
          <p:nvPr/>
        </p:nvCxnSpPr>
        <p:spPr>
          <a:xfrm rot="10800000" flipH="1" flipV="1">
            <a:off x="7862475" y="1969458"/>
            <a:ext cx="268740" cy="895276"/>
          </a:xfrm>
          <a:prstGeom prst="curvedConnector4">
            <a:avLst>
              <a:gd name="adj1" fmla="val -85064"/>
              <a:gd name="adj2" fmla="val 9843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0883842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2" name="정육면체 1">
            <a:extLst>
              <a:ext uri="{FF2B5EF4-FFF2-40B4-BE49-F238E27FC236}">
                <a16:creationId xmlns:a16="http://schemas.microsoft.com/office/drawing/2014/main" id="{62906E4D-0F35-4200-B0A9-48F786141267}"/>
              </a:ext>
            </a:extLst>
          </p:cNvPr>
          <p:cNvSpPr/>
          <p:nvPr/>
        </p:nvSpPr>
        <p:spPr>
          <a:xfrm>
            <a:off x="1105382" y="2343873"/>
            <a:ext cx="1255854" cy="3334511"/>
          </a:xfrm>
          <a:prstGeom prst="cube">
            <a:avLst>
              <a:gd name="adj" fmla="val 83391"/>
            </a:avLst>
          </a:prstGeom>
          <a:solidFill>
            <a:srgbClr val="FFCC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B87BE2-0860-4A9B-B2C2-892DC9705229}"/>
              </a:ext>
            </a:extLst>
          </p:cNvPr>
          <p:cNvSpPr txBox="1"/>
          <p:nvPr/>
        </p:nvSpPr>
        <p:spPr>
          <a:xfrm>
            <a:off x="2361236" y="3316147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178597FA-E452-4AB3-9CFF-9268B61BA931}"/>
              </a:ext>
            </a:extLst>
          </p:cNvPr>
          <p:cNvSpPr txBox="1"/>
          <p:nvPr/>
        </p:nvSpPr>
        <p:spPr>
          <a:xfrm>
            <a:off x="1778860" y="5023413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3D53B6B9-F5CD-486A-BF9B-BE3FB7B716B4}"/>
              </a:ext>
            </a:extLst>
          </p:cNvPr>
          <p:cNvSpPr txBox="1"/>
          <p:nvPr/>
        </p:nvSpPr>
        <p:spPr>
          <a:xfrm>
            <a:off x="1020719" y="5609132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DF7CA341-D506-40A7-A63E-21C07ECD778D}"/>
              </a:ext>
            </a:extLst>
          </p:cNvPr>
          <p:cNvSpPr txBox="1"/>
          <p:nvPr/>
        </p:nvSpPr>
        <p:spPr>
          <a:xfrm>
            <a:off x="640491" y="1284316"/>
            <a:ext cx="23609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Convolution Layer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9BB730A3-9833-4D5C-9590-458C82C24A5F}"/>
              </a:ext>
            </a:extLst>
          </p:cNvPr>
          <p:cNvSpPr txBox="1"/>
          <p:nvPr/>
        </p:nvSpPr>
        <p:spPr>
          <a:xfrm>
            <a:off x="3334962" y="2007325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32x32x3 image</a:t>
            </a:r>
            <a:endParaRPr lang="ko-KR" altLang="en-US" sz="200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1F62EE4C-7DCA-400E-989D-B8DF33ABB282}"/>
              </a:ext>
            </a:extLst>
          </p:cNvPr>
          <p:cNvSpPr txBox="1"/>
          <p:nvPr/>
        </p:nvSpPr>
        <p:spPr>
          <a:xfrm>
            <a:off x="3617090" y="3182254"/>
            <a:ext cx="21595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5x5x3 filter W</a:t>
            </a:r>
            <a:endParaRPr lang="ko-KR" altLang="en-US" sz="2000">
              <a:solidFill>
                <a:srgbClr val="3399FF"/>
              </a:solidFill>
              <a:latin typeface="Consolas" panose="020B0609020204030204" pitchFamily="49" charset="0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C4EE7451-E42F-4E16-A73D-EF213571FF5D}"/>
              </a:ext>
            </a:extLst>
          </p:cNvPr>
          <p:cNvCxnSpPr>
            <a:cxnSpLocks/>
            <a:stCxn id="119" idx="1"/>
          </p:cNvCxnSpPr>
          <p:nvPr/>
        </p:nvCxnSpPr>
        <p:spPr>
          <a:xfrm flipH="1">
            <a:off x="2401747" y="2207380"/>
            <a:ext cx="933215" cy="28491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3235E4C4-2667-498E-89EB-ABA70C326271}"/>
              </a:ext>
            </a:extLst>
          </p:cNvPr>
          <p:cNvCxnSpPr>
            <a:cxnSpLocks/>
            <a:stCxn id="121" idx="1"/>
          </p:cNvCxnSpPr>
          <p:nvPr/>
        </p:nvCxnSpPr>
        <p:spPr>
          <a:xfrm flipH="1">
            <a:off x="2118168" y="3382309"/>
            <a:ext cx="1498922" cy="227498"/>
          </a:xfrm>
          <a:prstGeom prst="straightConnector1">
            <a:avLst/>
          </a:prstGeom>
          <a:ln w="19050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424E9830-E19F-4CC1-92D6-35DF8A92E903}"/>
              </a:ext>
            </a:extLst>
          </p:cNvPr>
          <p:cNvGrpSpPr/>
          <p:nvPr/>
        </p:nvGrpSpPr>
        <p:grpSpPr>
          <a:xfrm>
            <a:off x="1587545" y="3546040"/>
            <a:ext cx="2284187" cy="1243299"/>
            <a:chOff x="1587545" y="3449256"/>
            <a:chExt cx="2284187" cy="1243299"/>
          </a:xfrm>
          <a:solidFill>
            <a:srgbClr val="92D050"/>
          </a:solidFill>
        </p:grpSpPr>
        <p:sp>
          <p:nvSpPr>
            <p:cNvPr id="120" name="정육면체 119">
              <a:extLst>
                <a:ext uri="{FF2B5EF4-FFF2-40B4-BE49-F238E27FC236}">
                  <a16:creationId xmlns:a16="http://schemas.microsoft.com/office/drawing/2014/main" id="{81FAEAC7-E330-4677-A41B-25237E97CF6E}"/>
                </a:ext>
              </a:extLst>
            </p:cNvPr>
            <p:cNvSpPr/>
            <p:nvPr/>
          </p:nvSpPr>
          <p:spPr>
            <a:xfrm>
              <a:off x="1587545" y="3453136"/>
              <a:ext cx="466794" cy="1239419"/>
            </a:xfrm>
            <a:prstGeom prst="cube">
              <a:avLst>
                <a:gd name="adj" fmla="val 68513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645E1E51-022F-4602-994F-8F896522392B}"/>
                </a:ext>
              </a:extLst>
            </p:cNvPr>
            <p:cNvSpPr/>
            <p:nvPr/>
          </p:nvSpPr>
          <p:spPr>
            <a:xfrm>
              <a:off x="3518704" y="3889094"/>
              <a:ext cx="353028" cy="353028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5ED48080-96ED-4C4E-9528-5FB2ED9F709E}"/>
                </a:ext>
              </a:extLst>
            </p:cNvPr>
            <p:cNvCxnSpPr>
              <a:cxnSpLocks/>
              <a:endCxn id="4" idx="2"/>
            </p:cNvCxnSpPr>
            <p:nvPr/>
          </p:nvCxnSpPr>
          <p:spPr>
            <a:xfrm>
              <a:off x="1724628" y="3779134"/>
              <a:ext cx="1794076" cy="286474"/>
            </a:xfrm>
            <a:prstGeom prst="line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46577663-8364-40A6-B735-C1C80A16D831}"/>
                </a:ext>
              </a:extLst>
            </p:cNvPr>
            <p:cNvCxnSpPr>
              <a:cxnSpLocks/>
              <a:endCxn id="4" idx="2"/>
            </p:cNvCxnSpPr>
            <p:nvPr/>
          </p:nvCxnSpPr>
          <p:spPr>
            <a:xfrm flipV="1">
              <a:off x="1730415" y="4065608"/>
              <a:ext cx="1788289" cy="616351"/>
            </a:xfrm>
            <a:prstGeom prst="line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8509EF6C-3986-4484-9165-10C2A6D08642}"/>
                </a:ext>
              </a:extLst>
            </p:cNvPr>
            <p:cNvCxnSpPr>
              <a:cxnSpLocks/>
              <a:endCxn id="4" idx="2"/>
            </p:cNvCxnSpPr>
            <p:nvPr/>
          </p:nvCxnSpPr>
          <p:spPr>
            <a:xfrm flipV="1">
              <a:off x="2037144" y="4065608"/>
              <a:ext cx="1481560" cy="292260"/>
            </a:xfrm>
            <a:prstGeom prst="line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51DC5835-2C67-467C-AA77-89BDEF2FF818}"/>
                </a:ext>
              </a:extLst>
            </p:cNvPr>
            <p:cNvCxnSpPr>
              <a:cxnSpLocks/>
              <a:endCxn id="4" idx="2"/>
            </p:cNvCxnSpPr>
            <p:nvPr/>
          </p:nvCxnSpPr>
          <p:spPr>
            <a:xfrm>
              <a:off x="2037144" y="3449256"/>
              <a:ext cx="1481560" cy="616352"/>
            </a:xfrm>
            <a:prstGeom prst="line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6DCD42F3-EE91-40D7-9B0B-5646FD618A54}"/>
              </a:ext>
            </a:extLst>
          </p:cNvPr>
          <p:cNvCxnSpPr>
            <a:cxnSpLocks/>
          </p:cNvCxnSpPr>
          <p:nvPr/>
        </p:nvCxnSpPr>
        <p:spPr>
          <a:xfrm>
            <a:off x="3981527" y="4169629"/>
            <a:ext cx="350729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0616A0F6-8E19-4669-A904-799C6CC43711}"/>
              </a:ext>
            </a:extLst>
          </p:cNvPr>
          <p:cNvSpPr txBox="1"/>
          <p:nvPr/>
        </p:nvSpPr>
        <p:spPr>
          <a:xfrm>
            <a:off x="4088997" y="4357183"/>
            <a:ext cx="2953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전체 영역에 걸쳐 </a:t>
            </a:r>
            <a:r>
              <a:rPr lang="ko-KR" altLang="en-US" sz="18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연산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440A930-BB96-43BC-B582-0201A9895B41}"/>
              </a:ext>
            </a:extLst>
          </p:cNvPr>
          <p:cNvSpPr txBox="1"/>
          <p:nvPr/>
        </p:nvSpPr>
        <p:spPr>
          <a:xfrm>
            <a:off x="8989472" y="3148226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28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1AC3D29-7C16-4FE1-B475-4C24EF778B11}"/>
              </a:ext>
            </a:extLst>
          </p:cNvPr>
          <p:cNvSpPr txBox="1"/>
          <p:nvPr/>
        </p:nvSpPr>
        <p:spPr>
          <a:xfrm>
            <a:off x="8377879" y="4756147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28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4E8D662-4748-4C82-9B25-405FCC57E3B1}"/>
              </a:ext>
            </a:extLst>
          </p:cNvPr>
          <p:cNvSpPr txBox="1"/>
          <p:nvPr/>
        </p:nvSpPr>
        <p:spPr>
          <a:xfrm>
            <a:off x="7746893" y="5223468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A42806E-6777-424A-918A-B7E51C1C6797}"/>
              </a:ext>
            </a:extLst>
          </p:cNvPr>
          <p:cNvSpPr txBox="1"/>
          <p:nvPr/>
        </p:nvSpPr>
        <p:spPr>
          <a:xfrm>
            <a:off x="7862475" y="1646292"/>
            <a:ext cx="17980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Feature Map</a:t>
            </a:r>
          </a:p>
          <a:p>
            <a:r>
              <a:rPr lang="en-US" altLang="ko-KR" sz="18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Activation Map</a:t>
            </a:r>
          </a:p>
        </p:txBody>
      </p:sp>
      <p:cxnSp>
        <p:nvCxnSpPr>
          <p:cNvPr id="16" name="연결선: 구부러짐 15">
            <a:extLst>
              <a:ext uri="{FF2B5EF4-FFF2-40B4-BE49-F238E27FC236}">
                <a16:creationId xmlns:a16="http://schemas.microsoft.com/office/drawing/2014/main" id="{BB2BE29B-D0B4-4737-A495-57EF71DB9A09}"/>
              </a:ext>
            </a:extLst>
          </p:cNvPr>
          <p:cNvCxnSpPr>
            <a:cxnSpLocks/>
            <a:stCxn id="34" idx="1"/>
          </p:cNvCxnSpPr>
          <p:nvPr/>
        </p:nvCxnSpPr>
        <p:spPr>
          <a:xfrm rot="10800000" flipH="1" flipV="1">
            <a:off x="7862475" y="1969458"/>
            <a:ext cx="268740" cy="895276"/>
          </a:xfrm>
          <a:prstGeom prst="curvedConnector4">
            <a:avLst>
              <a:gd name="adj1" fmla="val -85064"/>
              <a:gd name="adj2" fmla="val 9843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정육면체 27">
            <a:extLst>
              <a:ext uri="{FF2B5EF4-FFF2-40B4-BE49-F238E27FC236}">
                <a16:creationId xmlns:a16="http://schemas.microsoft.com/office/drawing/2014/main" id="{AD1D6A1C-2E2B-4A5B-B190-83EB0F0C3524}"/>
              </a:ext>
            </a:extLst>
          </p:cNvPr>
          <p:cNvSpPr/>
          <p:nvPr/>
        </p:nvSpPr>
        <p:spPr>
          <a:xfrm>
            <a:off x="7517744" y="2417096"/>
            <a:ext cx="1082738" cy="2863634"/>
          </a:xfrm>
          <a:prstGeom prst="cube">
            <a:avLst>
              <a:gd name="adj" fmla="val 91686"/>
            </a:avLst>
          </a:prstGeom>
          <a:solidFill>
            <a:srgbClr val="E2E2F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정육면체 21">
            <a:extLst>
              <a:ext uri="{FF2B5EF4-FFF2-40B4-BE49-F238E27FC236}">
                <a16:creationId xmlns:a16="http://schemas.microsoft.com/office/drawing/2014/main" id="{7A7C76DA-7A79-4387-A8C2-2B7856ED7E01}"/>
              </a:ext>
            </a:extLst>
          </p:cNvPr>
          <p:cNvSpPr/>
          <p:nvPr/>
        </p:nvSpPr>
        <p:spPr>
          <a:xfrm>
            <a:off x="7862475" y="2422399"/>
            <a:ext cx="1082738" cy="2863634"/>
          </a:xfrm>
          <a:prstGeom prst="cube">
            <a:avLst>
              <a:gd name="adj" fmla="val 91686"/>
            </a:avLst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ED1A57C-C017-4CCC-B38C-90E95B6FF409}"/>
              </a:ext>
            </a:extLst>
          </p:cNvPr>
          <p:cNvSpPr txBox="1"/>
          <p:nvPr/>
        </p:nvSpPr>
        <p:spPr>
          <a:xfrm>
            <a:off x="5891620" y="1055049"/>
            <a:ext cx="1789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두번째 필터 동작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A140730-4321-48BC-9B5E-D7BB5E059315}"/>
              </a:ext>
            </a:extLst>
          </p:cNvPr>
          <p:cNvSpPr txBox="1"/>
          <p:nvPr/>
        </p:nvSpPr>
        <p:spPr>
          <a:xfrm>
            <a:off x="7411663" y="5223468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26992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확률적 모델링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1.2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딥러닝 이전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: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머신 러닝의 간략한 역사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E3177A7-CD8F-4F8F-B383-D02EA322DD29}"/>
              </a:ext>
            </a:extLst>
          </p:cNvPr>
          <p:cNvSpPr/>
          <p:nvPr/>
        </p:nvSpPr>
        <p:spPr>
          <a:xfrm>
            <a:off x="957243" y="1206695"/>
            <a:ext cx="8526501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확률적 모델링</a:t>
            </a:r>
            <a:r>
              <a:rPr lang="en-US" altLang="ko-KR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(probability modeling)</a:t>
            </a:r>
            <a:r>
              <a:rPr lang="ko-KR" altLang="en-US" sz="1800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 </a:t>
            </a:r>
            <a:endParaRPr lang="en-US" altLang="ko-KR" sz="1800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800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통계학 이론을 데이터 분석에 응용한 것</a:t>
            </a:r>
            <a:endParaRPr lang="en-US" altLang="ko-KR" sz="1800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800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초창기 머신 러닝 형태 중 하나이고</a:t>
            </a:r>
            <a:r>
              <a:rPr lang="en-US" altLang="ko-KR" sz="1800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800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현재에도 많이 사용됨</a:t>
            </a:r>
            <a:endParaRPr lang="en-US" altLang="ko-KR" sz="1800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800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가장 잘 알려진 알고리즘은 </a:t>
            </a:r>
            <a:r>
              <a:rPr lang="ko-KR" altLang="en-US" sz="1800" err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나이브</a:t>
            </a:r>
            <a:r>
              <a:rPr lang="ko-KR" altLang="en-US" sz="1800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800" err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베이즈</a:t>
            </a:r>
            <a:r>
              <a:rPr lang="en-US" altLang="ko-KR" sz="1800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(Naive Bayes) </a:t>
            </a:r>
            <a:r>
              <a:rPr lang="ko-KR" altLang="en-US" sz="1800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알고리즘</a:t>
            </a:r>
            <a:endParaRPr lang="en-US" altLang="ko-KR" sz="1800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800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800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로지스틱 회귀</a:t>
            </a:r>
            <a:r>
              <a:rPr lang="en-US" altLang="ko-KR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(logistic regression)</a:t>
            </a:r>
            <a:r>
              <a:rPr lang="ko-KR" altLang="en-US" sz="1800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 </a:t>
            </a:r>
            <a:endParaRPr lang="en-US" altLang="ko-KR" sz="1800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800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현대 머신 러닝의 </a:t>
            </a:r>
            <a:r>
              <a:rPr lang="en-US" altLang="ko-KR" sz="1800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"hello world"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800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이름은 회귀인데 회귀</a:t>
            </a:r>
            <a:r>
              <a:rPr lang="en-US" altLang="ko-KR" sz="1800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(regression)</a:t>
            </a:r>
            <a:r>
              <a:rPr lang="ko-KR" altLang="en-US" sz="1800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알고리즘이 아닌 분류</a:t>
            </a:r>
            <a:r>
              <a:rPr lang="en-US" altLang="ko-KR" sz="1800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(classification)</a:t>
            </a:r>
            <a:r>
              <a:rPr lang="ko-KR" altLang="en-US" sz="1800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알고리즘임</a:t>
            </a:r>
            <a:endParaRPr lang="en-US" altLang="ko-KR" sz="1800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800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 과학자가 분류 작업에 대한 초기 감을 위해 첫 번째로 선택되는 알고리즘임</a:t>
            </a:r>
            <a:endParaRPr lang="en-US" altLang="ko-KR" sz="1800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C0A28D2-4016-4004-8CFE-ED638294E2A2}"/>
              </a:ext>
            </a:extLst>
          </p:cNvPr>
          <p:cNvSpPr/>
          <p:nvPr/>
        </p:nvSpPr>
        <p:spPr>
          <a:xfrm>
            <a:off x="1234533" y="5155023"/>
            <a:ext cx="78722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8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나이브 베이즈 알고리즘이란 입력 데이터의 특성이 모두 독립적이라고 가정하고 베이즈 정리</a:t>
            </a:r>
            <a:r>
              <a:rPr lang="en-US" altLang="ko-KR" sz="18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(Bayes’ theorem)</a:t>
            </a:r>
            <a:r>
              <a:rPr lang="ko-KR" altLang="en-US" sz="18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적용하는 머신 러닝 분류 알고리즘이다</a:t>
            </a:r>
            <a:r>
              <a:rPr lang="en-US" altLang="ko-KR" sz="18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  <a:endParaRPr lang="ko-KR" altLang="en-US" sz="180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69158401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2" name="정육면체 1">
            <a:extLst>
              <a:ext uri="{FF2B5EF4-FFF2-40B4-BE49-F238E27FC236}">
                <a16:creationId xmlns:a16="http://schemas.microsoft.com/office/drawing/2014/main" id="{62906E4D-0F35-4200-B0A9-48F786141267}"/>
              </a:ext>
            </a:extLst>
          </p:cNvPr>
          <p:cNvSpPr/>
          <p:nvPr/>
        </p:nvSpPr>
        <p:spPr>
          <a:xfrm>
            <a:off x="1105382" y="2343873"/>
            <a:ext cx="1255854" cy="3334511"/>
          </a:xfrm>
          <a:prstGeom prst="cube">
            <a:avLst>
              <a:gd name="adj" fmla="val 83391"/>
            </a:avLst>
          </a:prstGeom>
          <a:solidFill>
            <a:srgbClr val="FFCC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B87BE2-0860-4A9B-B2C2-892DC9705229}"/>
              </a:ext>
            </a:extLst>
          </p:cNvPr>
          <p:cNvSpPr txBox="1"/>
          <p:nvPr/>
        </p:nvSpPr>
        <p:spPr>
          <a:xfrm>
            <a:off x="2361236" y="3316147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178597FA-E452-4AB3-9CFF-9268B61BA931}"/>
              </a:ext>
            </a:extLst>
          </p:cNvPr>
          <p:cNvSpPr txBox="1"/>
          <p:nvPr/>
        </p:nvSpPr>
        <p:spPr>
          <a:xfrm>
            <a:off x="1778860" y="5023413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3D53B6B9-F5CD-486A-BF9B-BE3FB7B716B4}"/>
              </a:ext>
            </a:extLst>
          </p:cNvPr>
          <p:cNvSpPr txBox="1"/>
          <p:nvPr/>
        </p:nvSpPr>
        <p:spPr>
          <a:xfrm>
            <a:off x="1020719" y="5609132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DF7CA341-D506-40A7-A63E-21C07ECD778D}"/>
              </a:ext>
            </a:extLst>
          </p:cNvPr>
          <p:cNvSpPr txBox="1"/>
          <p:nvPr/>
        </p:nvSpPr>
        <p:spPr>
          <a:xfrm>
            <a:off x="640491" y="1284316"/>
            <a:ext cx="23609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Convolution Layer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9BB730A3-9833-4D5C-9590-458C82C24A5F}"/>
              </a:ext>
            </a:extLst>
          </p:cNvPr>
          <p:cNvSpPr txBox="1"/>
          <p:nvPr/>
        </p:nvSpPr>
        <p:spPr>
          <a:xfrm>
            <a:off x="3334962" y="2007325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32x32x3 image</a:t>
            </a:r>
            <a:endParaRPr lang="ko-KR" altLang="en-US" sz="200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1F62EE4C-7DCA-400E-989D-B8DF33ABB282}"/>
              </a:ext>
            </a:extLst>
          </p:cNvPr>
          <p:cNvSpPr txBox="1"/>
          <p:nvPr/>
        </p:nvSpPr>
        <p:spPr>
          <a:xfrm>
            <a:off x="3617090" y="3182254"/>
            <a:ext cx="21595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5x5x3 filter W</a:t>
            </a:r>
            <a:endParaRPr lang="ko-KR" altLang="en-US" sz="2000">
              <a:solidFill>
                <a:srgbClr val="3399FF"/>
              </a:solidFill>
              <a:latin typeface="Consolas" panose="020B0609020204030204" pitchFamily="49" charset="0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C4EE7451-E42F-4E16-A73D-EF213571FF5D}"/>
              </a:ext>
            </a:extLst>
          </p:cNvPr>
          <p:cNvCxnSpPr>
            <a:cxnSpLocks/>
            <a:stCxn id="119" idx="1"/>
          </p:cNvCxnSpPr>
          <p:nvPr/>
        </p:nvCxnSpPr>
        <p:spPr>
          <a:xfrm flipH="1">
            <a:off x="2401747" y="2207380"/>
            <a:ext cx="933215" cy="28491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3235E4C4-2667-498E-89EB-ABA70C326271}"/>
              </a:ext>
            </a:extLst>
          </p:cNvPr>
          <p:cNvCxnSpPr>
            <a:cxnSpLocks/>
            <a:stCxn id="121" idx="1"/>
          </p:cNvCxnSpPr>
          <p:nvPr/>
        </p:nvCxnSpPr>
        <p:spPr>
          <a:xfrm flipH="1">
            <a:off x="2118168" y="3382309"/>
            <a:ext cx="1498922" cy="227498"/>
          </a:xfrm>
          <a:prstGeom prst="straightConnector1">
            <a:avLst/>
          </a:prstGeom>
          <a:ln w="19050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424E9830-E19F-4CC1-92D6-35DF8A92E903}"/>
              </a:ext>
            </a:extLst>
          </p:cNvPr>
          <p:cNvGrpSpPr/>
          <p:nvPr/>
        </p:nvGrpSpPr>
        <p:grpSpPr>
          <a:xfrm>
            <a:off x="1349933" y="3094607"/>
            <a:ext cx="2284187" cy="1243299"/>
            <a:chOff x="1587545" y="3449256"/>
            <a:chExt cx="2284187" cy="1243299"/>
          </a:xfrm>
          <a:solidFill>
            <a:srgbClr val="92D050"/>
          </a:solidFill>
        </p:grpSpPr>
        <p:sp>
          <p:nvSpPr>
            <p:cNvPr id="120" name="정육면체 119">
              <a:extLst>
                <a:ext uri="{FF2B5EF4-FFF2-40B4-BE49-F238E27FC236}">
                  <a16:creationId xmlns:a16="http://schemas.microsoft.com/office/drawing/2014/main" id="{81FAEAC7-E330-4677-A41B-25237E97CF6E}"/>
                </a:ext>
              </a:extLst>
            </p:cNvPr>
            <p:cNvSpPr/>
            <p:nvPr/>
          </p:nvSpPr>
          <p:spPr>
            <a:xfrm>
              <a:off x="1587545" y="3453136"/>
              <a:ext cx="466794" cy="1239419"/>
            </a:xfrm>
            <a:prstGeom prst="cube">
              <a:avLst>
                <a:gd name="adj" fmla="val 68513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645E1E51-022F-4602-994F-8F896522392B}"/>
                </a:ext>
              </a:extLst>
            </p:cNvPr>
            <p:cNvSpPr/>
            <p:nvPr/>
          </p:nvSpPr>
          <p:spPr>
            <a:xfrm>
              <a:off x="3518704" y="3889094"/>
              <a:ext cx="353028" cy="353028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5ED48080-96ED-4C4E-9528-5FB2ED9F709E}"/>
                </a:ext>
              </a:extLst>
            </p:cNvPr>
            <p:cNvCxnSpPr>
              <a:cxnSpLocks/>
              <a:endCxn id="4" idx="2"/>
            </p:cNvCxnSpPr>
            <p:nvPr/>
          </p:nvCxnSpPr>
          <p:spPr>
            <a:xfrm>
              <a:off x="1724628" y="3779134"/>
              <a:ext cx="1794076" cy="286474"/>
            </a:xfrm>
            <a:prstGeom prst="line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46577663-8364-40A6-B735-C1C80A16D831}"/>
                </a:ext>
              </a:extLst>
            </p:cNvPr>
            <p:cNvCxnSpPr>
              <a:cxnSpLocks/>
              <a:endCxn id="4" idx="2"/>
            </p:cNvCxnSpPr>
            <p:nvPr/>
          </p:nvCxnSpPr>
          <p:spPr>
            <a:xfrm flipV="1">
              <a:off x="1730415" y="4065608"/>
              <a:ext cx="1788289" cy="616351"/>
            </a:xfrm>
            <a:prstGeom prst="line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8509EF6C-3986-4484-9165-10C2A6D08642}"/>
                </a:ext>
              </a:extLst>
            </p:cNvPr>
            <p:cNvCxnSpPr>
              <a:cxnSpLocks/>
              <a:endCxn id="4" idx="2"/>
            </p:cNvCxnSpPr>
            <p:nvPr/>
          </p:nvCxnSpPr>
          <p:spPr>
            <a:xfrm flipV="1">
              <a:off x="2037144" y="4065608"/>
              <a:ext cx="1481560" cy="292260"/>
            </a:xfrm>
            <a:prstGeom prst="line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51DC5835-2C67-467C-AA77-89BDEF2FF818}"/>
                </a:ext>
              </a:extLst>
            </p:cNvPr>
            <p:cNvCxnSpPr>
              <a:cxnSpLocks/>
              <a:endCxn id="4" idx="2"/>
            </p:cNvCxnSpPr>
            <p:nvPr/>
          </p:nvCxnSpPr>
          <p:spPr>
            <a:xfrm>
              <a:off x="2037144" y="3449256"/>
              <a:ext cx="1481560" cy="616352"/>
            </a:xfrm>
            <a:prstGeom prst="line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6DCD42F3-EE91-40D7-9B0B-5646FD618A54}"/>
              </a:ext>
            </a:extLst>
          </p:cNvPr>
          <p:cNvCxnSpPr>
            <a:cxnSpLocks/>
          </p:cNvCxnSpPr>
          <p:nvPr/>
        </p:nvCxnSpPr>
        <p:spPr>
          <a:xfrm>
            <a:off x="3981527" y="4169629"/>
            <a:ext cx="350729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0616A0F6-8E19-4669-A904-799C6CC43711}"/>
              </a:ext>
            </a:extLst>
          </p:cNvPr>
          <p:cNvSpPr txBox="1"/>
          <p:nvPr/>
        </p:nvSpPr>
        <p:spPr>
          <a:xfrm>
            <a:off x="4088997" y="4357183"/>
            <a:ext cx="2953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전체 영역에 걸쳐 </a:t>
            </a:r>
            <a:r>
              <a:rPr lang="ko-KR" altLang="en-US" sz="18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연산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440A930-BB96-43BC-B582-0201A9895B41}"/>
              </a:ext>
            </a:extLst>
          </p:cNvPr>
          <p:cNvSpPr txBox="1"/>
          <p:nvPr/>
        </p:nvSpPr>
        <p:spPr>
          <a:xfrm>
            <a:off x="9504585" y="3215437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28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1AC3D29-7C16-4FE1-B475-4C24EF778B11}"/>
              </a:ext>
            </a:extLst>
          </p:cNvPr>
          <p:cNvSpPr txBox="1"/>
          <p:nvPr/>
        </p:nvSpPr>
        <p:spPr>
          <a:xfrm>
            <a:off x="8892992" y="4823358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28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4E8D662-4748-4C82-9B25-405FCC57E3B1}"/>
              </a:ext>
            </a:extLst>
          </p:cNvPr>
          <p:cNvSpPr txBox="1"/>
          <p:nvPr/>
        </p:nvSpPr>
        <p:spPr>
          <a:xfrm>
            <a:off x="7861294" y="5239730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A42806E-6777-424A-918A-B7E51C1C6797}"/>
              </a:ext>
            </a:extLst>
          </p:cNvPr>
          <p:cNvSpPr txBox="1"/>
          <p:nvPr/>
        </p:nvSpPr>
        <p:spPr>
          <a:xfrm>
            <a:off x="7862475" y="1646292"/>
            <a:ext cx="17980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Feature Map</a:t>
            </a:r>
          </a:p>
          <a:p>
            <a:r>
              <a:rPr lang="en-US" altLang="ko-KR" sz="18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Activation Map</a:t>
            </a:r>
          </a:p>
        </p:txBody>
      </p:sp>
      <p:cxnSp>
        <p:nvCxnSpPr>
          <p:cNvPr id="16" name="연결선: 구부러짐 15">
            <a:extLst>
              <a:ext uri="{FF2B5EF4-FFF2-40B4-BE49-F238E27FC236}">
                <a16:creationId xmlns:a16="http://schemas.microsoft.com/office/drawing/2014/main" id="{BB2BE29B-D0B4-4737-A495-57EF71DB9A09}"/>
              </a:ext>
            </a:extLst>
          </p:cNvPr>
          <p:cNvCxnSpPr>
            <a:cxnSpLocks/>
            <a:stCxn id="34" idx="1"/>
          </p:cNvCxnSpPr>
          <p:nvPr/>
        </p:nvCxnSpPr>
        <p:spPr>
          <a:xfrm rot="10800000" flipH="1" flipV="1">
            <a:off x="7862475" y="1969458"/>
            <a:ext cx="268740" cy="895276"/>
          </a:xfrm>
          <a:prstGeom prst="curvedConnector4">
            <a:avLst>
              <a:gd name="adj1" fmla="val -85064"/>
              <a:gd name="adj2" fmla="val 9843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정육면체 27">
            <a:extLst>
              <a:ext uri="{FF2B5EF4-FFF2-40B4-BE49-F238E27FC236}">
                <a16:creationId xmlns:a16="http://schemas.microsoft.com/office/drawing/2014/main" id="{AD1D6A1C-2E2B-4A5B-B190-83EB0F0C3524}"/>
              </a:ext>
            </a:extLst>
          </p:cNvPr>
          <p:cNvSpPr/>
          <p:nvPr/>
        </p:nvSpPr>
        <p:spPr>
          <a:xfrm>
            <a:off x="7517744" y="2417096"/>
            <a:ext cx="1082738" cy="2863634"/>
          </a:xfrm>
          <a:prstGeom prst="cube">
            <a:avLst>
              <a:gd name="adj" fmla="val 91686"/>
            </a:avLst>
          </a:prstGeom>
          <a:solidFill>
            <a:srgbClr val="E2E2F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정육면체 21">
            <a:extLst>
              <a:ext uri="{FF2B5EF4-FFF2-40B4-BE49-F238E27FC236}">
                <a16:creationId xmlns:a16="http://schemas.microsoft.com/office/drawing/2014/main" id="{7A7C76DA-7A79-4387-A8C2-2B7856ED7E01}"/>
              </a:ext>
            </a:extLst>
          </p:cNvPr>
          <p:cNvSpPr/>
          <p:nvPr/>
        </p:nvSpPr>
        <p:spPr>
          <a:xfrm>
            <a:off x="7700400" y="2417096"/>
            <a:ext cx="1082738" cy="2863634"/>
          </a:xfrm>
          <a:prstGeom prst="cube">
            <a:avLst>
              <a:gd name="adj" fmla="val 91686"/>
            </a:avLst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ED1A57C-C017-4CCC-B38C-90E95B6FF409}"/>
              </a:ext>
            </a:extLst>
          </p:cNvPr>
          <p:cNvSpPr txBox="1"/>
          <p:nvPr/>
        </p:nvSpPr>
        <p:spPr>
          <a:xfrm>
            <a:off x="3402925" y="1243879"/>
            <a:ext cx="59418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5x5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필터가 있다면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6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개별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feature map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생성됨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0" name="정육면체 29">
            <a:extLst>
              <a:ext uri="{FF2B5EF4-FFF2-40B4-BE49-F238E27FC236}">
                <a16:creationId xmlns:a16="http://schemas.microsoft.com/office/drawing/2014/main" id="{14DEB246-76BF-47B9-95A1-BB0519C427D4}"/>
              </a:ext>
            </a:extLst>
          </p:cNvPr>
          <p:cNvSpPr/>
          <p:nvPr/>
        </p:nvSpPr>
        <p:spPr>
          <a:xfrm>
            <a:off x="7887602" y="2417096"/>
            <a:ext cx="1082738" cy="2863634"/>
          </a:xfrm>
          <a:prstGeom prst="cube">
            <a:avLst>
              <a:gd name="adj" fmla="val 91686"/>
            </a:avLst>
          </a:prstGeom>
          <a:solidFill>
            <a:srgbClr val="FFCC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정육면체 35">
            <a:extLst>
              <a:ext uri="{FF2B5EF4-FFF2-40B4-BE49-F238E27FC236}">
                <a16:creationId xmlns:a16="http://schemas.microsoft.com/office/drawing/2014/main" id="{C0CFF654-E458-4675-9616-4DE76375547E}"/>
              </a:ext>
            </a:extLst>
          </p:cNvPr>
          <p:cNvSpPr/>
          <p:nvPr/>
        </p:nvSpPr>
        <p:spPr>
          <a:xfrm>
            <a:off x="8074804" y="2417096"/>
            <a:ext cx="1082738" cy="2863634"/>
          </a:xfrm>
          <a:prstGeom prst="cube">
            <a:avLst>
              <a:gd name="adj" fmla="val 91686"/>
            </a:avLst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정육면체 36">
            <a:extLst>
              <a:ext uri="{FF2B5EF4-FFF2-40B4-BE49-F238E27FC236}">
                <a16:creationId xmlns:a16="http://schemas.microsoft.com/office/drawing/2014/main" id="{DB5A48F1-FD8A-4CDE-8412-3CD269B9B4AF}"/>
              </a:ext>
            </a:extLst>
          </p:cNvPr>
          <p:cNvSpPr/>
          <p:nvPr/>
        </p:nvSpPr>
        <p:spPr>
          <a:xfrm>
            <a:off x="8262006" y="2417096"/>
            <a:ext cx="1082738" cy="2863634"/>
          </a:xfrm>
          <a:prstGeom prst="cube">
            <a:avLst>
              <a:gd name="adj" fmla="val 91686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정육면체 38">
            <a:extLst>
              <a:ext uri="{FF2B5EF4-FFF2-40B4-BE49-F238E27FC236}">
                <a16:creationId xmlns:a16="http://schemas.microsoft.com/office/drawing/2014/main" id="{39B54FCF-55C1-4764-9BAA-52DC51558AC7}"/>
              </a:ext>
            </a:extLst>
          </p:cNvPr>
          <p:cNvSpPr/>
          <p:nvPr/>
        </p:nvSpPr>
        <p:spPr>
          <a:xfrm>
            <a:off x="8449208" y="2417096"/>
            <a:ext cx="1082738" cy="2863634"/>
          </a:xfrm>
          <a:prstGeom prst="cube">
            <a:avLst>
              <a:gd name="adj" fmla="val 91686"/>
            </a:avLst>
          </a:prstGeom>
          <a:solidFill>
            <a:schemeClr val="accent5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2799354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DF7CA341-D506-40A7-A63E-21C07ECD778D}"/>
              </a:ext>
            </a:extLst>
          </p:cNvPr>
          <p:cNvSpPr txBox="1"/>
          <p:nvPr/>
        </p:nvSpPr>
        <p:spPr>
          <a:xfrm>
            <a:off x="640491" y="1284316"/>
            <a:ext cx="31143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Convolution Layer -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계산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ED1A57C-C017-4CCC-B38C-90E95B6FF409}"/>
              </a:ext>
            </a:extLst>
          </p:cNvPr>
          <p:cNvSpPr txBox="1"/>
          <p:nvPr/>
        </p:nvSpPr>
        <p:spPr>
          <a:xfrm>
            <a:off x="895905" y="5221401"/>
            <a:ext cx="2109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input feature map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7BD24F5-4F7D-406F-95E7-22F505C8C6A9}"/>
              </a:ext>
            </a:extLst>
          </p:cNvPr>
          <p:cNvSpPr/>
          <p:nvPr/>
        </p:nvSpPr>
        <p:spPr>
          <a:xfrm>
            <a:off x="917949" y="3078866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DC84458A-7FBC-4416-8812-728A64336585}"/>
              </a:ext>
            </a:extLst>
          </p:cNvPr>
          <p:cNvSpPr/>
          <p:nvPr/>
        </p:nvSpPr>
        <p:spPr>
          <a:xfrm>
            <a:off x="1334638" y="3078865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925BA50-4E4E-4F6E-81AA-0209AB57AABE}"/>
              </a:ext>
            </a:extLst>
          </p:cNvPr>
          <p:cNvSpPr/>
          <p:nvPr/>
        </p:nvSpPr>
        <p:spPr>
          <a:xfrm>
            <a:off x="1751327" y="3078864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D31DA0F-4157-4214-A742-622857AD6853}"/>
              </a:ext>
            </a:extLst>
          </p:cNvPr>
          <p:cNvSpPr/>
          <p:nvPr/>
        </p:nvSpPr>
        <p:spPr>
          <a:xfrm>
            <a:off x="2168016" y="3078863"/>
            <a:ext cx="416689" cy="416689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EC9ECDE4-0D40-4C0F-BF02-0961A6E23CB5}"/>
              </a:ext>
            </a:extLst>
          </p:cNvPr>
          <p:cNvSpPr/>
          <p:nvPr/>
        </p:nvSpPr>
        <p:spPr>
          <a:xfrm>
            <a:off x="2584705" y="3078862"/>
            <a:ext cx="416689" cy="416689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4F49BF30-C70C-4582-B0E8-FA7F2A23C33E}"/>
              </a:ext>
            </a:extLst>
          </p:cNvPr>
          <p:cNvSpPr/>
          <p:nvPr/>
        </p:nvSpPr>
        <p:spPr>
          <a:xfrm>
            <a:off x="917949" y="3495555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53E51E1A-0124-47D6-BC23-916A0D432EBF}"/>
              </a:ext>
            </a:extLst>
          </p:cNvPr>
          <p:cNvSpPr/>
          <p:nvPr/>
        </p:nvSpPr>
        <p:spPr>
          <a:xfrm>
            <a:off x="1334638" y="3495554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488DDB35-637F-4C47-88A4-DB128DBAF6B0}"/>
              </a:ext>
            </a:extLst>
          </p:cNvPr>
          <p:cNvSpPr/>
          <p:nvPr/>
        </p:nvSpPr>
        <p:spPr>
          <a:xfrm>
            <a:off x="1751327" y="3495553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91B827D-150C-4397-9E5A-D85988F7252F}"/>
              </a:ext>
            </a:extLst>
          </p:cNvPr>
          <p:cNvSpPr/>
          <p:nvPr/>
        </p:nvSpPr>
        <p:spPr>
          <a:xfrm>
            <a:off x="2168016" y="3495552"/>
            <a:ext cx="416689" cy="416689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9B9025AF-B722-40FC-AE3B-18B22818E0DD}"/>
              </a:ext>
            </a:extLst>
          </p:cNvPr>
          <p:cNvSpPr/>
          <p:nvPr/>
        </p:nvSpPr>
        <p:spPr>
          <a:xfrm>
            <a:off x="2584705" y="3495551"/>
            <a:ext cx="416689" cy="416689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52A5B3C9-8D23-493A-B807-EE2F3ACE6FC7}"/>
              </a:ext>
            </a:extLst>
          </p:cNvPr>
          <p:cNvSpPr/>
          <p:nvPr/>
        </p:nvSpPr>
        <p:spPr>
          <a:xfrm>
            <a:off x="917949" y="3912244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9A0BC9A9-0DA9-4D6F-A2A3-9AECB76200DE}"/>
              </a:ext>
            </a:extLst>
          </p:cNvPr>
          <p:cNvSpPr/>
          <p:nvPr/>
        </p:nvSpPr>
        <p:spPr>
          <a:xfrm>
            <a:off x="1334638" y="3912243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8D273507-F239-447C-8DD0-3D4891630A2C}"/>
              </a:ext>
            </a:extLst>
          </p:cNvPr>
          <p:cNvSpPr/>
          <p:nvPr/>
        </p:nvSpPr>
        <p:spPr>
          <a:xfrm>
            <a:off x="1751327" y="3912242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E008061A-C929-40CD-AC2A-62DE2E97E3CA}"/>
              </a:ext>
            </a:extLst>
          </p:cNvPr>
          <p:cNvSpPr/>
          <p:nvPr/>
        </p:nvSpPr>
        <p:spPr>
          <a:xfrm>
            <a:off x="2168016" y="3912241"/>
            <a:ext cx="416689" cy="416689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BC2563B0-9B14-4865-8729-51C423B1CF98}"/>
              </a:ext>
            </a:extLst>
          </p:cNvPr>
          <p:cNvSpPr/>
          <p:nvPr/>
        </p:nvSpPr>
        <p:spPr>
          <a:xfrm>
            <a:off x="2584705" y="3912240"/>
            <a:ext cx="416689" cy="416689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66F7AA68-1B34-40C1-82B3-7D478F382B15}"/>
              </a:ext>
            </a:extLst>
          </p:cNvPr>
          <p:cNvSpPr/>
          <p:nvPr/>
        </p:nvSpPr>
        <p:spPr>
          <a:xfrm>
            <a:off x="917949" y="4328933"/>
            <a:ext cx="416689" cy="416689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79DD9FAD-C8BE-4D8C-BBA2-B1D1EB298CCD}"/>
              </a:ext>
            </a:extLst>
          </p:cNvPr>
          <p:cNvSpPr/>
          <p:nvPr/>
        </p:nvSpPr>
        <p:spPr>
          <a:xfrm>
            <a:off x="1334638" y="4328932"/>
            <a:ext cx="416689" cy="416689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858254F5-9203-4536-9176-6B4B29E293A5}"/>
              </a:ext>
            </a:extLst>
          </p:cNvPr>
          <p:cNvSpPr/>
          <p:nvPr/>
        </p:nvSpPr>
        <p:spPr>
          <a:xfrm>
            <a:off x="1751327" y="4328931"/>
            <a:ext cx="416689" cy="416689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A174FEB-47CE-49D2-988F-1932061E2B65}"/>
              </a:ext>
            </a:extLst>
          </p:cNvPr>
          <p:cNvSpPr/>
          <p:nvPr/>
        </p:nvSpPr>
        <p:spPr>
          <a:xfrm>
            <a:off x="2168016" y="4328930"/>
            <a:ext cx="416689" cy="416689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6CB7FE35-74A0-425C-BBD9-8A542225F9A1}"/>
              </a:ext>
            </a:extLst>
          </p:cNvPr>
          <p:cNvSpPr/>
          <p:nvPr/>
        </p:nvSpPr>
        <p:spPr>
          <a:xfrm>
            <a:off x="2584705" y="4328929"/>
            <a:ext cx="416689" cy="416689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FCA1725C-D94B-4992-AEBA-07285FF3141E}"/>
              </a:ext>
            </a:extLst>
          </p:cNvPr>
          <p:cNvSpPr/>
          <p:nvPr/>
        </p:nvSpPr>
        <p:spPr>
          <a:xfrm>
            <a:off x="917949" y="4745622"/>
            <a:ext cx="416689" cy="416689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18574F6A-D8FA-4476-A383-E959ACB9453E}"/>
              </a:ext>
            </a:extLst>
          </p:cNvPr>
          <p:cNvSpPr/>
          <p:nvPr/>
        </p:nvSpPr>
        <p:spPr>
          <a:xfrm>
            <a:off x="1334638" y="4745621"/>
            <a:ext cx="416689" cy="416689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2EA704A8-037F-4C94-95E5-B35FBC6D3A8C}"/>
              </a:ext>
            </a:extLst>
          </p:cNvPr>
          <p:cNvSpPr/>
          <p:nvPr/>
        </p:nvSpPr>
        <p:spPr>
          <a:xfrm>
            <a:off x="1751327" y="4745620"/>
            <a:ext cx="416689" cy="416689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5D93837F-4BB0-4DB0-92AF-981EE78D1F61}"/>
              </a:ext>
            </a:extLst>
          </p:cNvPr>
          <p:cNvSpPr/>
          <p:nvPr/>
        </p:nvSpPr>
        <p:spPr>
          <a:xfrm>
            <a:off x="2168016" y="4745619"/>
            <a:ext cx="416689" cy="416689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B9A77B36-B568-4691-A589-5972A99E8E1C}"/>
              </a:ext>
            </a:extLst>
          </p:cNvPr>
          <p:cNvSpPr/>
          <p:nvPr/>
        </p:nvSpPr>
        <p:spPr>
          <a:xfrm>
            <a:off x="2584705" y="4745618"/>
            <a:ext cx="416689" cy="416689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3101A5F3-0E5E-46E6-B7C7-B8E88E1C3ACB}"/>
              </a:ext>
            </a:extLst>
          </p:cNvPr>
          <p:cNvGrpSpPr/>
          <p:nvPr/>
        </p:nvGrpSpPr>
        <p:grpSpPr>
          <a:xfrm>
            <a:off x="3655695" y="3401118"/>
            <a:ext cx="682578" cy="682578"/>
            <a:chOff x="4066594" y="3229662"/>
            <a:chExt cx="948466" cy="948466"/>
          </a:xfrm>
        </p:grpSpPr>
        <p:sp>
          <p:nvSpPr>
            <p:cNvPr id="8" name="곱하기 기호 7">
              <a:extLst>
                <a:ext uri="{FF2B5EF4-FFF2-40B4-BE49-F238E27FC236}">
                  <a16:creationId xmlns:a16="http://schemas.microsoft.com/office/drawing/2014/main" id="{0C351321-FB9D-4784-92A9-3CECE457C564}"/>
                </a:ext>
              </a:extLst>
            </p:cNvPr>
            <p:cNvSpPr/>
            <p:nvPr/>
          </p:nvSpPr>
          <p:spPr>
            <a:xfrm>
              <a:off x="4066594" y="3229662"/>
              <a:ext cx="948466" cy="948466"/>
            </a:xfrm>
            <a:prstGeom prst="mathMultiply">
              <a:avLst>
                <a:gd name="adj1" fmla="val 13205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" name="원형: 비어 있음 8">
              <a:extLst>
                <a:ext uri="{FF2B5EF4-FFF2-40B4-BE49-F238E27FC236}">
                  <a16:creationId xmlns:a16="http://schemas.microsoft.com/office/drawing/2014/main" id="{523B624B-2AC7-4818-A6F3-5FC3C28A9E04}"/>
                </a:ext>
              </a:extLst>
            </p:cNvPr>
            <p:cNvSpPr/>
            <p:nvPr/>
          </p:nvSpPr>
          <p:spPr>
            <a:xfrm>
              <a:off x="4100989" y="3264057"/>
              <a:ext cx="879676" cy="879676"/>
            </a:xfrm>
            <a:prstGeom prst="donut">
              <a:avLst>
                <a:gd name="adj" fmla="val 11921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73A99AC8-9474-4C4B-B276-211AAA785F07}"/>
              </a:ext>
            </a:extLst>
          </p:cNvPr>
          <p:cNvSpPr txBox="1"/>
          <p:nvPr/>
        </p:nvSpPr>
        <p:spPr>
          <a:xfrm>
            <a:off x="3331273" y="4038070"/>
            <a:ext cx="1439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accent1">
                    <a:lumMod val="50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convolution</a:t>
            </a: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3B5A9A56-FED1-43A4-8243-C380EE45278A}"/>
              </a:ext>
            </a:extLst>
          </p:cNvPr>
          <p:cNvSpPr/>
          <p:nvPr/>
        </p:nvSpPr>
        <p:spPr>
          <a:xfrm>
            <a:off x="4950199" y="3431658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F1A0B479-00E2-4A2F-867D-965D4E6F5578}"/>
              </a:ext>
            </a:extLst>
          </p:cNvPr>
          <p:cNvSpPr/>
          <p:nvPr/>
        </p:nvSpPr>
        <p:spPr>
          <a:xfrm>
            <a:off x="5366888" y="3431657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24061F29-FAF5-42DC-80A8-0FBDD0390940}"/>
              </a:ext>
            </a:extLst>
          </p:cNvPr>
          <p:cNvSpPr/>
          <p:nvPr/>
        </p:nvSpPr>
        <p:spPr>
          <a:xfrm>
            <a:off x="5783577" y="3431656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E7A22A2A-7369-4650-A6D4-954DEC0CBA34}"/>
              </a:ext>
            </a:extLst>
          </p:cNvPr>
          <p:cNvSpPr/>
          <p:nvPr/>
        </p:nvSpPr>
        <p:spPr>
          <a:xfrm>
            <a:off x="4950199" y="3848347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712ABF50-1653-43BC-9235-FAC19E3DB354}"/>
              </a:ext>
            </a:extLst>
          </p:cNvPr>
          <p:cNvSpPr/>
          <p:nvPr/>
        </p:nvSpPr>
        <p:spPr>
          <a:xfrm>
            <a:off x="5366888" y="3848346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4CD167FE-C279-462F-9759-65401DE4CF91}"/>
              </a:ext>
            </a:extLst>
          </p:cNvPr>
          <p:cNvSpPr/>
          <p:nvPr/>
        </p:nvSpPr>
        <p:spPr>
          <a:xfrm>
            <a:off x="5783577" y="3848345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FAC2C449-2537-4C2E-AA52-D3C3E8254B57}"/>
              </a:ext>
            </a:extLst>
          </p:cNvPr>
          <p:cNvSpPr/>
          <p:nvPr/>
        </p:nvSpPr>
        <p:spPr>
          <a:xfrm>
            <a:off x="4950199" y="4265036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4B4B2671-2155-4B58-B53E-C50B2B274027}"/>
              </a:ext>
            </a:extLst>
          </p:cNvPr>
          <p:cNvSpPr/>
          <p:nvPr/>
        </p:nvSpPr>
        <p:spPr>
          <a:xfrm>
            <a:off x="5366888" y="4265035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49F0EF99-BAD5-4915-A2E3-BAFA40B543E4}"/>
              </a:ext>
            </a:extLst>
          </p:cNvPr>
          <p:cNvSpPr/>
          <p:nvPr/>
        </p:nvSpPr>
        <p:spPr>
          <a:xfrm>
            <a:off x="5783577" y="4265034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06D8C3E8-B34A-4B76-9CC4-E3FBFE0C6B1B}"/>
              </a:ext>
            </a:extLst>
          </p:cNvPr>
          <p:cNvCxnSpPr/>
          <p:nvPr/>
        </p:nvCxnSpPr>
        <p:spPr>
          <a:xfrm>
            <a:off x="2168016" y="3078862"/>
            <a:ext cx="2782183" cy="347009"/>
          </a:xfrm>
          <a:prstGeom prst="line">
            <a:avLst/>
          </a:prstGeom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F458D564-4B14-4854-9EB8-E8457142BAEA}"/>
              </a:ext>
            </a:extLst>
          </p:cNvPr>
          <p:cNvCxnSpPr/>
          <p:nvPr/>
        </p:nvCxnSpPr>
        <p:spPr>
          <a:xfrm>
            <a:off x="2159993" y="4324133"/>
            <a:ext cx="2782183" cy="347009"/>
          </a:xfrm>
          <a:prstGeom prst="line">
            <a:avLst/>
          </a:prstGeom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EE8613EF-7065-4E29-9C2E-A64DB8A7987F}"/>
              </a:ext>
            </a:extLst>
          </p:cNvPr>
          <p:cNvSpPr/>
          <p:nvPr/>
        </p:nvSpPr>
        <p:spPr>
          <a:xfrm>
            <a:off x="7321477" y="3436833"/>
            <a:ext cx="416689" cy="416689"/>
          </a:xfrm>
          <a:prstGeom prst="rect">
            <a:avLst/>
          </a:prstGeom>
          <a:solidFill>
            <a:schemeClr val="accent5">
              <a:lumMod val="9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78CBBDA3-DF4D-4460-AFEB-2ED01EB532CE}"/>
              </a:ext>
            </a:extLst>
          </p:cNvPr>
          <p:cNvSpPr/>
          <p:nvPr/>
        </p:nvSpPr>
        <p:spPr>
          <a:xfrm>
            <a:off x="7738166" y="3436832"/>
            <a:ext cx="416689" cy="416689"/>
          </a:xfrm>
          <a:prstGeom prst="rect">
            <a:avLst/>
          </a:prstGeom>
          <a:solidFill>
            <a:schemeClr val="accent5">
              <a:lumMod val="9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5454E660-9F1D-4476-A30E-977B8C3279F1}"/>
              </a:ext>
            </a:extLst>
          </p:cNvPr>
          <p:cNvSpPr/>
          <p:nvPr/>
        </p:nvSpPr>
        <p:spPr>
          <a:xfrm>
            <a:off x="8154855" y="3436831"/>
            <a:ext cx="416689" cy="416689"/>
          </a:xfrm>
          <a:prstGeom prst="rect">
            <a:avLst/>
          </a:prstGeom>
          <a:solidFill>
            <a:schemeClr val="accent5">
              <a:lumMod val="9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A6AECE0D-611D-432F-B1F6-859867583581}"/>
              </a:ext>
            </a:extLst>
          </p:cNvPr>
          <p:cNvSpPr/>
          <p:nvPr/>
        </p:nvSpPr>
        <p:spPr>
          <a:xfrm>
            <a:off x="7321477" y="3853522"/>
            <a:ext cx="416689" cy="416689"/>
          </a:xfrm>
          <a:prstGeom prst="rect">
            <a:avLst/>
          </a:prstGeom>
          <a:solidFill>
            <a:schemeClr val="accent5">
              <a:lumMod val="9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7E66A6A2-9BE9-4CFA-8516-1FF4258E111A}"/>
              </a:ext>
            </a:extLst>
          </p:cNvPr>
          <p:cNvSpPr/>
          <p:nvPr/>
        </p:nvSpPr>
        <p:spPr>
          <a:xfrm>
            <a:off x="7738166" y="3853521"/>
            <a:ext cx="416689" cy="416689"/>
          </a:xfrm>
          <a:prstGeom prst="rect">
            <a:avLst/>
          </a:prstGeom>
          <a:solidFill>
            <a:schemeClr val="accent5">
              <a:lumMod val="9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2D38AFC2-DF5A-4DF6-A911-1116BA12B9AA}"/>
              </a:ext>
            </a:extLst>
          </p:cNvPr>
          <p:cNvSpPr/>
          <p:nvPr/>
        </p:nvSpPr>
        <p:spPr>
          <a:xfrm>
            <a:off x="8154855" y="3853520"/>
            <a:ext cx="416689" cy="416689"/>
          </a:xfrm>
          <a:prstGeom prst="rect">
            <a:avLst/>
          </a:prstGeom>
          <a:solidFill>
            <a:schemeClr val="accent5">
              <a:lumMod val="9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14433197-B39A-4DBF-8D3B-4DB7BBBD7A03}"/>
              </a:ext>
            </a:extLst>
          </p:cNvPr>
          <p:cNvSpPr/>
          <p:nvPr/>
        </p:nvSpPr>
        <p:spPr>
          <a:xfrm>
            <a:off x="7321477" y="4270211"/>
            <a:ext cx="416689" cy="416689"/>
          </a:xfrm>
          <a:prstGeom prst="rect">
            <a:avLst/>
          </a:prstGeom>
          <a:solidFill>
            <a:schemeClr val="accent5">
              <a:lumMod val="9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1216D77A-7DF0-4D9F-B060-BFD747E10F59}"/>
              </a:ext>
            </a:extLst>
          </p:cNvPr>
          <p:cNvSpPr/>
          <p:nvPr/>
        </p:nvSpPr>
        <p:spPr>
          <a:xfrm>
            <a:off x="7738166" y="4270210"/>
            <a:ext cx="416689" cy="416689"/>
          </a:xfrm>
          <a:prstGeom prst="rect">
            <a:avLst/>
          </a:prstGeom>
          <a:solidFill>
            <a:schemeClr val="accent5">
              <a:lumMod val="9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3BCC2E97-A7E6-4C31-8F58-F4D090371818}"/>
              </a:ext>
            </a:extLst>
          </p:cNvPr>
          <p:cNvSpPr/>
          <p:nvPr/>
        </p:nvSpPr>
        <p:spPr>
          <a:xfrm>
            <a:off x="8154855" y="4270209"/>
            <a:ext cx="416689" cy="416689"/>
          </a:xfrm>
          <a:prstGeom prst="rect">
            <a:avLst/>
          </a:prstGeom>
          <a:solidFill>
            <a:schemeClr val="accent5">
              <a:lumMod val="9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같음 기호 12">
            <a:extLst>
              <a:ext uri="{FF2B5EF4-FFF2-40B4-BE49-F238E27FC236}">
                <a16:creationId xmlns:a16="http://schemas.microsoft.com/office/drawing/2014/main" id="{0AD67139-35D0-420D-98AE-BDBC3E742FBD}"/>
              </a:ext>
            </a:extLst>
          </p:cNvPr>
          <p:cNvSpPr/>
          <p:nvPr/>
        </p:nvSpPr>
        <p:spPr>
          <a:xfrm>
            <a:off x="6398185" y="3848345"/>
            <a:ext cx="642395" cy="491924"/>
          </a:xfrm>
          <a:prstGeom prst="mathEqual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4EA34046-66D5-4375-8C66-8917D1A85CE0}"/>
              </a:ext>
            </a:extLst>
          </p:cNvPr>
          <p:cNvSpPr txBox="1"/>
          <p:nvPr/>
        </p:nvSpPr>
        <p:spPr>
          <a:xfrm>
            <a:off x="5278264" y="4745618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filter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1728B3F7-BCD6-47CE-B9AE-0E758B39A2F7}"/>
              </a:ext>
            </a:extLst>
          </p:cNvPr>
          <p:cNvSpPr txBox="1"/>
          <p:nvPr/>
        </p:nvSpPr>
        <p:spPr>
          <a:xfrm>
            <a:off x="6719382" y="4745618"/>
            <a:ext cx="2319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Output feature map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E72F2B9C-7CEA-4B02-A346-6C0013152A3D}"/>
              </a:ext>
            </a:extLst>
          </p:cNvPr>
          <p:cNvSpPr txBox="1"/>
          <p:nvPr/>
        </p:nvSpPr>
        <p:spPr>
          <a:xfrm>
            <a:off x="640491" y="2152641"/>
            <a:ext cx="64780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1x1 + 1x0 + 1x1 + 0x0 + 1x1 + 1x0 + 0x1 + 0x0 +1x1 = 4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313EBA17-67F5-4174-9376-3960E1CD554D}"/>
              </a:ext>
            </a:extLst>
          </p:cNvPr>
          <p:cNvSpPr txBox="1"/>
          <p:nvPr/>
        </p:nvSpPr>
        <p:spPr>
          <a:xfrm>
            <a:off x="1546656" y="5610967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C=1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48AF4A74-0689-4C29-90C8-5D1F92AB11C6}"/>
              </a:ext>
            </a:extLst>
          </p:cNvPr>
          <p:cNvSpPr txBox="1"/>
          <p:nvPr/>
        </p:nvSpPr>
        <p:spPr>
          <a:xfrm>
            <a:off x="5354406" y="5098411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C=1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D9DFF924-7FAE-4F52-8D0F-05815679EC47}"/>
              </a:ext>
            </a:extLst>
          </p:cNvPr>
          <p:cNvSpPr txBox="1"/>
          <p:nvPr/>
        </p:nvSpPr>
        <p:spPr>
          <a:xfrm>
            <a:off x="7703868" y="5173668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C=1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84C921AC-9554-4CFA-A1DA-B45AFEE5AF4F}"/>
              </a:ext>
            </a:extLst>
          </p:cNvPr>
          <p:cNvGrpSpPr/>
          <p:nvPr/>
        </p:nvGrpSpPr>
        <p:grpSpPr>
          <a:xfrm>
            <a:off x="913937" y="3055181"/>
            <a:ext cx="1250067" cy="1250069"/>
            <a:chOff x="7774160" y="1284316"/>
            <a:chExt cx="1250067" cy="1250069"/>
          </a:xfrm>
        </p:grpSpPr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22B6B465-1718-4C26-92E2-ACF5F291AB65}"/>
                </a:ext>
              </a:extLst>
            </p:cNvPr>
            <p:cNvSpPr/>
            <p:nvPr/>
          </p:nvSpPr>
          <p:spPr>
            <a:xfrm>
              <a:off x="8190849" y="1284317"/>
              <a:ext cx="416689" cy="416689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2CAC3DE6-7095-4D98-9089-0B75930A8531}"/>
                </a:ext>
              </a:extLst>
            </p:cNvPr>
            <p:cNvSpPr/>
            <p:nvPr/>
          </p:nvSpPr>
          <p:spPr>
            <a:xfrm>
              <a:off x="7774160" y="1701007"/>
              <a:ext cx="416689" cy="416689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3371942A-44AD-4E99-8A19-6727E58A11A1}"/>
                </a:ext>
              </a:extLst>
            </p:cNvPr>
            <p:cNvSpPr/>
            <p:nvPr/>
          </p:nvSpPr>
          <p:spPr>
            <a:xfrm>
              <a:off x="8607538" y="1701005"/>
              <a:ext cx="416689" cy="416689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5C5B5C14-B9DC-406B-B2D0-03A257D85B75}"/>
                </a:ext>
              </a:extLst>
            </p:cNvPr>
            <p:cNvSpPr/>
            <p:nvPr/>
          </p:nvSpPr>
          <p:spPr>
            <a:xfrm>
              <a:off x="8190849" y="2117695"/>
              <a:ext cx="416689" cy="416689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1D15D233-DC06-479C-A883-AE849339A3D3}"/>
                </a:ext>
              </a:extLst>
            </p:cNvPr>
            <p:cNvGrpSpPr/>
            <p:nvPr/>
          </p:nvGrpSpPr>
          <p:grpSpPr>
            <a:xfrm>
              <a:off x="7774160" y="1284316"/>
              <a:ext cx="1250067" cy="1250069"/>
              <a:chOff x="7774160" y="1284316"/>
              <a:chExt cx="1250067" cy="1250069"/>
            </a:xfrm>
          </p:grpSpPr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02130139-DAE1-4170-8482-E98878976FEF}"/>
                  </a:ext>
                </a:extLst>
              </p:cNvPr>
              <p:cNvSpPr/>
              <p:nvPr/>
            </p:nvSpPr>
            <p:spPr>
              <a:xfrm>
                <a:off x="7774160" y="1284318"/>
                <a:ext cx="416689" cy="416689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6" name="직사각형 95">
                <a:extLst>
                  <a:ext uri="{FF2B5EF4-FFF2-40B4-BE49-F238E27FC236}">
                    <a16:creationId xmlns:a16="http://schemas.microsoft.com/office/drawing/2014/main" id="{1B7E56F6-C9E6-42C3-BC2A-F27420FF7664}"/>
                  </a:ext>
                </a:extLst>
              </p:cNvPr>
              <p:cNvSpPr/>
              <p:nvPr/>
            </p:nvSpPr>
            <p:spPr>
              <a:xfrm>
                <a:off x="8607538" y="1284316"/>
                <a:ext cx="416689" cy="416689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8" name="직사각형 97">
                <a:extLst>
                  <a:ext uri="{FF2B5EF4-FFF2-40B4-BE49-F238E27FC236}">
                    <a16:creationId xmlns:a16="http://schemas.microsoft.com/office/drawing/2014/main" id="{6B10DECF-B9DD-4B57-9684-7FFC2E396BA5}"/>
                  </a:ext>
                </a:extLst>
              </p:cNvPr>
              <p:cNvSpPr/>
              <p:nvPr/>
            </p:nvSpPr>
            <p:spPr>
              <a:xfrm>
                <a:off x="8190849" y="1701006"/>
                <a:ext cx="416689" cy="416689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00" name="직사각형 99">
                <a:extLst>
                  <a:ext uri="{FF2B5EF4-FFF2-40B4-BE49-F238E27FC236}">
                    <a16:creationId xmlns:a16="http://schemas.microsoft.com/office/drawing/2014/main" id="{35DB1165-9C84-42CC-BA98-124D1849DDFE}"/>
                  </a:ext>
                </a:extLst>
              </p:cNvPr>
              <p:cNvSpPr/>
              <p:nvPr/>
            </p:nvSpPr>
            <p:spPr>
              <a:xfrm>
                <a:off x="7774160" y="2117696"/>
                <a:ext cx="416689" cy="416689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02" name="직사각형 101">
                <a:extLst>
                  <a:ext uri="{FF2B5EF4-FFF2-40B4-BE49-F238E27FC236}">
                    <a16:creationId xmlns:a16="http://schemas.microsoft.com/office/drawing/2014/main" id="{004526C7-500A-4A8F-96C2-13099749CD00}"/>
                  </a:ext>
                </a:extLst>
              </p:cNvPr>
              <p:cNvSpPr/>
              <p:nvPr/>
            </p:nvSpPr>
            <p:spPr>
              <a:xfrm>
                <a:off x="8607538" y="2117694"/>
                <a:ext cx="416689" cy="416689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55191475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DF7CA341-D506-40A7-A63E-21C07ECD778D}"/>
              </a:ext>
            </a:extLst>
          </p:cNvPr>
          <p:cNvSpPr txBox="1"/>
          <p:nvPr/>
        </p:nvSpPr>
        <p:spPr>
          <a:xfrm>
            <a:off x="640491" y="1284316"/>
            <a:ext cx="31143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Convolution Layer -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계산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ED1A57C-C017-4CCC-B38C-90E95B6FF409}"/>
              </a:ext>
            </a:extLst>
          </p:cNvPr>
          <p:cNvSpPr txBox="1"/>
          <p:nvPr/>
        </p:nvSpPr>
        <p:spPr>
          <a:xfrm>
            <a:off x="1010781" y="5573684"/>
            <a:ext cx="2020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input channel = </a:t>
            </a:r>
            <a:r>
              <a:rPr lang="en-US" altLang="ko-KR" sz="18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1F76E83-C891-49F0-A7E0-7DB67FF55691}"/>
              </a:ext>
            </a:extLst>
          </p:cNvPr>
          <p:cNvGrpSpPr/>
          <p:nvPr/>
        </p:nvGrpSpPr>
        <p:grpSpPr>
          <a:xfrm>
            <a:off x="1235451" y="2359393"/>
            <a:ext cx="2083445" cy="2083449"/>
            <a:chOff x="917949" y="3078862"/>
            <a:chExt cx="2083445" cy="2083449"/>
          </a:xfrm>
          <a:solidFill>
            <a:srgbClr val="66CCFF"/>
          </a:solidFill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7BD24F5-4F7D-406F-95E7-22F505C8C6A9}"/>
                </a:ext>
              </a:extLst>
            </p:cNvPr>
            <p:cNvSpPr/>
            <p:nvPr/>
          </p:nvSpPr>
          <p:spPr>
            <a:xfrm>
              <a:off x="917949" y="3078866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DC84458A-7FBC-4416-8812-728A64336585}"/>
                </a:ext>
              </a:extLst>
            </p:cNvPr>
            <p:cNvSpPr/>
            <p:nvPr/>
          </p:nvSpPr>
          <p:spPr>
            <a:xfrm>
              <a:off x="1334638" y="3078865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D925BA50-4E4E-4F6E-81AA-0209AB57AABE}"/>
                </a:ext>
              </a:extLst>
            </p:cNvPr>
            <p:cNvSpPr/>
            <p:nvPr/>
          </p:nvSpPr>
          <p:spPr>
            <a:xfrm>
              <a:off x="1751327" y="3078864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DD31DA0F-4157-4214-A742-622857AD6853}"/>
                </a:ext>
              </a:extLst>
            </p:cNvPr>
            <p:cNvSpPr/>
            <p:nvPr/>
          </p:nvSpPr>
          <p:spPr>
            <a:xfrm>
              <a:off x="2168016" y="3078863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EC9ECDE4-0D40-4C0F-BF02-0961A6E23CB5}"/>
                </a:ext>
              </a:extLst>
            </p:cNvPr>
            <p:cNvSpPr/>
            <p:nvPr/>
          </p:nvSpPr>
          <p:spPr>
            <a:xfrm>
              <a:off x="2584705" y="3078862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4F49BF30-C70C-4582-B0E8-FA7F2A23C33E}"/>
                </a:ext>
              </a:extLst>
            </p:cNvPr>
            <p:cNvSpPr/>
            <p:nvPr/>
          </p:nvSpPr>
          <p:spPr>
            <a:xfrm>
              <a:off x="917949" y="3495555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53E51E1A-0124-47D6-BC23-916A0D432EBF}"/>
                </a:ext>
              </a:extLst>
            </p:cNvPr>
            <p:cNvSpPr/>
            <p:nvPr/>
          </p:nvSpPr>
          <p:spPr>
            <a:xfrm>
              <a:off x="1334638" y="3495554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488DDB35-637F-4C47-88A4-DB128DBAF6B0}"/>
                </a:ext>
              </a:extLst>
            </p:cNvPr>
            <p:cNvSpPr/>
            <p:nvPr/>
          </p:nvSpPr>
          <p:spPr>
            <a:xfrm>
              <a:off x="1751327" y="3495553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491B827D-150C-4397-9E5A-D85988F7252F}"/>
                </a:ext>
              </a:extLst>
            </p:cNvPr>
            <p:cNvSpPr/>
            <p:nvPr/>
          </p:nvSpPr>
          <p:spPr>
            <a:xfrm>
              <a:off x="2168016" y="3495552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9B9025AF-B722-40FC-AE3B-18B22818E0DD}"/>
                </a:ext>
              </a:extLst>
            </p:cNvPr>
            <p:cNvSpPr/>
            <p:nvPr/>
          </p:nvSpPr>
          <p:spPr>
            <a:xfrm>
              <a:off x="2584705" y="3495551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52A5B3C9-8D23-493A-B807-EE2F3ACE6FC7}"/>
                </a:ext>
              </a:extLst>
            </p:cNvPr>
            <p:cNvSpPr/>
            <p:nvPr/>
          </p:nvSpPr>
          <p:spPr>
            <a:xfrm>
              <a:off x="917949" y="3912244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9A0BC9A9-0DA9-4D6F-A2A3-9AECB76200DE}"/>
                </a:ext>
              </a:extLst>
            </p:cNvPr>
            <p:cNvSpPr/>
            <p:nvPr/>
          </p:nvSpPr>
          <p:spPr>
            <a:xfrm>
              <a:off x="1334638" y="3912243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8D273507-F239-447C-8DD0-3D4891630A2C}"/>
                </a:ext>
              </a:extLst>
            </p:cNvPr>
            <p:cNvSpPr/>
            <p:nvPr/>
          </p:nvSpPr>
          <p:spPr>
            <a:xfrm>
              <a:off x="1751327" y="3912242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E008061A-C929-40CD-AC2A-62DE2E97E3CA}"/>
                </a:ext>
              </a:extLst>
            </p:cNvPr>
            <p:cNvSpPr/>
            <p:nvPr/>
          </p:nvSpPr>
          <p:spPr>
            <a:xfrm>
              <a:off x="2168016" y="3912241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BC2563B0-9B14-4865-8729-51C423B1CF98}"/>
                </a:ext>
              </a:extLst>
            </p:cNvPr>
            <p:cNvSpPr/>
            <p:nvPr/>
          </p:nvSpPr>
          <p:spPr>
            <a:xfrm>
              <a:off x="2584705" y="3912240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66F7AA68-1B34-40C1-82B3-7D478F382B15}"/>
                </a:ext>
              </a:extLst>
            </p:cNvPr>
            <p:cNvSpPr/>
            <p:nvPr/>
          </p:nvSpPr>
          <p:spPr>
            <a:xfrm>
              <a:off x="917949" y="4328933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79DD9FAD-C8BE-4D8C-BBA2-B1D1EB298CCD}"/>
                </a:ext>
              </a:extLst>
            </p:cNvPr>
            <p:cNvSpPr/>
            <p:nvPr/>
          </p:nvSpPr>
          <p:spPr>
            <a:xfrm>
              <a:off x="1334638" y="4328932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858254F5-9203-4536-9176-6B4B29E293A5}"/>
                </a:ext>
              </a:extLst>
            </p:cNvPr>
            <p:cNvSpPr/>
            <p:nvPr/>
          </p:nvSpPr>
          <p:spPr>
            <a:xfrm>
              <a:off x="1751327" y="4328931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FA174FEB-47CE-49D2-988F-1932061E2B65}"/>
                </a:ext>
              </a:extLst>
            </p:cNvPr>
            <p:cNvSpPr/>
            <p:nvPr/>
          </p:nvSpPr>
          <p:spPr>
            <a:xfrm>
              <a:off x="2168016" y="4328930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6CB7FE35-74A0-425C-BBD9-8A542225F9A1}"/>
                </a:ext>
              </a:extLst>
            </p:cNvPr>
            <p:cNvSpPr/>
            <p:nvPr/>
          </p:nvSpPr>
          <p:spPr>
            <a:xfrm>
              <a:off x="2584705" y="4328929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FCA1725C-D94B-4992-AEBA-07285FF3141E}"/>
                </a:ext>
              </a:extLst>
            </p:cNvPr>
            <p:cNvSpPr/>
            <p:nvPr/>
          </p:nvSpPr>
          <p:spPr>
            <a:xfrm>
              <a:off x="917949" y="4745622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18574F6A-D8FA-4476-A383-E959ACB9453E}"/>
                </a:ext>
              </a:extLst>
            </p:cNvPr>
            <p:cNvSpPr/>
            <p:nvPr/>
          </p:nvSpPr>
          <p:spPr>
            <a:xfrm>
              <a:off x="1334638" y="4745621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2EA704A8-037F-4C94-95E5-B35FBC6D3A8C}"/>
                </a:ext>
              </a:extLst>
            </p:cNvPr>
            <p:cNvSpPr/>
            <p:nvPr/>
          </p:nvSpPr>
          <p:spPr>
            <a:xfrm>
              <a:off x="1751327" y="4745620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5D93837F-4BB0-4DB0-92AF-981EE78D1F61}"/>
                </a:ext>
              </a:extLst>
            </p:cNvPr>
            <p:cNvSpPr/>
            <p:nvPr/>
          </p:nvSpPr>
          <p:spPr>
            <a:xfrm>
              <a:off x="2168016" y="4745619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B9A77B36-B568-4691-A589-5972A99E8E1C}"/>
                </a:ext>
              </a:extLst>
            </p:cNvPr>
            <p:cNvSpPr/>
            <p:nvPr/>
          </p:nvSpPr>
          <p:spPr>
            <a:xfrm>
              <a:off x="2584705" y="4745618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3101A5F3-0E5E-46E6-B7C7-B8E88E1C3ACB}"/>
              </a:ext>
            </a:extLst>
          </p:cNvPr>
          <p:cNvGrpSpPr/>
          <p:nvPr/>
        </p:nvGrpSpPr>
        <p:grpSpPr>
          <a:xfrm>
            <a:off x="3655695" y="3401118"/>
            <a:ext cx="682578" cy="682578"/>
            <a:chOff x="4066594" y="3229662"/>
            <a:chExt cx="948466" cy="948466"/>
          </a:xfrm>
        </p:grpSpPr>
        <p:sp>
          <p:nvSpPr>
            <p:cNvPr id="8" name="곱하기 기호 7">
              <a:extLst>
                <a:ext uri="{FF2B5EF4-FFF2-40B4-BE49-F238E27FC236}">
                  <a16:creationId xmlns:a16="http://schemas.microsoft.com/office/drawing/2014/main" id="{0C351321-FB9D-4784-92A9-3CECE457C564}"/>
                </a:ext>
              </a:extLst>
            </p:cNvPr>
            <p:cNvSpPr/>
            <p:nvPr/>
          </p:nvSpPr>
          <p:spPr>
            <a:xfrm>
              <a:off x="4066594" y="3229662"/>
              <a:ext cx="948466" cy="948466"/>
            </a:xfrm>
            <a:prstGeom prst="mathMultiply">
              <a:avLst>
                <a:gd name="adj1" fmla="val 13205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" name="원형: 비어 있음 8">
              <a:extLst>
                <a:ext uri="{FF2B5EF4-FFF2-40B4-BE49-F238E27FC236}">
                  <a16:creationId xmlns:a16="http://schemas.microsoft.com/office/drawing/2014/main" id="{523B624B-2AC7-4818-A6F3-5FC3C28A9E04}"/>
                </a:ext>
              </a:extLst>
            </p:cNvPr>
            <p:cNvSpPr/>
            <p:nvPr/>
          </p:nvSpPr>
          <p:spPr>
            <a:xfrm>
              <a:off x="4100989" y="3264057"/>
              <a:ext cx="879676" cy="879676"/>
            </a:xfrm>
            <a:prstGeom prst="donut">
              <a:avLst>
                <a:gd name="adj" fmla="val 11921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73A99AC8-9474-4C4B-B276-211AAA785F07}"/>
              </a:ext>
            </a:extLst>
          </p:cNvPr>
          <p:cNvSpPr txBox="1"/>
          <p:nvPr/>
        </p:nvSpPr>
        <p:spPr>
          <a:xfrm>
            <a:off x="3331273" y="4038070"/>
            <a:ext cx="1439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accent1">
                    <a:lumMod val="50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convolution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40B6893-A154-4099-A8ED-9E0AE561C043}"/>
              </a:ext>
            </a:extLst>
          </p:cNvPr>
          <p:cNvGrpSpPr/>
          <p:nvPr/>
        </p:nvGrpSpPr>
        <p:grpSpPr>
          <a:xfrm>
            <a:off x="5445737" y="2845004"/>
            <a:ext cx="1250067" cy="1250069"/>
            <a:chOff x="5356462" y="2037079"/>
            <a:chExt cx="1250067" cy="1250069"/>
          </a:xfrm>
        </p:grpSpPr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3B5A9A56-FED1-43A4-8243-C380EE45278A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F1A0B479-00E2-4A2F-867D-965D4E6F5578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24061F29-FAF5-42DC-80A8-0FBDD0390940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E7A22A2A-7369-4650-A6D4-954DEC0CBA34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712ABF50-1653-43BC-9235-FAC19E3DB354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4CD167FE-C279-462F-9759-65401DE4CF91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FAC2C449-2537-4C2E-AA52-D3C3E8254B57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4B4B2671-2155-4B58-B53E-C50B2B274027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49F0EF99-BAD5-4915-A2E3-BAFA40B543E4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3" name="같음 기호 12">
            <a:extLst>
              <a:ext uri="{FF2B5EF4-FFF2-40B4-BE49-F238E27FC236}">
                <a16:creationId xmlns:a16="http://schemas.microsoft.com/office/drawing/2014/main" id="{0AD67139-35D0-420D-98AE-BDBC3E742FBD}"/>
              </a:ext>
            </a:extLst>
          </p:cNvPr>
          <p:cNvSpPr/>
          <p:nvPr/>
        </p:nvSpPr>
        <p:spPr>
          <a:xfrm>
            <a:off x="6985949" y="3470039"/>
            <a:ext cx="642395" cy="491924"/>
          </a:xfrm>
          <a:prstGeom prst="mathEqual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4EA34046-66D5-4375-8C66-8917D1A85CE0}"/>
              </a:ext>
            </a:extLst>
          </p:cNvPr>
          <p:cNvSpPr txBox="1"/>
          <p:nvPr/>
        </p:nvSpPr>
        <p:spPr>
          <a:xfrm>
            <a:off x="5246383" y="5989120"/>
            <a:ext cx="1690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# of filters</a:t>
            </a:r>
            <a:r>
              <a:rPr lang="en-US" altLang="ko-KR" sz="18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: 1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1728B3F7-BCD6-47CE-B9AE-0E758B39A2F7}"/>
              </a:ext>
            </a:extLst>
          </p:cNvPr>
          <p:cNvSpPr txBox="1"/>
          <p:nvPr/>
        </p:nvSpPr>
        <p:spPr>
          <a:xfrm>
            <a:off x="8110899" y="5288650"/>
            <a:ext cx="2169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Output channel : </a:t>
            </a:r>
            <a:r>
              <a:rPr lang="en-US" altLang="ko-KR" sz="18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</a:p>
        </p:txBody>
      </p: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E547102F-D80C-4B97-BAE3-E0971867EB1D}"/>
              </a:ext>
            </a:extLst>
          </p:cNvPr>
          <p:cNvGrpSpPr/>
          <p:nvPr/>
        </p:nvGrpSpPr>
        <p:grpSpPr>
          <a:xfrm>
            <a:off x="1007547" y="2567733"/>
            <a:ext cx="2083445" cy="2083449"/>
            <a:chOff x="917949" y="3078862"/>
            <a:chExt cx="2083445" cy="2083449"/>
          </a:xfrm>
          <a:solidFill>
            <a:srgbClr val="CCFFCC"/>
          </a:solidFill>
        </p:grpSpPr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F768ED7F-429C-42E0-86DD-80E7C9728A79}"/>
                </a:ext>
              </a:extLst>
            </p:cNvPr>
            <p:cNvSpPr/>
            <p:nvPr/>
          </p:nvSpPr>
          <p:spPr>
            <a:xfrm>
              <a:off x="917949" y="3078866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37CD1D75-C3AF-4547-AE79-35DA3CEA1888}"/>
                </a:ext>
              </a:extLst>
            </p:cNvPr>
            <p:cNvSpPr/>
            <p:nvPr/>
          </p:nvSpPr>
          <p:spPr>
            <a:xfrm>
              <a:off x="1334638" y="3078865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8A8AAD45-0240-41A3-8E81-0F480EF823D0}"/>
                </a:ext>
              </a:extLst>
            </p:cNvPr>
            <p:cNvSpPr/>
            <p:nvPr/>
          </p:nvSpPr>
          <p:spPr>
            <a:xfrm>
              <a:off x="1751327" y="3078864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DF9D4FDE-588B-4648-8E14-099BE22C8C7A}"/>
                </a:ext>
              </a:extLst>
            </p:cNvPr>
            <p:cNvSpPr/>
            <p:nvPr/>
          </p:nvSpPr>
          <p:spPr>
            <a:xfrm>
              <a:off x="2168016" y="3078863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6BC7DFA1-F6A1-4DAA-A2AD-DD08A7A9A6DF}"/>
                </a:ext>
              </a:extLst>
            </p:cNvPr>
            <p:cNvSpPr/>
            <p:nvPr/>
          </p:nvSpPr>
          <p:spPr>
            <a:xfrm>
              <a:off x="2584705" y="3078862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F0D68721-1C57-4D43-99DC-EE0111799B56}"/>
                </a:ext>
              </a:extLst>
            </p:cNvPr>
            <p:cNvSpPr/>
            <p:nvPr/>
          </p:nvSpPr>
          <p:spPr>
            <a:xfrm>
              <a:off x="917949" y="3495555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0245758B-6A6F-4C4D-A928-2E94302F5F60}"/>
                </a:ext>
              </a:extLst>
            </p:cNvPr>
            <p:cNvSpPr/>
            <p:nvPr/>
          </p:nvSpPr>
          <p:spPr>
            <a:xfrm>
              <a:off x="1334638" y="3495554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EE681D2C-DF83-4A65-BE02-1FA6C08CA8CC}"/>
                </a:ext>
              </a:extLst>
            </p:cNvPr>
            <p:cNvSpPr/>
            <p:nvPr/>
          </p:nvSpPr>
          <p:spPr>
            <a:xfrm>
              <a:off x="1751327" y="3495553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B195AEA7-4224-49CD-9C83-54278558B16C}"/>
                </a:ext>
              </a:extLst>
            </p:cNvPr>
            <p:cNvSpPr/>
            <p:nvPr/>
          </p:nvSpPr>
          <p:spPr>
            <a:xfrm>
              <a:off x="2168016" y="3495552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BA8B82C6-6D97-4033-9B1C-50C95D26A2FB}"/>
                </a:ext>
              </a:extLst>
            </p:cNvPr>
            <p:cNvSpPr/>
            <p:nvPr/>
          </p:nvSpPr>
          <p:spPr>
            <a:xfrm>
              <a:off x="2584705" y="3495551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7CEEEBF9-FFCD-4EC7-A52C-26512CFC6A82}"/>
                </a:ext>
              </a:extLst>
            </p:cNvPr>
            <p:cNvSpPr/>
            <p:nvPr/>
          </p:nvSpPr>
          <p:spPr>
            <a:xfrm>
              <a:off x="917949" y="3912244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B5BA916F-4C61-4766-8F86-7B1FBDD8E2C4}"/>
                </a:ext>
              </a:extLst>
            </p:cNvPr>
            <p:cNvSpPr/>
            <p:nvPr/>
          </p:nvSpPr>
          <p:spPr>
            <a:xfrm>
              <a:off x="1334638" y="3912243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A03200A5-B55A-4003-B577-3813C10B323E}"/>
                </a:ext>
              </a:extLst>
            </p:cNvPr>
            <p:cNvSpPr/>
            <p:nvPr/>
          </p:nvSpPr>
          <p:spPr>
            <a:xfrm>
              <a:off x="1751327" y="3912242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07075CCA-97B1-43D2-8487-69F466B0D62A}"/>
                </a:ext>
              </a:extLst>
            </p:cNvPr>
            <p:cNvSpPr/>
            <p:nvPr/>
          </p:nvSpPr>
          <p:spPr>
            <a:xfrm>
              <a:off x="2168016" y="3912241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515A3E34-036C-448D-AF4E-616D65AA5C69}"/>
                </a:ext>
              </a:extLst>
            </p:cNvPr>
            <p:cNvSpPr/>
            <p:nvPr/>
          </p:nvSpPr>
          <p:spPr>
            <a:xfrm>
              <a:off x="2584705" y="3912240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2A9CE6AA-764D-4EC5-AE22-D80606C82564}"/>
                </a:ext>
              </a:extLst>
            </p:cNvPr>
            <p:cNvSpPr/>
            <p:nvPr/>
          </p:nvSpPr>
          <p:spPr>
            <a:xfrm>
              <a:off x="917949" y="4328933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CF94E334-5AD9-4324-A39B-0CD54C437E27}"/>
                </a:ext>
              </a:extLst>
            </p:cNvPr>
            <p:cNvSpPr/>
            <p:nvPr/>
          </p:nvSpPr>
          <p:spPr>
            <a:xfrm>
              <a:off x="1334638" y="4328932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F7BB5202-44C2-4B04-B5E6-EA8421FE27CE}"/>
                </a:ext>
              </a:extLst>
            </p:cNvPr>
            <p:cNvSpPr/>
            <p:nvPr/>
          </p:nvSpPr>
          <p:spPr>
            <a:xfrm>
              <a:off x="1751327" y="4328931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63BE44C6-A946-4CDE-A545-438AAAFCD62C}"/>
                </a:ext>
              </a:extLst>
            </p:cNvPr>
            <p:cNvSpPr/>
            <p:nvPr/>
          </p:nvSpPr>
          <p:spPr>
            <a:xfrm>
              <a:off x="2168016" y="4328930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0A639EF8-5E76-4642-BCC7-8E161D2358D7}"/>
                </a:ext>
              </a:extLst>
            </p:cNvPr>
            <p:cNvSpPr/>
            <p:nvPr/>
          </p:nvSpPr>
          <p:spPr>
            <a:xfrm>
              <a:off x="2584705" y="4328929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A2C8B60C-48F8-48F3-86E1-B3A03CF4F8F2}"/>
                </a:ext>
              </a:extLst>
            </p:cNvPr>
            <p:cNvSpPr/>
            <p:nvPr/>
          </p:nvSpPr>
          <p:spPr>
            <a:xfrm>
              <a:off x="917949" y="4745622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75F4BDB4-91A4-4EA2-881B-EA1B41D0DFA4}"/>
                </a:ext>
              </a:extLst>
            </p:cNvPr>
            <p:cNvSpPr/>
            <p:nvPr/>
          </p:nvSpPr>
          <p:spPr>
            <a:xfrm>
              <a:off x="1334638" y="4745621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862C0664-F569-439C-8D96-CFD84EF8D2ED}"/>
                </a:ext>
              </a:extLst>
            </p:cNvPr>
            <p:cNvSpPr/>
            <p:nvPr/>
          </p:nvSpPr>
          <p:spPr>
            <a:xfrm>
              <a:off x="1751327" y="4745620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29809AD0-4E31-41B2-82AD-C93404C58963}"/>
                </a:ext>
              </a:extLst>
            </p:cNvPr>
            <p:cNvSpPr/>
            <p:nvPr/>
          </p:nvSpPr>
          <p:spPr>
            <a:xfrm>
              <a:off x="2168016" y="4745619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FAA9893C-9795-4423-BBAE-3D592E0012EA}"/>
                </a:ext>
              </a:extLst>
            </p:cNvPr>
            <p:cNvSpPr/>
            <p:nvPr/>
          </p:nvSpPr>
          <p:spPr>
            <a:xfrm>
              <a:off x="2584705" y="4745618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28623EA6-B336-4092-9388-E401619FCA78}"/>
              </a:ext>
            </a:extLst>
          </p:cNvPr>
          <p:cNvGrpSpPr/>
          <p:nvPr/>
        </p:nvGrpSpPr>
        <p:grpSpPr>
          <a:xfrm>
            <a:off x="753289" y="2789872"/>
            <a:ext cx="2083445" cy="2083449"/>
            <a:chOff x="917949" y="3078862"/>
            <a:chExt cx="2083445" cy="2083449"/>
          </a:xfrm>
        </p:grpSpPr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B87FE7AE-8BA9-4FAD-AC30-121DD58C03E4}"/>
                </a:ext>
              </a:extLst>
            </p:cNvPr>
            <p:cNvSpPr/>
            <p:nvPr/>
          </p:nvSpPr>
          <p:spPr>
            <a:xfrm>
              <a:off x="917949" y="3078866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CBC031ED-07D2-41D8-80EF-5FEE7D3686A7}"/>
                </a:ext>
              </a:extLst>
            </p:cNvPr>
            <p:cNvSpPr/>
            <p:nvPr/>
          </p:nvSpPr>
          <p:spPr>
            <a:xfrm>
              <a:off x="1334638" y="3078865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4773EC4C-69CE-4A26-8D01-323561CB5D7B}"/>
                </a:ext>
              </a:extLst>
            </p:cNvPr>
            <p:cNvSpPr/>
            <p:nvPr/>
          </p:nvSpPr>
          <p:spPr>
            <a:xfrm>
              <a:off x="1751327" y="3078864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FD2C87FA-40A7-46FB-A36F-6A782FBC8F13}"/>
                </a:ext>
              </a:extLst>
            </p:cNvPr>
            <p:cNvSpPr/>
            <p:nvPr/>
          </p:nvSpPr>
          <p:spPr>
            <a:xfrm>
              <a:off x="2168016" y="3078863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635A9668-B884-4D27-B9A8-312EA25FF54B}"/>
                </a:ext>
              </a:extLst>
            </p:cNvPr>
            <p:cNvSpPr/>
            <p:nvPr/>
          </p:nvSpPr>
          <p:spPr>
            <a:xfrm>
              <a:off x="2584705" y="3078862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47E900A8-7AD2-47E1-93B3-98E402457E7C}"/>
                </a:ext>
              </a:extLst>
            </p:cNvPr>
            <p:cNvSpPr/>
            <p:nvPr/>
          </p:nvSpPr>
          <p:spPr>
            <a:xfrm>
              <a:off x="917949" y="3495555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333A486F-2EEF-43A2-8712-F5E49518C55F}"/>
                </a:ext>
              </a:extLst>
            </p:cNvPr>
            <p:cNvSpPr/>
            <p:nvPr/>
          </p:nvSpPr>
          <p:spPr>
            <a:xfrm>
              <a:off x="1334638" y="3495554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B1738E3C-142F-4DD0-A479-81126852A672}"/>
                </a:ext>
              </a:extLst>
            </p:cNvPr>
            <p:cNvSpPr/>
            <p:nvPr/>
          </p:nvSpPr>
          <p:spPr>
            <a:xfrm>
              <a:off x="1751327" y="3495553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D928835C-D499-49CE-AC36-C41CFF71078C}"/>
                </a:ext>
              </a:extLst>
            </p:cNvPr>
            <p:cNvSpPr/>
            <p:nvPr/>
          </p:nvSpPr>
          <p:spPr>
            <a:xfrm>
              <a:off x="2168016" y="3495552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11D0F0B0-9298-4A3F-A997-D1BB85CEF041}"/>
                </a:ext>
              </a:extLst>
            </p:cNvPr>
            <p:cNvSpPr/>
            <p:nvPr/>
          </p:nvSpPr>
          <p:spPr>
            <a:xfrm>
              <a:off x="2584705" y="3495551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AB49EA9C-2437-47FC-87A4-268B3CDEAE29}"/>
                </a:ext>
              </a:extLst>
            </p:cNvPr>
            <p:cNvSpPr/>
            <p:nvPr/>
          </p:nvSpPr>
          <p:spPr>
            <a:xfrm>
              <a:off x="917949" y="3912244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9787479C-E00C-4AC0-92A0-CA20563B2D07}"/>
                </a:ext>
              </a:extLst>
            </p:cNvPr>
            <p:cNvSpPr/>
            <p:nvPr/>
          </p:nvSpPr>
          <p:spPr>
            <a:xfrm>
              <a:off x="1334638" y="3912243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7200D3BD-9171-4F31-BB00-AED51442DA2C}"/>
                </a:ext>
              </a:extLst>
            </p:cNvPr>
            <p:cNvSpPr/>
            <p:nvPr/>
          </p:nvSpPr>
          <p:spPr>
            <a:xfrm>
              <a:off x="1751327" y="3912242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21DCEF27-EB28-4A1F-85D3-B4526BE1152A}"/>
                </a:ext>
              </a:extLst>
            </p:cNvPr>
            <p:cNvSpPr/>
            <p:nvPr/>
          </p:nvSpPr>
          <p:spPr>
            <a:xfrm>
              <a:off x="2168016" y="3912241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D71798FE-D014-4629-B8C9-AD82FDF85BE7}"/>
                </a:ext>
              </a:extLst>
            </p:cNvPr>
            <p:cNvSpPr/>
            <p:nvPr/>
          </p:nvSpPr>
          <p:spPr>
            <a:xfrm>
              <a:off x="2584705" y="3912240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12899DAC-CE55-4094-9D8D-0D66A1995A2C}"/>
                </a:ext>
              </a:extLst>
            </p:cNvPr>
            <p:cNvSpPr/>
            <p:nvPr/>
          </p:nvSpPr>
          <p:spPr>
            <a:xfrm>
              <a:off x="917949" y="4328933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BE53AF0B-8AB8-4356-ADF4-5CB00A9BD3A3}"/>
                </a:ext>
              </a:extLst>
            </p:cNvPr>
            <p:cNvSpPr/>
            <p:nvPr/>
          </p:nvSpPr>
          <p:spPr>
            <a:xfrm>
              <a:off x="1334638" y="4328932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CD392778-ED32-465C-8E34-CA807A03A7D9}"/>
                </a:ext>
              </a:extLst>
            </p:cNvPr>
            <p:cNvSpPr/>
            <p:nvPr/>
          </p:nvSpPr>
          <p:spPr>
            <a:xfrm>
              <a:off x="1751327" y="4328931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F7FC7F24-FFDF-42C7-BC0B-AD8119DE6703}"/>
                </a:ext>
              </a:extLst>
            </p:cNvPr>
            <p:cNvSpPr/>
            <p:nvPr/>
          </p:nvSpPr>
          <p:spPr>
            <a:xfrm>
              <a:off x="2168016" y="4328930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FD118D16-C7A3-4371-8F70-AE8C5B8BE587}"/>
                </a:ext>
              </a:extLst>
            </p:cNvPr>
            <p:cNvSpPr/>
            <p:nvPr/>
          </p:nvSpPr>
          <p:spPr>
            <a:xfrm>
              <a:off x="2584705" y="4328929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DF91008E-0718-41E0-889B-D6AB1BF997D2}"/>
                </a:ext>
              </a:extLst>
            </p:cNvPr>
            <p:cNvSpPr/>
            <p:nvPr/>
          </p:nvSpPr>
          <p:spPr>
            <a:xfrm>
              <a:off x="917949" y="4745622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A65FCF49-527C-4893-9E1A-833FDE3A7763}"/>
                </a:ext>
              </a:extLst>
            </p:cNvPr>
            <p:cNvSpPr/>
            <p:nvPr/>
          </p:nvSpPr>
          <p:spPr>
            <a:xfrm>
              <a:off x="1334638" y="4745621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1F153BD5-9D8A-4B18-949F-7CB3F38B1781}"/>
                </a:ext>
              </a:extLst>
            </p:cNvPr>
            <p:cNvSpPr/>
            <p:nvPr/>
          </p:nvSpPr>
          <p:spPr>
            <a:xfrm>
              <a:off x="1751327" y="4745620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B44121A5-3134-4B84-8D28-C4411AB25596}"/>
                </a:ext>
              </a:extLst>
            </p:cNvPr>
            <p:cNvSpPr/>
            <p:nvPr/>
          </p:nvSpPr>
          <p:spPr>
            <a:xfrm>
              <a:off x="2168016" y="4745619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EC9B877F-FAA3-47C1-A866-0AFF83D18995}"/>
                </a:ext>
              </a:extLst>
            </p:cNvPr>
            <p:cNvSpPr/>
            <p:nvPr/>
          </p:nvSpPr>
          <p:spPr>
            <a:xfrm>
              <a:off x="2584705" y="4745618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47" name="그룹 146">
            <a:extLst>
              <a:ext uri="{FF2B5EF4-FFF2-40B4-BE49-F238E27FC236}">
                <a16:creationId xmlns:a16="http://schemas.microsoft.com/office/drawing/2014/main" id="{3F4EC759-0449-4FE9-A07F-457437E68D60}"/>
              </a:ext>
            </a:extLst>
          </p:cNvPr>
          <p:cNvGrpSpPr/>
          <p:nvPr/>
        </p:nvGrpSpPr>
        <p:grpSpPr>
          <a:xfrm>
            <a:off x="5237392" y="3053348"/>
            <a:ext cx="1250067" cy="1250069"/>
            <a:chOff x="5356462" y="2037079"/>
            <a:chExt cx="1250067" cy="1250069"/>
          </a:xfrm>
        </p:grpSpPr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DAEECA62-99EF-4580-A21D-8573510A3B43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6D202592-483B-4C66-9B39-9BE30879F0FF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4816EA98-688B-40CB-9220-A03A88DFB631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E1B7599C-C0D2-4440-B108-507BF2211767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703B8028-FD45-4E8C-8EB7-D1CDE229BE2B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89210A3A-4A1A-420F-9C2C-D0B2E2919F6A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DD9A4733-5C30-49FE-B04D-08622FC55D4A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1CC134E3-92DA-4617-A4AB-AC092FC4709A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6" name="직사각형 155">
              <a:extLst>
                <a:ext uri="{FF2B5EF4-FFF2-40B4-BE49-F238E27FC236}">
                  <a16:creationId xmlns:a16="http://schemas.microsoft.com/office/drawing/2014/main" id="{68EE725D-0B91-469D-846E-88CA32EADF33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57" name="그룹 156">
            <a:extLst>
              <a:ext uri="{FF2B5EF4-FFF2-40B4-BE49-F238E27FC236}">
                <a16:creationId xmlns:a16="http://schemas.microsoft.com/office/drawing/2014/main" id="{9DCC6639-E742-46B8-985D-29A1F48B9327}"/>
              </a:ext>
            </a:extLst>
          </p:cNvPr>
          <p:cNvGrpSpPr/>
          <p:nvPr/>
        </p:nvGrpSpPr>
        <p:grpSpPr>
          <a:xfrm>
            <a:off x="5028779" y="3274424"/>
            <a:ext cx="1250067" cy="1250069"/>
            <a:chOff x="5356462" y="2037079"/>
            <a:chExt cx="1250067" cy="1250069"/>
          </a:xfrm>
        </p:grpSpPr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19E085B0-8C30-4649-94F0-D5F28E281784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9" name="직사각형 158">
              <a:extLst>
                <a:ext uri="{FF2B5EF4-FFF2-40B4-BE49-F238E27FC236}">
                  <a16:creationId xmlns:a16="http://schemas.microsoft.com/office/drawing/2014/main" id="{4A112B17-654E-41D0-B8F4-C82E1A480826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0" name="직사각형 159">
              <a:extLst>
                <a:ext uri="{FF2B5EF4-FFF2-40B4-BE49-F238E27FC236}">
                  <a16:creationId xmlns:a16="http://schemas.microsoft.com/office/drawing/2014/main" id="{0C57C1FB-5402-4412-92A7-6FE22266848D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1" name="직사각형 160">
              <a:extLst>
                <a:ext uri="{FF2B5EF4-FFF2-40B4-BE49-F238E27FC236}">
                  <a16:creationId xmlns:a16="http://schemas.microsoft.com/office/drawing/2014/main" id="{728470D5-9CB3-4817-BBA3-BB0C8B780087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C65775A3-7EFA-4830-A466-0A1369E348FF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3" name="직사각형 162">
              <a:extLst>
                <a:ext uri="{FF2B5EF4-FFF2-40B4-BE49-F238E27FC236}">
                  <a16:creationId xmlns:a16="http://schemas.microsoft.com/office/drawing/2014/main" id="{2E12E558-81AC-469D-BA76-5893F0AD1F86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2A4C8CAA-6EF5-44E1-A2E8-2306CED5EBD1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40C2F927-67A5-4BBA-A22F-AFF02BD8FFB4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6" name="직사각형 165">
              <a:extLst>
                <a:ext uri="{FF2B5EF4-FFF2-40B4-BE49-F238E27FC236}">
                  <a16:creationId xmlns:a16="http://schemas.microsoft.com/office/drawing/2014/main" id="{9BBC6BD4-9ACD-46EA-B471-9B59089B8A22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06" name="TextBox 205">
            <a:extLst>
              <a:ext uri="{FF2B5EF4-FFF2-40B4-BE49-F238E27FC236}">
                <a16:creationId xmlns:a16="http://schemas.microsoft.com/office/drawing/2014/main" id="{BCE58D60-6536-44AC-93EF-105C0440F9C8}"/>
              </a:ext>
            </a:extLst>
          </p:cNvPr>
          <p:cNvSpPr txBox="1"/>
          <p:nvPr/>
        </p:nvSpPr>
        <p:spPr>
          <a:xfrm>
            <a:off x="4939504" y="5486893"/>
            <a:ext cx="1997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filter channel = </a:t>
            </a:r>
            <a:r>
              <a:rPr lang="en-US" altLang="ko-KR" sz="18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6233E3D8-BB07-433B-A956-319CB7C54A79}"/>
              </a:ext>
            </a:extLst>
          </p:cNvPr>
          <p:cNvSpPr/>
          <p:nvPr/>
        </p:nvSpPr>
        <p:spPr>
          <a:xfrm>
            <a:off x="8197474" y="3881324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AC87BA30-0587-4A36-8CA1-63A3D8996AD5}"/>
              </a:ext>
            </a:extLst>
          </p:cNvPr>
          <p:cNvSpPr/>
          <p:nvPr/>
        </p:nvSpPr>
        <p:spPr>
          <a:xfrm>
            <a:off x="8196308" y="3047282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A5DE35AC-FF84-4C5A-B193-47C9925A44C0}"/>
              </a:ext>
            </a:extLst>
          </p:cNvPr>
          <p:cNvSpPr/>
          <p:nvPr/>
        </p:nvSpPr>
        <p:spPr>
          <a:xfrm>
            <a:off x="8612997" y="3047281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5B0ADAF4-E2AB-4EA9-BEB5-F36043BA5C4C}"/>
              </a:ext>
            </a:extLst>
          </p:cNvPr>
          <p:cNvSpPr/>
          <p:nvPr/>
        </p:nvSpPr>
        <p:spPr>
          <a:xfrm>
            <a:off x="9029686" y="3047280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90CC62F9-7C8D-4B8B-B291-95D384766F8A}"/>
              </a:ext>
            </a:extLst>
          </p:cNvPr>
          <p:cNvSpPr/>
          <p:nvPr/>
        </p:nvSpPr>
        <p:spPr>
          <a:xfrm>
            <a:off x="8196308" y="3463971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C61C353C-69B9-4C5C-AB97-4CE01B0E7C13}"/>
              </a:ext>
            </a:extLst>
          </p:cNvPr>
          <p:cNvSpPr/>
          <p:nvPr/>
        </p:nvSpPr>
        <p:spPr>
          <a:xfrm>
            <a:off x="8612997" y="3463970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E1119AE1-DD53-480E-8B6E-6E12B2DCFF35}"/>
              </a:ext>
            </a:extLst>
          </p:cNvPr>
          <p:cNvSpPr/>
          <p:nvPr/>
        </p:nvSpPr>
        <p:spPr>
          <a:xfrm>
            <a:off x="9029686" y="3463969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6642DD47-CF9C-4414-A1A5-0D15593AFB2A}"/>
              </a:ext>
            </a:extLst>
          </p:cNvPr>
          <p:cNvSpPr/>
          <p:nvPr/>
        </p:nvSpPr>
        <p:spPr>
          <a:xfrm>
            <a:off x="8612997" y="3880659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4321A67B-4660-4D27-A07D-D010D8FC0820}"/>
              </a:ext>
            </a:extLst>
          </p:cNvPr>
          <p:cNvSpPr/>
          <p:nvPr/>
        </p:nvSpPr>
        <p:spPr>
          <a:xfrm>
            <a:off x="9029686" y="3880658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EED46349-5484-4467-AC9F-134AA7A626DB}"/>
              </a:ext>
            </a:extLst>
          </p:cNvPr>
          <p:cNvSpPr txBox="1"/>
          <p:nvPr/>
        </p:nvSpPr>
        <p:spPr>
          <a:xfrm>
            <a:off x="8174886" y="3494634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BB1EF10C-4A31-42C7-B75D-307C648A183D}"/>
              </a:ext>
            </a:extLst>
          </p:cNvPr>
          <p:cNvSpPr txBox="1"/>
          <p:nvPr/>
        </p:nvSpPr>
        <p:spPr>
          <a:xfrm>
            <a:off x="8615016" y="3057034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6443567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DF7CA341-D506-40A7-A63E-21C07ECD778D}"/>
              </a:ext>
            </a:extLst>
          </p:cNvPr>
          <p:cNvSpPr txBox="1"/>
          <p:nvPr/>
        </p:nvSpPr>
        <p:spPr>
          <a:xfrm>
            <a:off x="655588" y="897919"/>
            <a:ext cx="58609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Convolution Layer - Multi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Channel,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Many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Filters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ED1A57C-C017-4CCC-B38C-90E95B6FF409}"/>
              </a:ext>
            </a:extLst>
          </p:cNvPr>
          <p:cNvSpPr txBox="1"/>
          <p:nvPr/>
        </p:nvSpPr>
        <p:spPr>
          <a:xfrm>
            <a:off x="926570" y="6404530"/>
            <a:ext cx="2020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input channel = </a:t>
            </a:r>
            <a:r>
              <a:rPr lang="en-US" altLang="ko-KR" sz="18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7BD24F5-4F7D-406F-95E7-22F505C8C6A9}"/>
              </a:ext>
            </a:extLst>
          </p:cNvPr>
          <p:cNvSpPr/>
          <p:nvPr/>
        </p:nvSpPr>
        <p:spPr>
          <a:xfrm>
            <a:off x="1182256" y="4801103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DC84458A-7FBC-4416-8812-728A64336585}"/>
              </a:ext>
            </a:extLst>
          </p:cNvPr>
          <p:cNvSpPr/>
          <p:nvPr/>
        </p:nvSpPr>
        <p:spPr>
          <a:xfrm>
            <a:off x="1484120" y="4801102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925BA50-4E4E-4F6E-81AA-0209AB57AABE}"/>
              </a:ext>
            </a:extLst>
          </p:cNvPr>
          <p:cNvSpPr/>
          <p:nvPr/>
        </p:nvSpPr>
        <p:spPr>
          <a:xfrm>
            <a:off x="1785984" y="4801101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D31DA0F-4157-4214-A742-622857AD6853}"/>
              </a:ext>
            </a:extLst>
          </p:cNvPr>
          <p:cNvSpPr/>
          <p:nvPr/>
        </p:nvSpPr>
        <p:spPr>
          <a:xfrm>
            <a:off x="2087847" y="4801101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EC9ECDE4-0D40-4C0F-BF02-0961A6E23CB5}"/>
              </a:ext>
            </a:extLst>
          </p:cNvPr>
          <p:cNvSpPr/>
          <p:nvPr/>
        </p:nvSpPr>
        <p:spPr>
          <a:xfrm>
            <a:off x="2389711" y="4801100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4F49BF30-C70C-4582-B0E8-FA7F2A23C33E}"/>
              </a:ext>
            </a:extLst>
          </p:cNvPr>
          <p:cNvSpPr/>
          <p:nvPr/>
        </p:nvSpPr>
        <p:spPr>
          <a:xfrm>
            <a:off x="1182256" y="5102967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53E51E1A-0124-47D6-BC23-916A0D432EBF}"/>
              </a:ext>
            </a:extLst>
          </p:cNvPr>
          <p:cNvSpPr/>
          <p:nvPr/>
        </p:nvSpPr>
        <p:spPr>
          <a:xfrm>
            <a:off x="1484120" y="5102966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488DDB35-637F-4C47-88A4-DB128DBAF6B0}"/>
              </a:ext>
            </a:extLst>
          </p:cNvPr>
          <p:cNvSpPr/>
          <p:nvPr/>
        </p:nvSpPr>
        <p:spPr>
          <a:xfrm>
            <a:off x="1785984" y="5102965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91B827D-150C-4397-9E5A-D85988F7252F}"/>
              </a:ext>
            </a:extLst>
          </p:cNvPr>
          <p:cNvSpPr/>
          <p:nvPr/>
        </p:nvSpPr>
        <p:spPr>
          <a:xfrm>
            <a:off x="2087847" y="5102965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9B9025AF-B722-40FC-AE3B-18B22818E0DD}"/>
              </a:ext>
            </a:extLst>
          </p:cNvPr>
          <p:cNvSpPr/>
          <p:nvPr/>
        </p:nvSpPr>
        <p:spPr>
          <a:xfrm>
            <a:off x="2389711" y="5102964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52A5B3C9-8D23-493A-B807-EE2F3ACE6FC7}"/>
              </a:ext>
            </a:extLst>
          </p:cNvPr>
          <p:cNvSpPr/>
          <p:nvPr/>
        </p:nvSpPr>
        <p:spPr>
          <a:xfrm>
            <a:off x="1182256" y="5404831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9A0BC9A9-0DA9-4D6F-A2A3-9AECB76200DE}"/>
              </a:ext>
            </a:extLst>
          </p:cNvPr>
          <p:cNvSpPr/>
          <p:nvPr/>
        </p:nvSpPr>
        <p:spPr>
          <a:xfrm>
            <a:off x="1484120" y="5404830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8D273507-F239-447C-8DD0-3D4891630A2C}"/>
              </a:ext>
            </a:extLst>
          </p:cNvPr>
          <p:cNvSpPr/>
          <p:nvPr/>
        </p:nvSpPr>
        <p:spPr>
          <a:xfrm>
            <a:off x="1785984" y="5404829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E008061A-C929-40CD-AC2A-62DE2E97E3CA}"/>
              </a:ext>
            </a:extLst>
          </p:cNvPr>
          <p:cNvSpPr/>
          <p:nvPr/>
        </p:nvSpPr>
        <p:spPr>
          <a:xfrm>
            <a:off x="2087847" y="5404828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BC2563B0-9B14-4865-8729-51C423B1CF98}"/>
              </a:ext>
            </a:extLst>
          </p:cNvPr>
          <p:cNvSpPr/>
          <p:nvPr/>
        </p:nvSpPr>
        <p:spPr>
          <a:xfrm>
            <a:off x="2389711" y="5404828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66F7AA68-1B34-40C1-82B3-7D478F382B15}"/>
              </a:ext>
            </a:extLst>
          </p:cNvPr>
          <p:cNvSpPr/>
          <p:nvPr/>
        </p:nvSpPr>
        <p:spPr>
          <a:xfrm>
            <a:off x="1182256" y="5706694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79DD9FAD-C8BE-4D8C-BBA2-B1D1EB298CCD}"/>
              </a:ext>
            </a:extLst>
          </p:cNvPr>
          <p:cNvSpPr/>
          <p:nvPr/>
        </p:nvSpPr>
        <p:spPr>
          <a:xfrm>
            <a:off x="1484120" y="5706694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858254F5-9203-4536-9176-6B4B29E293A5}"/>
              </a:ext>
            </a:extLst>
          </p:cNvPr>
          <p:cNvSpPr/>
          <p:nvPr/>
        </p:nvSpPr>
        <p:spPr>
          <a:xfrm>
            <a:off x="1785984" y="5706693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A174FEB-47CE-49D2-988F-1932061E2B65}"/>
              </a:ext>
            </a:extLst>
          </p:cNvPr>
          <p:cNvSpPr/>
          <p:nvPr/>
        </p:nvSpPr>
        <p:spPr>
          <a:xfrm>
            <a:off x="2087847" y="5706692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6CB7FE35-74A0-425C-BBD9-8A542225F9A1}"/>
              </a:ext>
            </a:extLst>
          </p:cNvPr>
          <p:cNvSpPr/>
          <p:nvPr/>
        </p:nvSpPr>
        <p:spPr>
          <a:xfrm>
            <a:off x="2389711" y="5706691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FCA1725C-D94B-4992-AEBA-07285FF3141E}"/>
              </a:ext>
            </a:extLst>
          </p:cNvPr>
          <p:cNvSpPr/>
          <p:nvPr/>
        </p:nvSpPr>
        <p:spPr>
          <a:xfrm>
            <a:off x="1182256" y="6008558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18574F6A-D8FA-4476-A383-E959ACB9453E}"/>
              </a:ext>
            </a:extLst>
          </p:cNvPr>
          <p:cNvSpPr/>
          <p:nvPr/>
        </p:nvSpPr>
        <p:spPr>
          <a:xfrm>
            <a:off x="1484120" y="6008557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2EA704A8-037F-4C94-95E5-B35FBC6D3A8C}"/>
              </a:ext>
            </a:extLst>
          </p:cNvPr>
          <p:cNvSpPr/>
          <p:nvPr/>
        </p:nvSpPr>
        <p:spPr>
          <a:xfrm>
            <a:off x="1785984" y="6008557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5D93837F-4BB0-4DB0-92AF-981EE78D1F61}"/>
              </a:ext>
            </a:extLst>
          </p:cNvPr>
          <p:cNvSpPr/>
          <p:nvPr/>
        </p:nvSpPr>
        <p:spPr>
          <a:xfrm>
            <a:off x="2087847" y="6008556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B9A77B36-B568-4691-A589-5972A99E8E1C}"/>
              </a:ext>
            </a:extLst>
          </p:cNvPr>
          <p:cNvSpPr/>
          <p:nvPr/>
        </p:nvSpPr>
        <p:spPr>
          <a:xfrm>
            <a:off x="2389711" y="6008555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73A99AC8-9474-4C4B-B276-211AAA785F07}"/>
              </a:ext>
            </a:extLst>
          </p:cNvPr>
          <p:cNvSpPr txBox="1"/>
          <p:nvPr/>
        </p:nvSpPr>
        <p:spPr>
          <a:xfrm>
            <a:off x="3206204" y="3840806"/>
            <a:ext cx="1439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accent1">
                    <a:lumMod val="50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convolution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40B6893-A154-4099-A8ED-9E0AE561C043}"/>
              </a:ext>
            </a:extLst>
          </p:cNvPr>
          <p:cNvGrpSpPr/>
          <p:nvPr/>
        </p:nvGrpSpPr>
        <p:grpSpPr>
          <a:xfrm>
            <a:off x="5148116" y="5125133"/>
            <a:ext cx="956525" cy="956527"/>
            <a:chOff x="5356462" y="2037079"/>
            <a:chExt cx="1250067" cy="1250069"/>
          </a:xfrm>
        </p:grpSpPr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3B5A9A56-FED1-43A4-8243-C380EE45278A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F1A0B479-00E2-4A2F-867D-965D4E6F5578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24061F29-FAF5-42DC-80A8-0FBDD0390940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E7A22A2A-7369-4650-A6D4-954DEC0CBA34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712ABF50-1653-43BC-9235-FAC19E3DB354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4CD167FE-C279-462F-9759-65401DE4CF91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FAC2C449-2537-4C2E-AA52-D3C3E8254B57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4B4B2671-2155-4B58-B53E-C50B2B274027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49F0EF99-BAD5-4915-A2E3-BAFA40B543E4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89" name="TextBox 88">
            <a:extLst>
              <a:ext uri="{FF2B5EF4-FFF2-40B4-BE49-F238E27FC236}">
                <a16:creationId xmlns:a16="http://schemas.microsoft.com/office/drawing/2014/main" id="{4EA34046-66D5-4375-8C66-8917D1A85CE0}"/>
              </a:ext>
            </a:extLst>
          </p:cNvPr>
          <p:cNvSpPr txBox="1"/>
          <p:nvPr/>
        </p:nvSpPr>
        <p:spPr>
          <a:xfrm>
            <a:off x="4940407" y="6506583"/>
            <a:ext cx="1690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# of filters : </a:t>
            </a:r>
            <a:r>
              <a:rPr lang="en-US" altLang="ko-KR" sz="18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1728B3F7-BCD6-47CE-B9AE-0E758B39A2F7}"/>
              </a:ext>
            </a:extLst>
          </p:cNvPr>
          <p:cNvSpPr txBox="1"/>
          <p:nvPr/>
        </p:nvSpPr>
        <p:spPr>
          <a:xfrm>
            <a:off x="7623989" y="4922054"/>
            <a:ext cx="2169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Output channel : </a:t>
            </a:r>
            <a:r>
              <a:rPr lang="en-US" altLang="ko-KR" sz="18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F768ED7F-429C-42E0-86DD-80E7C9728A79}"/>
              </a:ext>
            </a:extLst>
          </p:cNvPr>
          <p:cNvSpPr/>
          <p:nvPr/>
        </p:nvSpPr>
        <p:spPr>
          <a:xfrm>
            <a:off x="1182256" y="3124035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37CD1D75-C3AF-4547-AE79-35DA3CEA1888}"/>
              </a:ext>
            </a:extLst>
          </p:cNvPr>
          <p:cNvSpPr/>
          <p:nvPr/>
        </p:nvSpPr>
        <p:spPr>
          <a:xfrm>
            <a:off x="1484120" y="3124034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8A8AAD45-0240-41A3-8E81-0F480EF823D0}"/>
              </a:ext>
            </a:extLst>
          </p:cNvPr>
          <p:cNvSpPr/>
          <p:nvPr/>
        </p:nvSpPr>
        <p:spPr>
          <a:xfrm>
            <a:off x="1785984" y="3124033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DF9D4FDE-588B-4648-8E14-099BE22C8C7A}"/>
              </a:ext>
            </a:extLst>
          </p:cNvPr>
          <p:cNvSpPr/>
          <p:nvPr/>
        </p:nvSpPr>
        <p:spPr>
          <a:xfrm>
            <a:off x="2087848" y="3124033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6BC7DFA1-F6A1-4DAA-A2AD-DD08A7A9A6DF}"/>
              </a:ext>
            </a:extLst>
          </p:cNvPr>
          <p:cNvSpPr/>
          <p:nvPr/>
        </p:nvSpPr>
        <p:spPr>
          <a:xfrm>
            <a:off x="2389712" y="3124032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F0D68721-1C57-4D43-99DC-EE0111799B56}"/>
              </a:ext>
            </a:extLst>
          </p:cNvPr>
          <p:cNvSpPr/>
          <p:nvPr/>
        </p:nvSpPr>
        <p:spPr>
          <a:xfrm>
            <a:off x="1182256" y="3425899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0245758B-6A6F-4C4D-A928-2E94302F5F60}"/>
              </a:ext>
            </a:extLst>
          </p:cNvPr>
          <p:cNvSpPr/>
          <p:nvPr/>
        </p:nvSpPr>
        <p:spPr>
          <a:xfrm>
            <a:off x="1484120" y="3425898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EE681D2C-DF83-4A65-BE02-1FA6C08CA8CC}"/>
              </a:ext>
            </a:extLst>
          </p:cNvPr>
          <p:cNvSpPr/>
          <p:nvPr/>
        </p:nvSpPr>
        <p:spPr>
          <a:xfrm>
            <a:off x="1785984" y="3425897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B195AEA7-4224-49CD-9C83-54278558B16C}"/>
              </a:ext>
            </a:extLst>
          </p:cNvPr>
          <p:cNvSpPr/>
          <p:nvPr/>
        </p:nvSpPr>
        <p:spPr>
          <a:xfrm>
            <a:off x="2087848" y="3425897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BA8B82C6-6D97-4033-9B1C-50C95D26A2FB}"/>
              </a:ext>
            </a:extLst>
          </p:cNvPr>
          <p:cNvSpPr/>
          <p:nvPr/>
        </p:nvSpPr>
        <p:spPr>
          <a:xfrm>
            <a:off x="2389712" y="3425896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7CEEEBF9-FFCD-4EC7-A52C-26512CFC6A82}"/>
              </a:ext>
            </a:extLst>
          </p:cNvPr>
          <p:cNvSpPr/>
          <p:nvPr/>
        </p:nvSpPr>
        <p:spPr>
          <a:xfrm>
            <a:off x="1182256" y="3727763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B5BA916F-4C61-4766-8F86-7B1FBDD8E2C4}"/>
              </a:ext>
            </a:extLst>
          </p:cNvPr>
          <p:cNvSpPr/>
          <p:nvPr/>
        </p:nvSpPr>
        <p:spPr>
          <a:xfrm>
            <a:off x="1484120" y="3727762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A03200A5-B55A-4003-B577-3813C10B323E}"/>
              </a:ext>
            </a:extLst>
          </p:cNvPr>
          <p:cNvSpPr/>
          <p:nvPr/>
        </p:nvSpPr>
        <p:spPr>
          <a:xfrm>
            <a:off x="1785984" y="3727761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07075CCA-97B1-43D2-8487-69F466B0D62A}"/>
              </a:ext>
            </a:extLst>
          </p:cNvPr>
          <p:cNvSpPr/>
          <p:nvPr/>
        </p:nvSpPr>
        <p:spPr>
          <a:xfrm>
            <a:off x="2087848" y="3727761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515A3E34-036C-448D-AF4E-616D65AA5C69}"/>
              </a:ext>
            </a:extLst>
          </p:cNvPr>
          <p:cNvSpPr/>
          <p:nvPr/>
        </p:nvSpPr>
        <p:spPr>
          <a:xfrm>
            <a:off x="2389712" y="3727760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2A9CE6AA-764D-4EC5-AE22-D80606C82564}"/>
              </a:ext>
            </a:extLst>
          </p:cNvPr>
          <p:cNvSpPr/>
          <p:nvPr/>
        </p:nvSpPr>
        <p:spPr>
          <a:xfrm>
            <a:off x="1182256" y="4029627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CF94E334-5AD9-4324-A39B-0CD54C437E27}"/>
              </a:ext>
            </a:extLst>
          </p:cNvPr>
          <p:cNvSpPr/>
          <p:nvPr/>
        </p:nvSpPr>
        <p:spPr>
          <a:xfrm>
            <a:off x="1484120" y="4029626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F7BB5202-44C2-4B04-B5E6-EA8421FE27CE}"/>
              </a:ext>
            </a:extLst>
          </p:cNvPr>
          <p:cNvSpPr/>
          <p:nvPr/>
        </p:nvSpPr>
        <p:spPr>
          <a:xfrm>
            <a:off x="1785984" y="4029626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63BE44C6-A946-4CDE-A545-438AAAFCD62C}"/>
              </a:ext>
            </a:extLst>
          </p:cNvPr>
          <p:cNvSpPr/>
          <p:nvPr/>
        </p:nvSpPr>
        <p:spPr>
          <a:xfrm>
            <a:off x="2087848" y="4029625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0A639EF8-5E76-4642-BCC7-8E161D2358D7}"/>
              </a:ext>
            </a:extLst>
          </p:cNvPr>
          <p:cNvSpPr/>
          <p:nvPr/>
        </p:nvSpPr>
        <p:spPr>
          <a:xfrm>
            <a:off x="2389712" y="4029624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A2C8B60C-48F8-48F3-86E1-B3A03CF4F8F2}"/>
              </a:ext>
            </a:extLst>
          </p:cNvPr>
          <p:cNvSpPr/>
          <p:nvPr/>
        </p:nvSpPr>
        <p:spPr>
          <a:xfrm>
            <a:off x="1182256" y="4331491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75F4BDB4-91A4-4EA2-881B-EA1B41D0DFA4}"/>
              </a:ext>
            </a:extLst>
          </p:cNvPr>
          <p:cNvSpPr/>
          <p:nvPr/>
        </p:nvSpPr>
        <p:spPr>
          <a:xfrm>
            <a:off x="1484120" y="4331490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862C0664-F569-439C-8D96-CFD84EF8D2ED}"/>
              </a:ext>
            </a:extLst>
          </p:cNvPr>
          <p:cNvSpPr/>
          <p:nvPr/>
        </p:nvSpPr>
        <p:spPr>
          <a:xfrm>
            <a:off x="1785984" y="4331490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29809AD0-4E31-41B2-82AD-C93404C58963}"/>
              </a:ext>
            </a:extLst>
          </p:cNvPr>
          <p:cNvSpPr/>
          <p:nvPr/>
        </p:nvSpPr>
        <p:spPr>
          <a:xfrm>
            <a:off x="2087848" y="4331489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FAA9893C-9795-4423-BBAE-3D592E0012EA}"/>
              </a:ext>
            </a:extLst>
          </p:cNvPr>
          <p:cNvSpPr/>
          <p:nvPr/>
        </p:nvSpPr>
        <p:spPr>
          <a:xfrm>
            <a:off x="2389712" y="4331488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28623EA6-B336-4092-9388-E401619FCA78}"/>
              </a:ext>
            </a:extLst>
          </p:cNvPr>
          <p:cNvGrpSpPr/>
          <p:nvPr/>
        </p:nvGrpSpPr>
        <p:grpSpPr>
          <a:xfrm>
            <a:off x="1182256" y="1425381"/>
            <a:ext cx="1508734" cy="1508737"/>
            <a:chOff x="917949" y="3078862"/>
            <a:chExt cx="2083445" cy="2083449"/>
          </a:xfrm>
        </p:grpSpPr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B87FE7AE-8BA9-4FAD-AC30-121DD58C03E4}"/>
                </a:ext>
              </a:extLst>
            </p:cNvPr>
            <p:cNvSpPr/>
            <p:nvPr/>
          </p:nvSpPr>
          <p:spPr>
            <a:xfrm>
              <a:off x="917949" y="3078866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CBC031ED-07D2-41D8-80EF-5FEE7D3686A7}"/>
                </a:ext>
              </a:extLst>
            </p:cNvPr>
            <p:cNvSpPr/>
            <p:nvPr/>
          </p:nvSpPr>
          <p:spPr>
            <a:xfrm>
              <a:off x="1334638" y="3078865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4773EC4C-69CE-4A26-8D01-323561CB5D7B}"/>
                </a:ext>
              </a:extLst>
            </p:cNvPr>
            <p:cNvSpPr/>
            <p:nvPr/>
          </p:nvSpPr>
          <p:spPr>
            <a:xfrm>
              <a:off x="1751327" y="3078864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FD2C87FA-40A7-46FB-A36F-6A782FBC8F13}"/>
                </a:ext>
              </a:extLst>
            </p:cNvPr>
            <p:cNvSpPr/>
            <p:nvPr/>
          </p:nvSpPr>
          <p:spPr>
            <a:xfrm>
              <a:off x="2168016" y="3078863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635A9668-B884-4D27-B9A8-312EA25FF54B}"/>
                </a:ext>
              </a:extLst>
            </p:cNvPr>
            <p:cNvSpPr/>
            <p:nvPr/>
          </p:nvSpPr>
          <p:spPr>
            <a:xfrm>
              <a:off x="2584705" y="3078862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47E900A8-7AD2-47E1-93B3-98E402457E7C}"/>
                </a:ext>
              </a:extLst>
            </p:cNvPr>
            <p:cNvSpPr/>
            <p:nvPr/>
          </p:nvSpPr>
          <p:spPr>
            <a:xfrm>
              <a:off x="917949" y="3495555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333A486F-2EEF-43A2-8712-F5E49518C55F}"/>
                </a:ext>
              </a:extLst>
            </p:cNvPr>
            <p:cNvSpPr/>
            <p:nvPr/>
          </p:nvSpPr>
          <p:spPr>
            <a:xfrm>
              <a:off x="1334638" y="3495554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B1738E3C-142F-4DD0-A479-81126852A672}"/>
                </a:ext>
              </a:extLst>
            </p:cNvPr>
            <p:cNvSpPr/>
            <p:nvPr/>
          </p:nvSpPr>
          <p:spPr>
            <a:xfrm>
              <a:off x="1751327" y="3495553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D928835C-D499-49CE-AC36-C41CFF71078C}"/>
                </a:ext>
              </a:extLst>
            </p:cNvPr>
            <p:cNvSpPr/>
            <p:nvPr/>
          </p:nvSpPr>
          <p:spPr>
            <a:xfrm>
              <a:off x="2168016" y="3495552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11D0F0B0-9298-4A3F-A997-D1BB85CEF041}"/>
                </a:ext>
              </a:extLst>
            </p:cNvPr>
            <p:cNvSpPr/>
            <p:nvPr/>
          </p:nvSpPr>
          <p:spPr>
            <a:xfrm>
              <a:off x="2584705" y="3495551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AB49EA9C-2437-47FC-87A4-268B3CDEAE29}"/>
                </a:ext>
              </a:extLst>
            </p:cNvPr>
            <p:cNvSpPr/>
            <p:nvPr/>
          </p:nvSpPr>
          <p:spPr>
            <a:xfrm>
              <a:off x="917949" y="3912244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9787479C-E00C-4AC0-92A0-CA20563B2D07}"/>
                </a:ext>
              </a:extLst>
            </p:cNvPr>
            <p:cNvSpPr/>
            <p:nvPr/>
          </p:nvSpPr>
          <p:spPr>
            <a:xfrm>
              <a:off x="1334638" y="3912243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7200D3BD-9171-4F31-BB00-AED51442DA2C}"/>
                </a:ext>
              </a:extLst>
            </p:cNvPr>
            <p:cNvSpPr/>
            <p:nvPr/>
          </p:nvSpPr>
          <p:spPr>
            <a:xfrm>
              <a:off x="1751327" y="3912242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21DCEF27-EB28-4A1F-85D3-B4526BE1152A}"/>
                </a:ext>
              </a:extLst>
            </p:cNvPr>
            <p:cNvSpPr/>
            <p:nvPr/>
          </p:nvSpPr>
          <p:spPr>
            <a:xfrm>
              <a:off x="2168016" y="3912241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D71798FE-D014-4629-B8C9-AD82FDF85BE7}"/>
                </a:ext>
              </a:extLst>
            </p:cNvPr>
            <p:cNvSpPr/>
            <p:nvPr/>
          </p:nvSpPr>
          <p:spPr>
            <a:xfrm>
              <a:off x="2584705" y="3912240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12899DAC-CE55-4094-9D8D-0D66A1995A2C}"/>
                </a:ext>
              </a:extLst>
            </p:cNvPr>
            <p:cNvSpPr/>
            <p:nvPr/>
          </p:nvSpPr>
          <p:spPr>
            <a:xfrm>
              <a:off x="917949" y="4328933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BE53AF0B-8AB8-4356-ADF4-5CB00A9BD3A3}"/>
                </a:ext>
              </a:extLst>
            </p:cNvPr>
            <p:cNvSpPr/>
            <p:nvPr/>
          </p:nvSpPr>
          <p:spPr>
            <a:xfrm>
              <a:off x="1334638" y="4328932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CD392778-ED32-465C-8E34-CA807A03A7D9}"/>
                </a:ext>
              </a:extLst>
            </p:cNvPr>
            <p:cNvSpPr/>
            <p:nvPr/>
          </p:nvSpPr>
          <p:spPr>
            <a:xfrm>
              <a:off x="1751327" y="4328931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F7FC7F24-FFDF-42C7-BC0B-AD8119DE6703}"/>
                </a:ext>
              </a:extLst>
            </p:cNvPr>
            <p:cNvSpPr/>
            <p:nvPr/>
          </p:nvSpPr>
          <p:spPr>
            <a:xfrm>
              <a:off x="2168016" y="4328930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FD118D16-C7A3-4371-8F70-AE8C5B8BE587}"/>
                </a:ext>
              </a:extLst>
            </p:cNvPr>
            <p:cNvSpPr/>
            <p:nvPr/>
          </p:nvSpPr>
          <p:spPr>
            <a:xfrm>
              <a:off x="2584705" y="4328929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DF91008E-0718-41E0-889B-D6AB1BF997D2}"/>
                </a:ext>
              </a:extLst>
            </p:cNvPr>
            <p:cNvSpPr/>
            <p:nvPr/>
          </p:nvSpPr>
          <p:spPr>
            <a:xfrm>
              <a:off x="917949" y="4745622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A65FCF49-527C-4893-9E1A-833FDE3A7763}"/>
                </a:ext>
              </a:extLst>
            </p:cNvPr>
            <p:cNvSpPr/>
            <p:nvPr/>
          </p:nvSpPr>
          <p:spPr>
            <a:xfrm>
              <a:off x="1334638" y="4745621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1F153BD5-9D8A-4B18-949F-7CB3F38B1781}"/>
                </a:ext>
              </a:extLst>
            </p:cNvPr>
            <p:cNvSpPr/>
            <p:nvPr/>
          </p:nvSpPr>
          <p:spPr>
            <a:xfrm>
              <a:off x="1751327" y="4745620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B44121A5-3134-4B84-8D28-C4411AB25596}"/>
                </a:ext>
              </a:extLst>
            </p:cNvPr>
            <p:cNvSpPr/>
            <p:nvPr/>
          </p:nvSpPr>
          <p:spPr>
            <a:xfrm>
              <a:off x="2168016" y="4745619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EC9B877F-FAA3-47C1-A866-0AFF83D18995}"/>
                </a:ext>
              </a:extLst>
            </p:cNvPr>
            <p:cNvSpPr/>
            <p:nvPr/>
          </p:nvSpPr>
          <p:spPr>
            <a:xfrm>
              <a:off x="2584705" y="4745618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47" name="그룹 146">
            <a:extLst>
              <a:ext uri="{FF2B5EF4-FFF2-40B4-BE49-F238E27FC236}">
                <a16:creationId xmlns:a16="http://schemas.microsoft.com/office/drawing/2014/main" id="{3F4EC759-0449-4FE9-A07F-457437E68D60}"/>
              </a:ext>
            </a:extLst>
          </p:cNvPr>
          <p:cNvGrpSpPr/>
          <p:nvPr/>
        </p:nvGrpSpPr>
        <p:grpSpPr>
          <a:xfrm>
            <a:off x="5148116" y="3421248"/>
            <a:ext cx="956525" cy="956527"/>
            <a:chOff x="5356462" y="2037079"/>
            <a:chExt cx="1250067" cy="1250069"/>
          </a:xfrm>
        </p:grpSpPr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DAEECA62-99EF-4580-A21D-8573510A3B43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6D202592-483B-4C66-9B39-9BE30879F0FF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4816EA98-688B-40CB-9220-A03A88DFB631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E1B7599C-C0D2-4440-B108-507BF2211767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703B8028-FD45-4E8C-8EB7-D1CDE229BE2B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89210A3A-4A1A-420F-9C2C-D0B2E2919F6A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DD9A4733-5C30-49FE-B04D-08622FC55D4A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1CC134E3-92DA-4617-A4AB-AC092FC4709A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6" name="직사각형 155">
              <a:extLst>
                <a:ext uri="{FF2B5EF4-FFF2-40B4-BE49-F238E27FC236}">
                  <a16:creationId xmlns:a16="http://schemas.microsoft.com/office/drawing/2014/main" id="{68EE725D-0B91-469D-846E-88CA32EADF33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57" name="그룹 156">
            <a:extLst>
              <a:ext uri="{FF2B5EF4-FFF2-40B4-BE49-F238E27FC236}">
                <a16:creationId xmlns:a16="http://schemas.microsoft.com/office/drawing/2014/main" id="{9DCC6639-E742-46B8-985D-29A1F48B9327}"/>
              </a:ext>
            </a:extLst>
          </p:cNvPr>
          <p:cNvGrpSpPr/>
          <p:nvPr/>
        </p:nvGrpSpPr>
        <p:grpSpPr>
          <a:xfrm>
            <a:off x="5148116" y="1717363"/>
            <a:ext cx="956525" cy="956527"/>
            <a:chOff x="5356462" y="2037079"/>
            <a:chExt cx="1250067" cy="1250069"/>
          </a:xfrm>
        </p:grpSpPr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19E085B0-8C30-4649-94F0-D5F28E281784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9" name="직사각형 158">
              <a:extLst>
                <a:ext uri="{FF2B5EF4-FFF2-40B4-BE49-F238E27FC236}">
                  <a16:creationId xmlns:a16="http://schemas.microsoft.com/office/drawing/2014/main" id="{4A112B17-654E-41D0-B8F4-C82E1A480826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0" name="직사각형 159">
              <a:extLst>
                <a:ext uri="{FF2B5EF4-FFF2-40B4-BE49-F238E27FC236}">
                  <a16:creationId xmlns:a16="http://schemas.microsoft.com/office/drawing/2014/main" id="{0C57C1FB-5402-4412-92A7-6FE22266848D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1" name="직사각형 160">
              <a:extLst>
                <a:ext uri="{FF2B5EF4-FFF2-40B4-BE49-F238E27FC236}">
                  <a16:creationId xmlns:a16="http://schemas.microsoft.com/office/drawing/2014/main" id="{728470D5-9CB3-4817-BBA3-BB0C8B780087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C65775A3-7EFA-4830-A466-0A1369E348FF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3" name="직사각형 162">
              <a:extLst>
                <a:ext uri="{FF2B5EF4-FFF2-40B4-BE49-F238E27FC236}">
                  <a16:creationId xmlns:a16="http://schemas.microsoft.com/office/drawing/2014/main" id="{2E12E558-81AC-469D-BA76-5893F0AD1F86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2A4C8CAA-6EF5-44E1-A2E8-2306CED5EBD1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40C2F927-67A5-4BBA-A22F-AFF02BD8FFB4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6" name="직사각형 165">
              <a:extLst>
                <a:ext uri="{FF2B5EF4-FFF2-40B4-BE49-F238E27FC236}">
                  <a16:creationId xmlns:a16="http://schemas.microsoft.com/office/drawing/2014/main" id="{9BBC6BD4-9ACD-46EA-B471-9B59089B8A22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AFCC0E3D-3670-48DC-9FA5-417161F9948F}"/>
              </a:ext>
            </a:extLst>
          </p:cNvPr>
          <p:cNvSpPr/>
          <p:nvPr/>
        </p:nvSpPr>
        <p:spPr>
          <a:xfrm>
            <a:off x="8197474" y="3881324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B961898B-4061-44CE-B369-995C3B965C5F}"/>
              </a:ext>
            </a:extLst>
          </p:cNvPr>
          <p:cNvSpPr/>
          <p:nvPr/>
        </p:nvSpPr>
        <p:spPr>
          <a:xfrm>
            <a:off x="8196308" y="3047282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156AF01F-0DE4-4164-927D-2FE92FDCF18D}"/>
              </a:ext>
            </a:extLst>
          </p:cNvPr>
          <p:cNvSpPr/>
          <p:nvPr/>
        </p:nvSpPr>
        <p:spPr>
          <a:xfrm>
            <a:off x="8612997" y="3047281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7D007574-33CD-408F-BABE-90AA78D6F63D}"/>
              </a:ext>
            </a:extLst>
          </p:cNvPr>
          <p:cNvSpPr/>
          <p:nvPr/>
        </p:nvSpPr>
        <p:spPr>
          <a:xfrm>
            <a:off x="9029686" y="3047280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1D2AABF4-6821-4015-8CB4-2F41220B0EFB}"/>
              </a:ext>
            </a:extLst>
          </p:cNvPr>
          <p:cNvSpPr/>
          <p:nvPr/>
        </p:nvSpPr>
        <p:spPr>
          <a:xfrm>
            <a:off x="8196308" y="3463971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E0FE5470-6F5B-4F03-991B-60C5D4FEDBF5}"/>
              </a:ext>
            </a:extLst>
          </p:cNvPr>
          <p:cNvSpPr/>
          <p:nvPr/>
        </p:nvSpPr>
        <p:spPr>
          <a:xfrm>
            <a:off x="8612997" y="3463970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A65A77FA-F9E1-4E7C-972B-CA6249F8D6DC}"/>
              </a:ext>
            </a:extLst>
          </p:cNvPr>
          <p:cNvSpPr/>
          <p:nvPr/>
        </p:nvSpPr>
        <p:spPr>
          <a:xfrm>
            <a:off x="9029686" y="3463969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CA4EFC89-EC50-4C58-9325-5E6B18EEED1B}"/>
              </a:ext>
            </a:extLst>
          </p:cNvPr>
          <p:cNvSpPr/>
          <p:nvPr/>
        </p:nvSpPr>
        <p:spPr>
          <a:xfrm>
            <a:off x="8612997" y="3880659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5" name="직사각형 204">
            <a:extLst>
              <a:ext uri="{FF2B5EF4-FFF2-40B4-BE49-F238E27FC236}">
                <a16:creationId xmlns:a16="http://schemas.microsoft.com/office/drawing/2014/main" id="{6148E2F4-DC7B-4F60-A708-E97C3EC8698F}"/>
              </a:ext>
            </a:extLst>
          </p:cNvPr>
          <p:cNvSpPr/>
          <p:nvPr/>
        </p:nvSpPr>
        <p:spPr>
          <a:xfrm>
            <a:off x="9029686" y="3880658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6" name="TextBox 205">
            <a:extLst>
              <a:ext uri="{FF2B5EF4-FFF2-40B4-BE49-F238E27FC236}">
                <a16:creationId xmlns:a16="http://schemas.microsoft.com/office/drawing/2014/main" id="{B55C7BA6-22C3-4E92-840C-B64B68D60A34}"/>
              </a:ext>
            </a:extLst>
          </p:cNvPr>
          <p:cNvSpPr txBox="1"/>
          <p:nvPr/>
        </p:nvSpPr>
        <p:spPr>
          <a:xfrm>
            <a:off x="5067882" y="5091331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CCC1F94F-9F65-4C4F-92A3-0B48BCACF18C}"/>
              </a:ext>
            </a:extLst>
          </p:cNvPr>
          <p:cNvSpPr txBox="1"/>
          <p:nvPr/>
        </p:nvSpPr>
        <p:spPr>
          <a:xfrm>
            <a:off x="5705215" y="5715352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8" name="TextBox 207">
            <a:extLst>
              <a:ext uri="{FF2B5EF4-FFF2-40B4-BE49-F238E27FC236}">
                <a16:creationId xmlns:a16="http://schemas.microsoft.com/office/drawing/2014/main" id="{9A4A9790-1B71-485C-A783-821C4822E8FD}"/>
              </a:ext>
            </a:extLst>
          </p:cNvPr>
          <p:cNvSpPr txBox="1"/>
          <p:nvPr/>
        </p:nvSpPr>
        <p:spPr>
          <a:xfrm>
            <a:off x="5387877" y="3376773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9" name="TextBox 208">
            <a:extLst>
              <a:ext uri="{FF2B5EF4-FFF2-40B4-BE49-F238E27FC236}">
                <a16:creationId xmlns:a16="http://schemas.microsoft.com/office/drawing/2014/main" id="{6A8281E6-36A8-41D7-9BF2-09292E86AF94}"/>
              </a:ext>
            </a:extLst>
          </p:cNvPr>
          <p:cNvSpPr txBox="1"/>
          <p:nvPr/>
        </p:nvSpPr>
        <p:spPr>
          <a:xfrm>
            <a:off x="5700355" y="3695615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26547C2D-5FF1-46A9-B877-4F423BB0BD5A}"/>
              </a:ext>
            </a:extLst>
          </p:cNvPr>
          <p:cNvSpPr txBox="1"/>
          <p:nvPr/>
        </p:nvSpPr>
        <p:spPr>
          <a:xfrm>
            <a:off x="5081286" y="3695615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EC9C5FF4-FDAF-4E06-94F5-F496D4BB47C1}"/>
              </a:ext>
            </a:extLst>
          </p:cNvPr>
          <p:cNvSpPr txBox="1"/>
          <p:nvPr/>
        </p:nvSpPr>
        <p:spPr>
          <a:xfrm>
            <a:off x="5397849" y="4031747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3A32A802-A37E-4DCC-87A3-F526FBFE92ED}"/>
              </a:ext>
            </a:extLst>
          </p:cNvPr>
          <p:cNvSpPr txBox="1"/>
          <p:nvPr/>
        </p:nvSpPr>
        <p:spPr>
          <a:xfrm>
            <a:off x="3206204" y="2088147"/>
            <a:ext cx="1439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accent1">
                    <a:lumMod val="50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convolution</a:t>
            </a:r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A7C73E89-AD64-48B3-B423-8DBA11056FF1}"/>
              </a:ext>
            </a:extLst>
          </p:cNvPr>
          <p:cNvSpPr txBox="1"/>
          <p:nvPr/>
        </p:nvSpPr>
        <p:spPr>
          <a:xfrm>
            <a:off x="3206204" y="5393485"/>
            <a:ext cx="1439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accent1">
                    <a:lumMod val="50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convolution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57551399-9196-4240-BDD6-7D19B9B2B9AE}"/>
              </a:ext>
            </a:extLst>
          </p:cNvPr>
          <p:cNvCxnSpPr/>
          <p:nvPr/>
        </p:nvCxnSpPr>
        <p:spPr>
          <a:xfrm>
            <a:off x="2690990" y="1425381"/>
            <a:ext cx="2457126" cy="301747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직선 연결선 219">
            <a:extLst>
              <a:ext uri="{FF2B5EF4-FFF2-40B4-BE49-F238E27FC236}">
                <a16:creationId xmlns:a16="http://schemas.microsoft.com/office/drawing/2014/main" id="{F25F8A7F-92E1-4D3E-9510-1F054EFAED26}"/>
              </a:ext>
            </a:extLst>
          </p:cNvPr>
          <p:cNvCxnSpPr>
            <a:cxnSpLocks/>
          </p:cNvCxnSpPr>
          <p:nvPr/>
        </p:nvCxnSpPr>
        <p:spPr>
          <a:xfrm flipV="1">
            <a:off x="2690989" y="2681929"/>
            <a:ext cx="2457127" cy="231402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직선 연결선 220">
            <a:extLst>
              <a:ext uri="{FF2B5EF4-FFF2-40B4-BE49-F238E27FC236}">
                <a16:creationId xmlns:a16="http://schemas.microsoft.com/office/drawing/2014/main" id="{97EABDD2-A4EE-4507-85C9-BE863C0C4C6E}"/>
              </a:ext>
            </a:extLst>
          </p:cNvPr>
          <p:cNvCxnSpPr>
            <a:cxnSpLocks/>
          </p:cNvCxnSpPr>
          <p:nvPr/>
        </p:nvCxnSpPr>
        <p:spPr>
          <a:xfrm>
            <a:off x="2690989" y="3116072"/>
            <a:ext cx="2457127" cy="296647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직선 연결선 221">
            <a:extLst>
              <a:ext uri="{FF2B5EF4-FFF2-40B4-BE49-F238E27FC236}">
                <a16:creationId xmlns:a16="http://schemas.microsoft.com/office/drawing/2014/main" id="{AC8DC769-F095-4A0E-B94F-679ECADD7975}"/>
              </a:ext>
            </a:extLst>
          </p:cNvPr>
          <p:cNvCxnSpPr>
            <a:cxnSpLocks/>
          </p:cNvCxnSpPr>
          <p:nvPr/>
        </p:nvCxnSpPr>
        <p:spPr>
          <a:xfrm flipV="1">
            <a:off x="2690989" y="4376056"/>
            <a:ext cx="2466500" cy="253858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직선 연결선 222">
            <a:extLst>
              <a:ext uri="{FF2B5EF4-FFF2-40B4-BE49-F238E27FC236}">
                <a16:creationId xmlns:a16="http://schemas.microsoft.com/office/drawing/2014/main" id="{825D0FA9-E5B1-488C-82AC-3F0933E3CE84}"/>
              </a:ext>
            </a:extLst>
          </p:cNvPr>
          <p:cNvCxnSpPr>
            <a:cxnSpLocks/>
          </p:cNvCxnSpPr>
          <p:nvPr/>
        </p:nvCxnSpPr>
        <p:spPr>
          <a:xfrm>
            <a:off x="2690989" y="4835725"/>
            <a:ext cx="2466500" cy="295636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직선 연결선 223">
            <a:extLst>
              <a:ext uri="{FF2B5EF4-FFF2-40B4-BE49-F238E27FC236}">
                <a16:creationId xmlns:a16="http://schemas.microsoft.com/office/drawing/2014/main" id="{78CFC31E-64F3-4484-8E69-3F74101D2063}"/>
              </a:ext>
            </a:extLst>
          </p:cNvPr>
          <p:cNvCxnSpPr>
            <a:cxnSpLocks/>
          </p:cNvCxnSpPr>
          <p:nvPr/>
        </p:nvCxnSpPr>
        <p:spPr>
          <a:xfrm flipV="1">
            <a:off x="2682580" y="6067716"/>
            <a:ext cx="2474909" cy="264873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직선 연결선 224">
            <a:extLst>
              <a:ext uri="{FF2B5EF4-FFF2-40B4-BE49-F238E27FC236}">
                <a16:creationId xmlns:a16="http://schemas.microsoft.com/office/drawing/2014/main" id="{3059D421-B637-4C1B-9B8D-7FF85E04A2D4}"/>
              </a:ext>
            </a:extLst>
          </p:cNvPr>
          <p:cNvCxnSpPr>
            <a:cxnSpLocks/>
          </p:cNvCxnSpPr>
          <p:nvPr/>
        </p:nvCxnSpPr>
        <p:spPr>
          <a:xfrm>
            <a:off x="6104641" y="1711748"/>
            <a:ext cx="2091667" cy="133487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직선 연결선 225">
            <a:extLst>
              <a:ext uri="{FF2B5EF4-FFF2-40B4-BE49-F238E27FC236}">
                <a16:creationId xmlns:a16="http://schemas.microsoft.com/office/drawing/2014/main" id="{61B6CAB0-2FD9-463A-AAA7-E6EE08136B3B}"/>
              </a:ext>
            </a:extLst>
          </p:cNvPr>
          <p:cNvCxnSpPr>
            <a:cxnSpLocks/>
          </p:cNvCxnSpPr>
          <p:nvPr/>
        </p:nvCxnSpPr>
        <p:spPr>
          <a:xfrm>
            <a:off x="6110931" y="2673889"/>
            <a:ext cx="2073298" cy="1619627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7" name="TextBox 226">
            <a:extLst>
              <a:ext uri="{FF2B5EF4-FFF2-40B4-BE49-F238E27FC236}">
                <a16:creationId xmlns:a16="http://schemas.microsoft.com/office/drawing/2014/main" id="{076356E5-A667-4B14-A079-3E9D864AEB48}"/>
              </a:ext>
            </a:extLst>
          </p:cNvPr>
          <p:cNvSpPr txBox="1"/>
          <p:nvPr/>
        </p:nvSpPr>
        <p:spPr>
          <a:xfrm>
            <a:off x="8174886" y="3494634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28" name="직선 연결선 227">
            <a:extLst>
              <a:ext uri="{FF2B5EF4-FFF2-40B4-BE49-F238E27FC236}">
                <a16:creationId xmlns:a16="http://schemas.microsoft.com/office/drawing/2014/main" id="{675CC5E6-FF86-4DC5-A2C4-A40CF01AEF44}"/>
              </a:ext>
            </a:extLst>
          </p:cNvPr>
          <p:cNvCxnSpPr>
            <a:cxnSpLocks/>
          </p:cNvCxnSpPr>
          <p:nvPr/>
        </p:nvCxnSpPr>
        <p:spPr>
          <a:xfrm flipV="1">
            <a:off x="6117886" y="3046618"/>
            <a:ext cx="2073298" cy="366101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직선 연결선 228">
            <a:extLst>
              <a:ext uri="{FF2B5EF4-FFF2-40B4-BE49-F238E27FC236}">
                <a16:creationId xmlns:a16="http://schemas.microsoft.com/office/drawing/2014/main" id="{A4C6D7A4-792C-418B-9959-2081563DFE39}"/>
              </a:ext>
            </a:extLst>
          </p:cNvPr>
          <p:cNvCxnSpPr>
            <a:cxnSpLocks/>
          </p:cNvCxnSpPr>
          <p:nvPr/>
        </p:nvCxnSpPr>
        <p:spPr>
          <a:xfrm flipV="1">
            <a:off x="6105646" y="4286288"/>
            <a:ext cx="2085538" cy="83155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직선 연결선 232">
            <a:extLst>
              <a:ext uri="{FF2B5EF4-FFF2-40B4-BE49-F238E27FC236}">
                <a16:creationId xmlns:a16="http://schemas.microsoft.com/office/drawing/2014/main" id="{3B290BE6-D50F-493E-8A8A-52AD3A571E9D}"/>
              </a:ext>
            </a:extLst>
          </p:cNvPr>
          <p:cNvCxnSpPr>
            <a:cxnSpLocks/>
          </p:cNvCxnSpPr>
          <p:nvPr/>
        </p:nvCxnSpPr>
        <p:spPr>
          <a:xfrm flipV="1">
            <a:off x="6104641" y="3032567"/>
            <a:ext cx="2101810" cy="2092567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직선 연결선 235">
            <a:extLst>
              <a:ext uri="{FF2B5EF4-FFF2-40B4-BE49-F238E27FC236}">
                <a16:creationId xmlns:a16="http://schemas.microsoft.com/office/drawing/2014/main" id="{320CC564-68F6-4BD8-9121-02B86117C069}"/>
              </a:ext>
            </a:extLst>
          </p:cNvPr>
          <p:cNvCxnSpPr>
            <a:cxnSpLocks/>
          </p:cNvCxnSpPr>
          <p:nvPr/>
        </p:nvCxnSpPr>
        <p:spPr>
          <a:xfrm flipV="1">
            <a:off x="6102900" y="4288420"/>
            <a:ext cx="2091976" cy="179324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9" name="TextBox 238">
            <a:extLst>
              <a:ext uri="{FF2B5EF4-FFF2-40B4-BE49-F238E27FC236}">
                <a16:creationId xmlns:a16="http://schemas.microsoft.com/office/drawing/2014/main" id="{732304DD-F566-4EAC-8F2C-30E07123120D}"/>
              </a:ext>
            </a:extLst>
          </p:cNvPr>
          <p:cNvSpPr txBox="1"/>
          <p:nvPr/>
        </p:nvSpPr>
        <p:spPr>
          <a:xfrm>
            <a:off x="613840" y="2010960"/>
            <a:ext cx="328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</a:t>
            </a: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43656A95-3B94-49F9-915C-61B352B75BD7}"/>
              </a:ext>
            </a:extLst>
          </p:cNvPr>
          <p:cNvSpPr txBox="1"/>
          <p:nvPr/>
        </p:nvSpPr>
        <p:spPr>
          <a:xfrm>
            <a:off x="619923" y="3666613"/>
            <a:ext cx="349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</a:t>
            </a: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48C55360-6B49-4A99-A427-E2967211C1DE}"/>
              </a:ext>
            </a:extLst>
          </p:cNvPr>
          <p:cNvSpPr txBox="1"/>
          <p:nvPr/>
        </p:nvSpPr>
        <p:spPr>
          <a:xfrm>
            <a:off x="655588" y="5406083"/>
            <a:ext cx="328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160228-01B9-4ED2-AD15-F9F0B628C0B7}"/>
              </a:ext>
            </a:extLst>
          </p:cNvPr>
          <p:cNvSpPr txBox="1"/>
          <p:nvPr/>
        </p:nvSpPr>
        <p:spPr>
          <a:xfrm>
            <a:off x="6782559" y="829784"/>
            <a:ext cx="32239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4-1+0=3 3-3-1=-1 4+0-1=3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2-2-2=-2 4-2-2=0 3-1+0=2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2-1-0=1 3-1+1=3 4-1+1=4</a:t>
            </a:r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CD317C60-82E5-4118-81D0-8E65F42BD749}"/>
              </a:ext>
            </a:extLst>
          </p:cNvPr>
          <p:cNvSpPr txBox="1"/>
          <p:nvPr/>
        </p:nvSpPr>
        <p:spPr>
          <a:xfrm>
            <a:off x="8615016" y="3057034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34BFC18E-5670-4497-B9BA-14994577F88E}"/>
              </a:ext>
            </a:extLst>
          </p:cNvPr>
          <p:cNvSpPr txBox="1"/>
          <p:nvPr/>
        </p:nvSpPr>
        <p:spPr>
          <a:xfrm>
            <a:off x="4881220" y="6137251"/>
            <a:ext cx="2105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filters channel = </a:t>
            </a:r>
            <a:r>
              <a:rPr lang="en-US" altLang="ko-KR" sz="18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</a:p>
        </p:txBody>
      </p:sp>
      <p:grpSp>
        <p:nvGrpSpPr>
          <p:cNvPr id="167" name="그룹 166">
            <a:extLst>
              <a:ext uri="{FF2B5EF4-FFF2-40B4-BE49-F238E27FC236}">
                <a16:creationId xmlns:a16="http://schemas.microsoft.com/office/drawing/2014/main" id="{B873BDA9-89D2-432F-87F9-1D59C4CECFE4}"/>
              </a:ext>
            </a:extLst>
          </p:cNvPr>
          <p:cNvGrpSpPr/>
          <p:nvPr/>
        </p:nvGrpSpPr>
        <p:grpSpPr>
          <a:xfrm>
            <a:off x="1181660" y="1444352"/>
            <a:ext cx="905123" cy="905124"/>
            <a:chOff x="5356462" y="2037079"/>
            <a:chExt cx="1250068" cy="1250069"/>
          </a:xfrm>
        </p:grpSpPr>
        <p:sp>
          <p:nvSpPr>
            <p:cNvPr id="168" name="직사각형 167">
              <a:extLst>
                <a:ext uri="{FF2B5EF4-FFF2-40B4-BE49-F238E27FC236}">
                  <a16:creationId xmlns:a16="http://schemas.microsoft.com/office/drawing/2014/main" id="{524DD3CE-088D-46E2-9CE4-6A106690EDFC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9" name="직사각형 168">
              <a:extLst>
                <a:ext uri="{FF2B5EF4-FFF2-40B4-BE49-F238E27FC236}">
                  <a16:creationId xmlns:a16="http://schemas.microsoft.com/office/drawing/2014/main" id="{98F1B690-2EB6-49EE-AAE9-AC6F544C4383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0" name="직사각형 169">
              <a:extLst>
                <a:ext uri="{FF2B5EF4-FFF2-40B4-BE49-F238E27FC236}">
                  <a16:creationId xmlns:a16="http://schemas.microsoft.com/office/drawing/2014/main" id="{3A21F307-7032-4E3A-B370-5039B42F4539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99AB5AAD-9529-4D9A-BFC5-3748B694060E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2" name="직사각형 171">
              <a:extLst>
                <a:ext uri="{FF2B5EF4-FFF2-40B4-BE49-F238E27FC236}">
                  <a16:creationId xmlns:a16="http://schemas.microsoft.com/office/drawing/2014/main" id="{C6B0A778-3EDC-4C3E-B023-3D85A493CD86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3" name="직사각형 172">
              <a:extLst>
                <a:ext uri="{FF2B5EF4-FFF2-40B4-BE49-F238E27FC236}">
                  <a16:creationId xmlns:a16="http://schemas.microsoft.com/office/drawing/2014/main" id="{CE295DB3-EE51-4963-B14C-BA1E639D4108}"/>
                </a:ext>
              </a:extLst>
            </p:cNvPr>
            <p:cNvSpPr/>
            <p:nvPr/>
          </p:nvSpPr>
          <p:spPr>
            <a:xfrm>
              <a:off x="6189841" y="245376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4" name="직사각형 173">
              <a:extLst>
                <a:ext uri="{FF2B5EF4-FFF2-40B4-BE49-F238E27FC236}">
                  <a16:creationId xmlns:a16="http://schemas.microsoft.com/office/drawing/2014/main" id="{AA30DE23-7BFF-4CEF-AF3F-AC73E8398D85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5" name="직사각형 174">
              <a:extLst>
                <a:ext uri="{FF2B5EF4-FFF2-40B4-BE49-F238E27FC236}">
                  <a16:creationId xmlns:a16="http://schemas.microsoft.com/office/drawing/2014/main" id="{B036A4ED-5EE8-432D-8B1D-46A44D55114B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6" name="직사각형 175">
              <a:extLst>
                <a:ext uri="{FF2B5EF4-FFF2-40B4-BE49-F238E27FC236}">
                  <a16:creationId xmlns:a16="http://schemas.microsoft.com/office/drawing/2014/main" id="{E4886DAB-5547-4274-B407-1834991DDB23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81E37FCB-B4FE-447F-91CC-FA42BFD0CACD}"/>
              </a:ext>
            </a:extLst>
          </p:cNvPr>
          <p:cNvGrpSpPr/>
          <p:nvPr/>
        </p:nvGrpSpPr>
        <p:grpSpPr>
          <a:xfrm>
            <a:off x="1198567" y="3138631"/>
            <a:ext cx="905592" cy="905594"/>
            <a:chOff x="3099052" y="3000354"/>
            <a:chExt cx="905592" cy="905594"/>
          </a:xfrm>
        </p:grpSpPr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33E29855-1AC4-4A87-B5A8-C3820E65068B}"/>
                </a:ext>
              </a:extLst>
            </p:cNvPr>
            <p:cNvSpPr/>
            <p:nvPr/>
          </p:nvSpPr>
          <p:spPr>
            <a:xfrm>
              <a:off x="3099052" y="3000356"/>
              <a:ext cx="301864" cy="301864"/>
            </a:xfrm>
            <a:prstGeom prst="rect">
              <a:avLst/>
            </a:prstGeom>
            <a:solidFill>
              <a:srgbClr val="CC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371A014C-132B-4A32-B49D-3B1E0DCB1E0C}"/>
                </a:ext>
              </a:extLst>
            </p:cNvPr>
            <p:cNvSpPr/>
            <p:nvPr/>
          </p:nvSpPr>
          <p:spPr>
            <a:xfrm>
              <a:off x="3400916" y="3000355"/>
              <a:ext cx="301864" cy="30186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9" name="직사각형 178">
              <a:extLst>
                <a:ext uri="{FF2B5EF4-FFF2-40B4-BE49-F238E27FC236}">
                  <a16:creationId xmlns:a16="http://schemas.microsoft.com/office/drawing/2014/main" id="{79FE0E04-32FE-417B-867B-119032283DF5}"/>
                </a:ext>
              </a:extLst>
            </p:cNvPr>
            <p:cNvSpPr/>
            <p:nvPr/>
          </p:nvSpPr>
          <p:spPr>
            <a:xfrm>
              <a:off x="3702780" y="3000354"/>
              <a:ext cx="301864" cy="301864"/>
            </a:xfrm>
            <a:prstGeom prst="rect">
              <a:avLst/>
            </a:prstGeom>
            <a:solidFill>
              <a:srgbClr val="CC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0" name="직사각형 179">
              <a:extLst>
                <a:ext uri="{FF2B5EF4-FFF2-40B4-BE49-F238E27FC236}">
                  <a16:creationId xmlns:a16="http://schemas.microsoft.com/office/drawing/2014/main" id="{3AA5423A-E6E6-42CC-AECC-05794E3AD09F}"/>
                </a:ext>
              </a:extLst>
            </p:cNvPr>
            <p:cNvSpPr/>
            <p:nvPr/>
          </p:nvSpPr>
          <p:spPr>
            <a:xfrm>
              <a:off x="3099052" y="3302220"/>
              <a:ext cx="301864" cy="30186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1" name="직사각형 180">
              <a:extLst>
                <a:ext uri="{FF2B5EF4-FFF2-40B4-BE49-F238E27FC236}">
                  <a16:creationId xmlns:a16="http://schemas.microsoft.com/office/drawing/2014/main" id="{1A918CEB-0C29-4068-AAC2-3B441A4706B7}"/>
                </a:ext>
              </a:extLst>
            </p:cNvPr>
            <p:cNvSpPr/>
            <p:nvPr/>
          </p:nvSpPr>
          <p:spPr>
            <a:xfrm>
              <a:off x="3400916" y="3302219"/>
              <a:ext cx="301864" cy="30186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2" name="직사각형 181">
              <a:extLst>
                <a:ext uri="{FF2B5EF4-FFF2-40B4-BE49-F238E27FC236}">
                  <a16:creationId xmlns:a16="http://schemas.microsoft.com/office/drawing/2014/main" id="{B9F2C2D9-EA33-4707-AD2B-36F753B34C0D}"/>
                </a:ext>
              </a:extLst>
            </p:cNvPr>
            <p:cNvSpPr/>
            <p:nvPr/>
          </p:nvSpPr>
          <p:spPr>
            <a:xfrm>
              <a:off x="3702780" y="3302218"/>
              <a:ext cx="301864" cy="30186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3" name="직사각형 182">
              <a:extLst>
                <a:ext uri="{FF2B5EF4-FFF2-40B4-BE49-F238E27FC236}">
                  <a16:creationId xmlns:a16="http://schemas.microsoft.com/office/drawing/2014/main" id="{9CDF1985-0470-4D3E-AC16-9C847AFB7ABF}"/>
                </a:ext>
              </a:extLst>
            </p:cNvPr>
            <p:cNvSpPr/>
            <p:nvPr/>
          </p:nvSpPr>
          <p:spPr>
            <a:xfrm>
              <a:off x="3099052" y="3604084"/>
              <a:ext cx="301864" cy="30186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4" name="직사각형 183">
              <a:extLst>
                <a:ext uri="{FF2B5EF4-FFF2-40B4-BE49-F238E27FC236}">
                  <a16:creationId xmlns:a16="http://schemas.microsoft.com/office/drawing/2014/main" id="{9B465DF0-731C-4A01-BF59-52AD4419E47E}"/>
                </a:ext>
              </a:extLst>
            </p:cNvPr>
            <p:cNvSpPr/>
            <p:nvPr/>
          </p:nvSpPr>
          <p:spPr>
            <a:xfrm>
              <a:off x="3400916" y="3604083"/>
              <a:ext cx="301864" cy="30186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5" name="직사각형 184">
              <a:extLst>
                <a:ext uri="{FF2B5EF4-FFF2-40B4-BE49-F238E27FC236}">
                  <a16:creationId xmlns:a16="http://schemas.microsoft.com/office/drawing/2014/main" id="{68E2D10B-46D6-4DF0-83B9-6CF3CEC072CB}"/>
                </a:ext>
              </a:extLst>
            </p:cNvPr>
            <p:cNvSpPr/>
            <p:nvPr/>
          </p:nvSpPr>
          <p:spPr>
            <a:xfrm>
              <a:off x="3702780" y="3604082"/>
              <a:ext cx="301864" cy="301864"/>
            </a:xfrm>
            <a:prstGeom prst="rect">
              <a:avLst/>
            </a:prstGeom>
            <a:solidFill>
              <a:srgbClr val="CC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82969590-DB54-4F21-B2DF-9821106866CD}"/>
              </a:ext>
            </a:extLst>
          </p:cNvPr>
          <p:cNvGrpSpPr/>
          <p:nvPr/>
        </p:nvGrpSpPr>
        <p:grpSpPr>
          <a:xfrm>
            <a:off x="1206445" y="4814760"/>
            <a:ext cx="905592" cy="905594"/>
            <a:chOff x="3402616" y="4348302"/>
            <a:chExt cx="905592" cy="905594"/>
          </a:xfrm>
        </p:grpSpPr>
        <p:sp>
          <p:nvSpPr>
            <p:cNvPr id="186" name="직사각형 185">
              <a:extLst>
                <a:ext uri="{FF2B5EF4-FFF2-40B4-BE49-F238E27FC236}">
                  <a16:creationId xmlns:a16="http://schemas.microsoft.com/office/drawing/2014/main" id="{938E4C1E-279B-408E-B1B1-7946DE9731DE}"/>
                </a:ext>
              </a:extLst>
            </p:cNvPr>
            <p:cNvSpPr/>
            <p:nvPr/>
          </p:nvSpPr>
          <p:spPr>
            <a:xfrm>
              <a:off x="3402616" y="4348304"/>
              <a:ext cx="301864" cy="30186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8" name="직사각형 187">
              <a:extLst>
                <a:ext uri="{FF2B5EF4-FFF2-40B4-BE49-F238E27FC236}">
                  <a16:creationId xmlns:a16="http://schemas.microsoft.com/office/drawing/2014/main" id="{63EDCC7D-DD83-456C-B580-264CD1CA3DBD}"/>
                </a:ext>
              </a:extLst>
            </p:cNvPr>
            <p:cNvSpPr/>
            <p:nvPr/>
          </p:nvSpPr>
          <p:spPr>
            <a:xfrm>
              <a:off x="3704480" y="4348303"/>
              <a:ext cx="301864" cy="301864"/>
            </a:xfrm>
            <a:prstGeom prst="rect">
              <a:avLst/>
            </a:prstGeom>
            <a:solidFill>
              <a:srgbClr val="3399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9" name="직사각형 188">
              <a:extLst>
                <a:ext uri="{FF2B5EF4-FFF2-40B4-BE49-F238E27FC236}">
                  <a16:creationId xmlns:a16="http://schemas.microsoft.com/office/drawing/2014/main" id="{B55D9629-63B8-4096-B4B9-890A9CDB860E}"/>
                </a:ext>
              </a:extLst>
            </p:cNvPr>
            <p:cNvSpPr/>
            <p:nvPr/>
          </p:nvSpPr>
          <p:spPr>
            <a:xfrm>
              <a:off x="4006344" y="4348302"/>
              <a:ext cx="301864" cy="301864"/>
            </a:xfrm>
            <a:prstGeom prst="rect">
              <a:avLst/>
            </a:prstGeom>
            <a:solidFill>
              <a:srgbClr val="3399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BD22880D-813F-46D3-9FB3-F3C3ECC874BB}"/>
                </a:ext>
              </a:extLst>
            </p:cNvPr>
            <p:cNvSpPr/>
            <p:nvPr/>
          </p:nvSpPr>
          <p:spPr>
            <a:xfrm>
              <a:off x="3402616" y="4650168"/>
              <a:ext cx="301864" cy="301864"/>
            </a:xfrm>
            <a:prstGeom prst="rect">
              <a:avLst/>
            </a:prstGeom>
            <a:solidFill>
              <a:srgbClr val="3399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0B13C0D4-823E-4D2B-AF66-6B6997C7AB57}"/>
                </a:ext>
              </a:extLst>
            </p:cNvPr>
            <p:cNvSpPr/>
            <p:nvPr/>
          </p:nvSpPr>
          <p:spPr>
            <a:xfrm>
              <a:off x="3704480" y="4650167"/>
              <a:ext cx="301864" cy="30186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2" name="직사각형 191">
              <a:extLst>
                <a:ext uri="{FF2B5EF4-FFF2-40B4-BE49-F238E27FC236}">
                  <a16:creationId xmlns:a16="http://schemas.microsoft.com/office/drawing/2014/main" id="{C253B797-5B67-458A-9A65-B6AC767C0676}"/>
                </a:ext>
              </a:extLst>
            </p:cNvPr>
            <p:cNvSpPr/>
            <p:nvPr/>
          </p:nvSpPr>
          <p:spPr>
            <a:xfrm>
              <a:off x="4006344" y="4650166"/>
              <a:ext cx="301864" cy="301864"/>
            </a:xfrm>
            <a:prstGeom prst="rect">
              <a:avLst/>
            </a:prstGeom>
            <a:solidFill>
              <a:srgbClr val="3399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3" name="직사각형 192">
              <a:extLst>
                <a:ext uri="{FF2B5EF4-FFF2-40B4-BE49-F238E27FC236}">
                  <a16:creationId xmlns:a16="http://schemas.microsoft.com/office/drawing/2014/main" id="{00096BA3-A51C-423D-AE4E-E09AD4AB160D}"/>
                </a:ext>
              </a:extLst>
            </p:cNvPr>
            <p:cNvSpPr/>
            <p:nvPr/>
          </p:nvSpPr>
          <p:spPr>
            <a:xfrm>
              <a:off x="3402616" y="4952032"/>
              <a:ext cx="301864" cy="301864"/>
            </a:xfrm>
            <a:prstGeom prst="rect">
              <a:avLst/>
            </a:prstGeom>
            <a:solidFill>
              <a:srgbClr val="3399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B7B3F6CC-D791-4B39-B8C1-8BFDDC0BA7CE}"/>
                </a:ext>
              </a:extLst>
            </p:cNvPr>
            <p:cNvSpPr/>
            <p:nvPr/>
          </p:nvSpPr>
          <p:spPr>
            <a:xfrm>
              <a:off x="3704480" y="4952031"/>
              <a:ext cx="301864" cy="301864"/>
            </a:xfrm>
            <a:prstGeom prst="rect">
              <a:avLst/>
            </a:prstGeom>
            <a:solidFill>
              <a:srgbClr val="3399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F8154B5D-F2A1-4061-B719-84E395DB986A}"/>
                </a:ext>
              </a:extLst>
            </p:cNvPr>
            <p:cNvSpPr/>
            <p:nvPr/>
          </p:nvSpPr>
          <p:spPr>
            <a:xfrm>
              <a:off x="4006344" y="4952030"/>
              <a:ext cx="301864" cy="30186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12" name="TextBox 211">
            <a:extLst>
              <a:ext uri="{FF2B5EF4-FFF2-40B4-BE49-F238E27FC236}">
                <a16:creationId xmlns:a16="http://schemas.microsoft.com/office/drawing/2014/main" id="{B4734E58-756A-4AC5-BD8C-3FF26178F70A}"/>
              </a:ext>
            </a:extLst>
          </p:cNvPr>
          <p:cNvSpPr txBox="1"/>
          <p:nvPr/>
        </p:nvSpPr>
        <p:spPr>
          <a:xfrm>
            <a:off x="7991838" y="1869964"/>
            <a:ext cx="230063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[[ 3. -1.  3.]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[-2.  0.  2.]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[ 1.  3.  4.]]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8541548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DF7CA341-D506-40A7-A63E-21C07ECD778D}"/>
              </a:ext>
            </a:extLst>
          </p:cNvPr>
          <p:cNvSpPr txBox="1"/>
          <p:nvPr/>
        </p:nvSpPr>
        <p:spPr>
          <a:xfrm>
            <a:off x="640491" y="1284316"/>
            <a:ext cx="31143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Convolution Layer -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계산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ED1A57C-C017-4CCC-B38C-90E95B6FF409}"/>
              </a:ext>
            </a:extLst>
          </p:cNvPr>
          <p:cNvSpPr txBox="1"/>
          <p:nvPr/>
        </p:nvSpPr>
        <p:spPr>
          <a:xfrm>
            <a:off x="862542" y="5389018"/>
            <a:ext cx="2020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input channel = </a:t>
            </a:r>
            <a:r>
              <a:rPr lang="en-US" altLang="ko-KR" sz="18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1F76E83-C891-49F0-A7E0-7DB67FF55691}"/>
              </a:ext>
            </a:extLst>
          </p:cNvPr>
          <p:cNvGrpSpPr/>
          <p:nvPr/>
        </p:nvGrpSpPr>
        <p:grpSpPr>
          <a:xfrm>
            <a:off x="1235451" y="2359393"/>
            <a:ext cx="2083445" cy="2083449"/>
            <a:chOff x="917949" y="3078862"/>
            <a:chExt cx="2083445" cy="2083449"/>
          </a:xfrm>
          <a:solidFill>
            <a:srgbClr val="66CCFF"/>
          </a:solidFill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7BD24F5-4F7D-406F-95E7-22F505C8C6A9}"/>
                </a:ext>
              </a:extLst>
            </p:cNvPr>
            <p:cNvSpPr/>
            <p:nvPr/>
          </p:nvSpPr>
          <p:spPr>
            <a:xfrm>
              <a:off x="917949" y="3078866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DC84458A-7FBC-4416-8812-728A64336585}"/>
                </a:ext>
              </a:extLst>
            </p:cNvPr>
            <p:cNvSpPr/>
            <p:nvPr/>
          </p:nvSpPr>
          <p:spPr>
            <a:xfrm>
              <a:off x="1334638" y="3078865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D925BA50-4E4E-4F6E-81AA-0209AB57AABE}"/>
                </a:ext>
              </a:extLst>
            </p:cNvPr>
            <p:cNvSpPr/>
            <p:nvPr/>
          </p:nvSpPr>
          <p:spPr>
            <a:xfrm>
              <a:off x="1751327" y="3078864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DD31DA0F-4157-4214-A742-622857AD6853}"/>
                </a:ext>
              </a:extLst>
            </p:cNvPr>
            <p:cNvSpPr/>
            <p:nvPr/>
          </p:nvSpPr>
          <p:spPr>
            <a:xfrm>
              <a:off x="2168016" y="3078863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EC9ECDE4-0D40-4C0F-BF02-0961A6E23CB5}"/>
                </a:ext>
              </a:extLst>
            </p:cNvPr>
            <p:cNvSpPr/>
            <p:nvPr/>
          </p:nvSpPr>
          <p:spPr>
            <a:xfrm>
              <a:off x="2584705" y="3078862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4F49BF30-C70C-4582-B0E8-FA7F2A23C33E}"/>
                </a:ext>
              </a:extLst>
            </p:cNvPr>
            <p:cNvSpPr/>
            <p:nvPr/>
          </p:nvSpPr>
          <p:spPr>
            <a:xfrm>
              <a:off x="917949" y="3495555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53E51E1A-0124-47D6-BC23-916A0D432EBF}"/>
                </a:ext>
              </a:extLst>
            </p:cNvPr>
            <p:cNvSpPr/>
            <p:nvPr/>
          </p:nvSpPr>
          <p:spPr>
            <a:xfrm>
              <a:off x="1334638" y="3495554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488DDB35-637F-4C47-88A4-DB128DBAF6B0}"/>
                </a:ext>
              </a:extLst>
            </p:cNvPr>
            <p:cNvSpPr/>
            <p:nvPr/>
          </p:nvSpPr>
          <p:spPr>
            <a:xfrm>
              <a:off x="1751327" y="3495553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491B827D-150C-4397-9E5A-D85988F7252F}"/>
                </a:ext>
              </a:extLst>
            </p:cNvPr>
            <p:cNvSpPr/>
            <p:nvPr/>
          </p:nvSpPr>
          <p:spPr>
            <a:xfrm>
              <a:off x="2168016" y="3495552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9B9025AF-B722-40FC-AE3B-18B22818E0DD}"/>
                </a:ext>
              </a:extLst>
            </p:cNvPr>
            <p:cNvSpPr/>
            <p:nvPr/>
          </p:nvSpPr>
          <p:spPr>
            <a:xfrm>
              <a:off x="2584705" y="3495551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52A5B3C9-8D23-493A-B807-EE2F3ACE6FC7}"/>
                </a:ext>
              </a:extLst>
            </p:cNvPr>
            <p:cNvSpPr/>
            <p:nvPr/>
          </p:nvSpPr>
          <p:spPr>
            <a:xfrm>
              <a:off x="917949" y="3912244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9A0BC9A9-0DA9-4D6F-A2A3-9AECB76200DE}"/>
                </a:ext>
              </a:extLst>
            </p:cNvPr>
            <p:cNvSpPr/>
            <p:nvPr/>
          </p:nvSpPr>
          <p:spPr>
            <a:xfrm>
              <a:off x="1334638" y="3912243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8D273507-F239-447C-8DD0-3D4891630A2C}"/>
                </a:ext>
              </a:extLst>
            </p:cNvPr>
            <p:cNvSpPr/>
            <p:nvPr/>
          </p:nvSpPr>
          <p:spPr>
            <a:xfrm>
              <a:off x="1751327" y="3912242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E008061A-C929-40CD-AC2A-62DE2E97E3CA}"/>
                </a:ext>
              </a:extLst>
            </p:cNvPr>
            <p:cNvSpPr/>
            <p:nvPr/>
          </p:nvSpPr>
          <p:spPr>
            <a:xfrm>
              <a:off x="2168016" y="3912241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BC2563B0-9B14-4865-8729-51C423B1CF98}"/>
                </a:ext>
              </a:extLst>
            </p:cNvPr>
            <p:cNvSpPr/>
            <p:nvPr/>
          </p:nvSpPr>
          <p:spPr>
            <a:xfrm>
              <a:off x="2584705" y="3912240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66F7AA68-1B34-40C1-82B3-7D478F382B15}"/>
                </a:ext>
              </a:extLst>
            </p:cNvPr>
            <p:cNvSpPr/>
            <p:nvPr/>
          </p:nvSpPr>
          <p:spPr>
            <a:xfrm>
              <a:off x="917949" y="4328933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79DD9FAD-C8BE-4D8C-BBA2-B1D1EB298CCD}"/>
                </a:ext>
              </a:extLst>
            </p:cNvPr>
            <p:cNvSpPr/>
            <p:nvPr/>
          </p:nvSpPr>
          <p:spPr>
            <a:xfrm>
              <a:off x="1334638" y="4328932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858254F5-9203-4536-9176-6B4B29E293A5}"/>
                </a:ext>
              </a:extLst>
            </p:cNvPr>
            <p:cNvSpPr/>
            <p:nvPr/>
          </p:nvSpPr>
          <p:spPr>
            <a:xfrm>
              <a:off x="1751327" y="4328931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FA174FEB-47CE-49D2-988F-1932061E2B65}"/>
                </a:ext>
              </a:extLst>
            </p:cNvPr>
            <p:cNvSpPr/>
            <p:nvPr/>
          </p:nvSpPr>
          <p:spPr>
            <a:xfrm>
              <a:off x="2168016" y="4328930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6CB7FE35-74A0-425C-BBD9-8A542225F9A1}"/>
                </a:ext>
              </a:extLst>
            </p:cNvPr>
            <p:cNvSpPr/>
            <p:nvPr/>
          </p:nvSpPr>
          <p:spPr>
            <a:xfrm>
              <a:off x="2584705" y="4328929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FCA1725C-D94B-4992-AEBA-07285FF3141E}"/>
                </a:ext>
              </a:extLst>
            </p:cNvPr>
            <p:cNvSpPr/>
            <p:nvPr/>
          </p:nvSpPr>
          <p:spPr>
            <a:xfrm>
              <a:off x="917949" y="4745622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18574F6A-D8FA-4476-A383-E959ACB9453E}"/>
                </a:ext>
              </a:extLst>
            </p:cNvPr>
            <p:cNvSpPr/>
            <p:nvPr/>
          </p:nvSpPr>
          <p:spPr>
            <a:xfrm>
              <a:off x="1334638" y="4745621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2EA704A8-037F-4C94-95E5-B35FBC6D3A8C}"/>
                </a:ext>
              </a:extLst>
            </p:cNvPr>
            <p:cNvSpPr/>
            <p:nvPr/>
          </p:nvSpPr>
          <p:spPr>
            <a:xfrm>
              <a:off x="1751327" y="4745620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5D93837F-4BB0-4DB0-92AF-981EE78D1F61}"/>
                </a:ext>
              </a:extLst>
            </p:cNvPr>
            <p:cNvSpPr/>
            <p:nvPr/>
          </p:nvSpPr>
          <p:spPr>
            <a:xfrm>
              <a:off x="2168016" y="4745619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B9A77B36-B568-4691-A589-5972A99E8E1C}"/>
                </a:ext>
              </a:extLst>
            </p:cNvPr>
            <p:cNvSpPr/>
            <p:nvPr/>
          </p:nvSpPr>
          <p:spPr>
            <a:xfrm>
              <a:off x="2584705" y="4745618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3101A5F3-0E5E-46E6-B7C7-B8E88E1C3ACB}"/>
              </a:ext>
            </a:extLst>
          </p:cNvPr>
          <p:cNvGrpSpPr/>
          <p:nvPr/>
        </p:nvGrpSpPr>
        <p:grpSpPr>
          <a:xfrm>
            <a:off x="3655695" y="3401118"/>
            <a:ext cx="682578" cy="682578"/>
            <a:chOff x="4066594" y="3229662"/>
            <a:chExt cx="948466" cy="948466"/>
          </a:xfrm>
        </p:grpSpPr>
        <p:sp>
          <p:nvSpPr>
            <p:cNvPr id="8" name="곱하기 기호 7">
              <a:extLst>
                <a:ext uri="{FF2B5EF4-FFF2-40B4-BE49-F238E27FC236}">
                  <a16:creationId xmlns:a16="http://schemas.microsoft.com/office/drawing/2014/main" id="{0C351321-FB9D-4784-92A9-3CECE457C564}"/>
                </a:ext>
              </a:extLst>
            </p:cNvPr>
            <p:cNvSpPr/>
            <p:nvPr/>
          </p:nvSpPr>
          <p:spPr>
            <a:xfrm>
              <a:off x="4066594" y="3229662"/>
              <a:ext cx="948466" cy="948466"/>
            </a:xfrm>
            <a:prstGeom prst="mathMultiply">
              <a:avLst>
                <a:gd name="adj1" fmla="val 13205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" name="원형: 비어 있음 8">
              <a:extLst>
                <a:ext uri="{FF2B5EF4-FFF2-40B4-BE49-F238E27FC236}">
                  <a16:creationId xmlns:a16="http://schemas.microsoft.com/office/drawing/2014/main" id="{523B624B-2AC7-4818-A6F3-5FC3C28A9E04}"/>
                </a:ext>
              </a:extLst>
            </p:cNvPr>
            <p:cNvSpPr/>
            <p:nvPr/>
          </p:nvSpPr>
          <p:spPr>
            <a:xfrm>
              <a:off x="4100989" y="3264057"/>
              <a:ext cx="879676" cy="879676"/>
            </a:xfrm>
            <a:prstGeom prst="donut">
              <a:avLst>
                <a:gd name="adj" fmla="val 11921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73A99AC8-9474-4C4B-B276-211AAA785F07}"/>
              </a:ext>
            </a:extLst>
          </p:cNvPr>
          <p:cNvSpPr txBox="1"/>
          <p:nvPr/>
        </p:nvSpPr>
        <p:spPr>
          <a:xfrm>
            <a:off x="3331273" y="4038070"/>
            <a:ext cx="1439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accent1">
                    <a:lumMod val="50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convolution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40B6893-A154-4099-A8ED-9E0AE561C043}"/>
              </a:ext>
            </a:extLst>
          </p:cNvPr>
          <p:cNvGrpSpPr/>
          <p:nvPr/>
        </p:nvGrpSpPr>
        <p:grpSpPr>
          <a:xfrm>
            <a:off x="5356462" y="2037079"/>
            <a:ext cx="1250067" cy="1250069"/>
            <a:chOff x="5356462" y="2037079"/>
            <a:chExt cx="1250067" cy="1250069"/>
          </a:xfrm>
        </p:grpSpPr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3B5A9A56-FED1-43A4-8243-C380EE45278A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F1A0B479-00E2-4A2F-867D-965D4E6F5578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24061F29-FAF5-42DC-80A8-0FBDD0390940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E7A22A2A-7369-4650-A6D4-954DEC0CBA34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712ABF50-1653-43BC-9235-FAC19E3DB354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4CD167FE-C279-462F-9759-65401DE4CF91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FAC2C449-2537-4C2E-AA52-D3C3E8254B57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4B4B2671-2155-4B58-B53E-C50B2B274027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49F0EF99-BAD5-4915-A2E3-BAFA40B543E4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EE8613EF-7065-4E29-9C2E-A64DB8A7987F}"/>
              </a:ext>
            </a:extLst>
          </p:cNvPr>
          <p:cNvSpPr/>
          <p:nvPr/>
        </p:nvSpPr>
        <p:spPr>
          <a:xfrm>
            <a:off x="8163814" y="2883190"/>
            <a:ext cx="416689" cy="41668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78CBBDA3-DF4D-4460-AFEB-2ED01EB532CE}"/>
              </a:ext>
            </a:extLst>
          </p:cNvPr>
          <p:cNvSpPr/>
          <p:nvPr/>
        </p:nvSpPr>
        <p:spPr>
          <a:xfrm>
            <a:off x="8580503" y="2883189"/>
            <a:ext cx="416689" cy="41668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5454E660-9F1D-4476-A30E-977B8C3279F1}"/>
              </a:ext>
            </a:extLst>
          </p:cNvPr>
          <p:cNvSpPr/>
          <p:nvPr/>
        </p:nvSpPr>
        <p:spPr>
          <a:xfrm>
            <a:off x="8997192" y="2883188"/>
            <a:ext cx="416689" cy="41668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A6AECE0D-611D-432F-B1F6-859867583581}"/>
              </a:ext>
            </a:extLst>
          </p:cNvPr>
          <p:cNvSpPr/>
          <p:nvPr/>
        </p:nvSpPr>
        <p:spPr>
          <a:xfrm>
            <a:off x="8163814" y="3299879"/>
            <a:ext cx="416689" cy="41668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7E66A6A2-9BE9-4CFA-8516-1FF4258E111A}"/>
              </a:ext>
            </a:extLst>
          </p:cNvPr>
          <p:cNvSpPr/>
          <p:nvPr/>
        </p:nvSpPr>
        <p:spPr>
          <a:xfrm>
            <a:off x="8580503" y="3299878"/>
            <a:ext cx="416689" cy="41668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2D38AFC2-DF5A-4DF6-A911-1116BA12B9AA}"/>
              </a:ext>
            </a:extLst>
          </p:cNvPr>
          <p:cNvSpPr/>
          <p:nvPr/>
        </p:nvSpPr>
        <p:spPr>
          <a:xfrm>
            <a:off x="8997192" y="3299877"/>
            <a:ext cx="416689" cy="41668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14433197-B39A-4DBF-8D3B-4DB7BBBD7A03}"/>
              </a:ext>
            </a:extLst>
          </p:cNvPr>
          <p:cNvSpPr/>
          <p:nvPr/>
        </p:nvSpPr>
        <p:spPr>
          <a:xfrm>
            <a:off x="8163814" y="3716568"/>
            <a:ext cx="416689" cy="41668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1216D77A-7DF0-4D9F-B060-BFD747E10F59}"/>
              </a:ext>
            </a:extLst>
          </p:cNvPr>
          <p:cNvSpPr/>
          <p:nvPr/>
        </p:nvSpPr>
        <p:spPr>
          <a:xfrm>
            <a:off x="8580503" y="3716567"/>
            <a:ext cx="416689" cy="41668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3BCC2E97-A7E6-4C31-8F58-F4D090371818}"/>
              </a:ext>
            </a:extLst>
          </p:cNvPr>
          <p:cNvSpPr/>
          <p:nvPr/>
        </p:nvSpPr>
        <p:spPr>
          <a:xfrm>
            <a:off x="8997192" y="3716566"/>
            <a:ext cx="416689" cy="41668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같음 기호 12">
            <a:extLst>
              <a:ext uri="{FF2B5EF4-FFF2-40B4-BE49-F238E27FC236}">
                <a16:creationId xmlns:a16="http://schemas.microsoft.com/office/drawing/2014/main" id="{0AD67139-35D0-420D-98AE-BDBC3E742FBD}"/>
              </a:ext>
            </a:extLst>
          </p:cNvPr>
          <p:cNvSpPr/>
          <p:nvPr/>
        </p:nvSpPr>
        <p:spPr>
          <a:xfrm>
            <a:off x="6985949" y="3470039"/>
            <a:ext cx="642395" cy="491924"/>
          </a:xfrm>
          <a:prstGeom prst="mathEqual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4EA34046-66D5-4375-8C66-8917D1A85CE0}"/>
              </a:ext>
            </a:extLst>
          </p:cNvPr>
          <p:cNvSpPr txBox="1"/>
          <p:nvPr/>
        </p:nvSpPr>
        <p:spPr>
          <a:xfrm>
            <a:off x="4849747" y="5938619"/>
            <a:ext cx="19976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filter channel = </a:t>
            </a:r>
            <a:r>
              <a:rPr lang="en-US" altLang="ko-KR" sz="18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# of filters : </a:t>
            </a:r>
            <a:r>
              <a:rPr lang="en-US" altLang="ko-KR" sz="18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1728B3F7-BCD6-47CE-B9AE-0E758B39A2F7}"/>
              </a:ext>
            </a:extLst>
          </p:cNvPr>
          <p:cNvSpPr txBox="1"/>
          <p:nvPr/>
        </p:nvSpPr>
        <p:spPr>
          <a:xfrm>
            <a:off x="7754112" y="5892452"/>
            <a:ext cx="2169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Output channel : </a:t>
            </a:r>
            <a:r>
              <a:rPr lang="en-US" altLang="ko-KR" sz="18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</a:p>
        </p:txBody>
      </p: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E547102F-D80C-4B97-BAE3-E0971867EB1D}"/>
              </a:ext>
            </a:extLst>
          </p:cNvPr>
          <p:cNvGrpSpPr/>
          <p:nvPr/>
        </p:nvGrpSpPr>
        <p:grpSpPr>
          <a:xfrm>
            <a:off x="1007547" y="2567733"/>
            <a:ext cx="2083445" cy="2083449"/>
            <a:chOff x="917949" y="3078862"/>
            <a:chExt cx="2083445" cy="2083449"/>
          </a:xfrm>
          <a:solidFill>
            <a:srgbClr val="CCFFCC"/>
          </a:solidFill>
        </p:grpSpPr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F768ED7F-429C-42E0-86DD-80E7C9728A79}"/>
                </a:ext>
              </a:extLst>
            </p:cNvPr>
            <p:cNvSpPr/>
            <p:nvPr/>
          </p:nvSpPr>
          <p:spPr>
            <a:xfrm>
              <a:off x="917949" y="3078866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37CD1D75-C3AF-4547-AE79-35DA3CEA1888}"/>
                </a:ext>
              </a:extLst>
            </p:cNvPr>
            <p:cNvSpPr/>
            <p:nvPr/>
          </p:nvSpPr>
          <p:spPr>
            <a:xfrm>
              <a:off x="1334638" y="3078865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8A8AAD45-0240-41A3-8E81-0F480EF823D0}"/>
                </a:ext>
              </a:extLst>
            </p:cNvPr>
            <p:cNvSpPr/>
            <p:nvPr/>
          </p:nvSpPr>
          <p:spPr>
            <a:xfrm>
              <a:off x="1751327" y="3078864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DF9D4FDE-588B-4648-8E14-099BE22C8C7A}"/>
                </a:ext>
              </a:extLst>
            </p:cNvPr>
            <p:cNvSpPr/>
            <p:nvPr/>
          </p:nvSpPr>
          <p:spPr>
            <a:xfrm>
              <a:off x="2168016" y="3078863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6BC7DFA1-F6A1-4DAA-A2AD-DD08A7A9A6DF}"/>
                </a:ext>
              </a:extLst>
            </p:cNvPr>
            <p:cNvSpPr/>
            <p:nvPr/>
          </p:nvSpPr>
          <p:spPr>
            <a:xfrm>
              <a:off x="2584705" y="3078862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F0D68721-1C57-4D43-99DC-EE0111799B56}"/>
                </a:ext>
              </a:extLst>
            </p:cNvPr>
            <p:cNvSpPr/>
            <p:nvPr/>
          </p:nvSpPr>
          <p:spPr>
            <a:xfrm>
              <a:off x="917949" y="3495555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0245758B-6A6F-4C4D-A928-2E94302F5F60}"/>
                </a:ext>
              </a:extLst>
            </p:cNvPr>
            <p:cNvSpPr/>
            <p:nvPr/>
          </p:nvSpPr>
          <p:spPr>
            <a:xfrm>
              <a:off x="1334638" y="3495554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EE681D2C-DF83-4A65-BE02-1FA6C08CA8CC}"/>
                </a:ext>
              </a:extLst>
            </p:cNvPr>
            <p:cNvSpPr/>
            <p:nvPr/>
          </p:nvSpPr>
          <p:spPr>
            <a:xfrm>
              <a:off x="1751327" y="3495553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B195AEA7-4224-49CD-9C83-54278558B16C}"/>
                </a:ext>
              </a:extLst>
            </p:cNvPr>
            <p:cNvSpPr/>
            <p:nvPr/>
          </p:nvSpPr>
          <p:spPr>
            <a:xfrm>
              <a:off x="2168016" y="3495552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BA8B82C6-6D97-4033-9B1C-50C95D26A2FB}"/>
                </a:ext>
              </a:extLst>
            </p:cNvPr>
            <p:cNvSpPr/>
            <p:nvPr/>
          </p:nvSpPr>
          <p:spPr>
            <a:xfrm>
              <a:off x="2584705" y="3495551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7CEEEBF9-FFCD-4EC7-A52C-26512CFC6A82}"/>
                </a:ext>
              </a:extLst>
            </p:cNvPr>
            <p:cNvSpPr/>
            <p:nvPr/>
          </p:nvSpPr>
          <p:spPr>
            <a:xfrm>
              <a:off x="917949" y="3912244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B5BA916F-4C61-4766-8F86-7B1FBDD8E2C4}"/>
                </a:ext>
              </a:extLst>
            </p:cNvPr>
            <p:cNvSpPr/>
            <p:nvPr/>
          </p:nvSpPr>
          <p:spPr>
            <a:xfrm>
              <a:off x="1334638" y="3912243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A03200A5-B55A-4003-B577-3813C10B323E}"/>
                </a:ext>
              </a:extLst>
            </p:cNvPr>
            <p:cNvSpPr/>
            <p:nvPr/>
          </p:nvSpPr>
          <p:spPr>
            <a:xfrm>
              <a:off x="1751327" y="3912242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07075CCA-97B1-43D2-8487-69F466B0D62A}"/>
                </a:ext>
              </a:extLst>
            </p:cNvPr>
            <p:cNvSpPr/>
            <p:nvPr/>
          </p:nvSpPr>
          <p:spPr>
            <a:xfrm>
              <a:off x="2168016" y="3912241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515A3E34-036C-448D-AF4E-616D65AA5C69}"/>
                </a:ext>
              </a:extLst>
            </p:cNvPr>
            <p:cNvSpPr/>
            <p:nvPr/>
          </p:nvSpPr>
          <p:spPr>
            <a:xfrm>
              <a:off x="2584705" y="3912240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2A9CE6AA-764D-4EC5-AE22-D80606C82564}"/>
                </a:ext>
              </a:extLst>
            </p:cNvPr>
            <p:cNvSpPr/>
            <p:nvPr/>
          </p:nvSpPr>
          <p:spPr>
            <a:xfrm>
              <a:off x="917949" y="4328933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CF94E334-5AD9-4324-A39B-0CD54C437E27}"/>
                </a:ext>
              </a:extLst>
            </p:cNvPr>
            <p:cNvSpPr/>
            <p:nvPr/>
          </p:nvSpPr>
          <p:spPr>
            <a:xfrm>
              <a:off x="1334638" y="4328932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F7BB5202-44C2-4B04-B5E6-EA8421FE27CE}"/>
                </a:ext>
              </a:extLst>
            </p:cNvPr>
            <p:cNvSpPr/>
            <p:nvPr/>
          </p:nvSpPr>
          <p:spPr>
            <a:xfrm>
              <a:off x="1751327" y="4328931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63BE44C6-A946-4CDE-A545-438AAAFCD62C}"/>
                </a:ext>
              </a:extLst>
            </p:cNvPr>
            <p:cNvSpPr/>
            <p:nvPr/>
          </p:nvSpPr>
          <p:spPr>
            <a:xfrm>
              <a:off x="2168016" y="4328930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0A639EF8-5E76-4642-BCC7-8E161D2358D7}"/>
                </a:ext>
              </a:extLst>
            </p:cNvPr>
            <p:cNvSpPr/>
            <p:nvPr/>
          </p:nvSpPr>
          <p:spPr>
            <a:xfrm>
              <a:off x="2584705" y="4328929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A2C8B60C-48F8-48F3-86E1-B3A03CF4F8F2}"/>
                </a:ext>
              </a:extLst>
            </p:cNvPr>
            <p:cNvSpPr/>
            <p:nvPr/>
          </p:nvSpPr>
          <p:spPr>
            <a:xfrm>
              <a:off x="917949" y="4745622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75F4BDB4-91A4-4EA2-881B-EA1B41D0DFA4}"/>
                </a:ext>
              </a:extLst>
            </p:cNvPr>
            <p:cNvSpPr/>
            <p:nvPr/>
          </p:nvSpPr>
          <p:spPr>
            <a:xfrm>
              <a:off x="1334638" y="4745621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862C0664-F569-439C-8D96-CFD84EF8D2ED}"/>
                </a:ext>
              </a:extLst>
            </p:cNvPr>
            <p:cNvSpPr/>
            <p:nvPr/>
          </p:nvSpPr>
          <p:spPr>
            <a:xfrm>
              <a:off x="1751327" y="4745620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29809AD0-4E31-41B2-82AD-C93404C58963}"/>
                </a:ext>
              </a:extLst>
            </p:cNvPr>
            <p:cNvSpPr/>
            <p:nvPr/>
          </p:nvSpPr>
          <p:spPr>
            <a:xfrm>
              <a:off x="2168016" y="4745619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FAA9893C-9795-4423-BBAE-3D592E0012EA}"/>
                </a:ext>
              </a:extLst>
            </p:cNvPr>
            <p:cNvSpPr/>
            <p:nvPr/>
          </p:nvSpPr>
          <p:spPr>
            <a:xfrm>
              <a:off x="2584705" y="4745618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28623EA6-B336-4092-9388-E401619FCA78}"/>
              </a:ext>
            </a:extLst>
          </p:cNvPr>
          <p:cNvGrpSpPr/>
          <p:nvPr/>
        </p:nvGrpSpPr>
        <p:grpSpPr>
          <a:xfrm>
            <a:off x="754334" y="2812641"/>
            <a:ext cx="2083445" cy="2083449"/>
            <a:chOff x="917949" y="3078862"/>
            <a:chExt cx="2083445" cy="2083449"/>
          </a:xfrm>
        </p:grpSpPr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B87FE7AE-8BA9-4FAD-AC30-121DD58C03E4}"/>
                </a:ext>
              </a:extLst>
            </p:cNvPr>
            <p:cNvSpPr/>
            <p:nvPr/>
          </p:nvSpPr>
          <p:spPr>
            <a:xfrm>
              <a:off x="917949" y="3078866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CBC031ED-07D2-41D8-80EF-5FEE7D3686A7}"/>
                </a:ext>
              </a:extLst>
            </p:cNvPr>
            <p:cNvSpPr/>
            <p:nvPr/>
          </p:nvSpPr>
          <p:spPr>
            <a:xfrm>
              <a:off x="1334638" y="3078865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4773EC4C-69CE-4A26-8D01-323561CB5D7B}"/>
                </a:ext>
              </a:extLst>
            </p:cNvPr>
            <p:cNvSpPr/>
            <p:nvPr/>
          </p:nvSpPr>
          <p:spPr>
            <a:xfrm>
              <a:off x="1751327" y="3078864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FD2C87FA-40A7-46FB-A36F-6A782FBC8F13}"/>
                </a:ext>
              </a:extLst>
            </p:cNvPr>
            <p:cNvSpPr/>
            <p:nvPr/>
          </p:nvSpPr>
          <p:spPr>
            <a:xfrm>
              <a:off x="2168016" y="3078863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635A9668-B884-4D27-B9A8-312EA25FF54B}"/>
                </a:ext>
              </a:extLst>
            </p:cNvPr>
            <p:cNvSpPr/>
            <p:nvPr/>
          </p:nvSpPr>
          <p:spPr>
            <a:xfrm>
              <a:off x="2584705" y="3078862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47E900A8-7AD2-47E1-93B3-98E402457E7C}"/>
                </a:ext>
              </a:extLst>
            </p:cNvPr>
            <p:cNvSpPr/>
            <p:nvPr/>
          </p:nvSpPr>
          <p:spPr>
            <a:xfrm>
              <a:off x="917949" y="3495555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333A486F-2EEF-43A2-8712-F5E49518C55F}"/>
                </a:ext>
              </a:extLst>
            </p:cNvPr>
            <p:cNvSpPr/>
            <p:nvPr/>
          </p:nvSpPr>
          <p:spPr>
            <a:xfrm>
              <a:off x="1334638" y="3495554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B1738E3C-142F-4DD0-A479-81126852A672}"/>
                </a:ext>
              </a:extLst>
            </p:cNvPr>
            <p:cNvSpPr/>
            <p:nvPr/>
          </p:nvSpPr>
          <p:spPr>
            <a:xfrm>
              <a:off x="1751327" y="3495553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D928835C-D499-49CE-AC36-C41CFF71078C}"/>
                </a:ext>
              </a:extLst>
            </p:cNvPr>
            <p:cNvSpPr/>
            <p:nvPr/>
          </p:nvSpPr>
          <p:spPr>
            <a:xfrm>
              <a:off x="2168016" y="3495552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11D0F0B0-9298-4A3F-A997-D1BB85CEF041}"/>
                </a:ext>
              </a:extLst>
            </p:cNvPr>
            <p:cNvSpPr/>
            <p:nvPr/>
          </p:nvSpPr>
          <p:spPr>
            <a:xfrm>
              <a:off x="2584705" y="3495551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AB49EA9C-2437-47FC-87A4-268B3CDEAE29}"/>
                </a:ext>
              </a:extLst>
            </p:cNvPr>
            <p:cNvSpPr/>
            <p:nvPr/>
          </p:nvSpPr>
          <p:spPr>
            <a:xfrm>
              <a:off x="917949" y="3912244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9787479C-E00C-4AC0-92A0-CA20563B2D07}"/>
                </a:ext>
              </a:extLst>
            </p:cNvPr>
            <p:cNvSpPr/>
            <p:nvPr/>
          </p:nvSpPr>
          <p:spPr>
            <a:xfrm>
              <a:off x="1334638" y="3912243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7200D3BD-9171-4F31-BB00-AED51442DA2C}"/>
                </a:ext>
              </a:extLst>
            </p:cNvPr>
            <p:cNvSpPr/>
            <p:nvPr/>
          </p:nvSpPr>
          <p:spPr>
            <a:xfrm>
              <a:off x="1751327" y="3912242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21DCEF27-EB28-4A1F-85D3-B4526BE1152A}"/>
                </a:ext>
              </a:extLst>
            </p:cNvPr>
            <p:cNvSpPr/>
            <p:nvPr/>
          </p:nvSpPr>
          <p:spPr>
            <a:xfrm>
              <a:off x="2168016" y="3912241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D71798FE-D014-4629-B8C9-AD82FDF85BE7}"/>
                </a:ext>
              </a:extLst>
            </p:cNvPr>
            <p:cNvSpPr/>
            <p:nvPr/>
          </p:nvSpPr>
          <p:spPr>
            <a:xfrm>
              <a:off x="2584705" y="3912240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12899DAC-CE55-4094-9D8D-0D66A1995A2C}"/>
                </a:ext>
              </a:extLst>
            </p:cNvPr>
            <p:cNvSpPr/>
            <p:nvPr/>
          </p:nvSpPr>
          <p:spPr>
            <a:xfrm>
              <a:off x="917949" y="4328933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BE53AF0B-8AB8-4356-ADF4-5CB00A9BD3A3}"/>
                </a:ext>
              </a:extLst>
            </p:cNvPr>
            <p:cNvSpPr/>
            <p:nvPr/>
          </p:nvSpPr>
          <p:spPr>
            <a:xfrm>
              <a:off x="1334638" y="4328932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CD392778-ED32-465C-8E34-CA807A03A7D9}"/>
                </a:ext>
              </a:extLst>
            </p:cNvPr>
            <p:cNvSpPr/>
            <p:nvPr/>
          </p:nvSpPr>
          <p:spPr>
            <a:xfrm>
              <a:off x="1751327" y="4328931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F7FC7F24-FFDF-42C7-BC0B-AD8119DE6703}"/>
                </a:ext>
              </a:extLst>
            </p:cNvPr>
            <p:cNvSpPr/>
            <p:nvPr/>
          </p:nvSpPr>
          <p:spPr>
            <a:xfrm>
              <a:off x="2168016" y="4328930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FD118D16-C7A3-4371-8F70-AE8C5B8BE587}"/>
                </a:ext>
              </a:extLst>
            </p:cNvPr>
            <p:cNvSpPr/>
            <p:nvPr/>
          </p:nvSpPr>
          <p:spPr>
            <a:xfrm>
              <a:off x="2584705" y="4328929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DF91008E-0718-41E0-889B-D6AB1BF997D2}"/>
                </a:ext>
              </a:extLst>
            </p:cNvPr>
            <p:cNvSpPr/>
            <p:nvPr/>
          </p:nvSpPr>
          <p:spPr>
            <a:xfrm>
              <a:off x="917949" y="4745622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A65FCF49-527C-4893-9E1A-833FDE3A7763}"/>
                </a:ext>
              </a:extLst>
            </p:cNvPr>
            <p:cNvSpPr/>
            <p:nvPr/>
          </p:nvSpPr>
          <p:spPr>
            <a:xfrm>
              <a:off x="1334638" y="4745621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1F153BD5-9D8A-4B18-949F-7CB3F38B1781}"/>
                </a:ext>
              </a:extLst>
            </p:cNvPr>
            <p:cNvSpPr/>
            <p:nvPr/>
          </p:nvSpPr>
          <p:spPr>
            <a:xfrm>
              <a:off x="1751327" y="4745620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B44121A5-3134-4B84-8D28-C4411AB25596}"/>
                </a:ext>
              </a:extLst>
            </p:cNvPr>
            <p:cNvSpPr/>
            <p:nvPr/>
          </p:nvSpPr>
          <p:spPr>
            <a:xfrm>
              <a:off x="2168016" y="4745619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EC9B877F-FAA3-47C1-A866-0AFF83D18995}"/>
                </a:ext>
              </a:extLst>
            </p:cNvPr>
            <p:cNvSpPr/>
            <p:nvPr/>
          </p:nvSpPr>
          <p:spPr>
            <a:xfrm>
              <a:off x="2584705" y="4745618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47" name="그룹 146">
            <a:extLst>
              <a:ext uri="{FF2B5EF4-FFF2-40B4-BE49-F238E27FC236}">
                <a16:creationId xmlns:a16="http://schemas.microsoft.com/office/drawing/2014/main" id="{3F4EC759-0449-4FE9-A07F-457437E68D60}"/>
              </a:ext>
            </a:extLst>
          </p:cNvPr>
          <p:cNvGrpSpPr/>
          <p:nvPr/>
        </p:nvGrpSpPr>
        <p:grpSpPr>
          <a:xfrm>
            <a:off x="5148117" y="2245423"/>
            <a:ext cx="1250067" cy="1250069"/>
            <a:chOff x="5356462" y="2037079"/>
            <a:chExt cx="1250067" cy="1250069"/>
          </a:xfrm>
        </p:grpSpPr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DAEECA62-99EF-4580-A21D-8573510A3B43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6D202592-483B-4C66-9B39-9BE30879F0FF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4816EA98-688B-40CB-9220-A03A88DFB631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E1B7599C-C0D2-4440-B108-507BF2211767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703B8028-FD45-4E8C-8EB7-D1CDE229BE2B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89210A3A-4A1A-420F-9C2C-D0B2E2919F6A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DD9A4733-5C30-49FE-B04D-08622FC55D4A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1CC134E3-92DA-4617-A4AB-AC092FC4709A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6" name="직사각형 155">
              <a:extLst>
                <a:ext uri="{FF2B5EF4-FFF2-40B4-BE49-F238E27FC236}">
                  <a16:creationId xmlns:a16="http://schemas.microsoft.com/office/drawing/2014/main" id="{68EE725D-0B91-469D-846E-88CA32EADF33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57" name="그룹 156">
            <a:extLst>
              <a:ext uri="{FF2B5EF4-FFF2-40B4-BE49-F238E27FC236}">
                <a16:creationId xmlns:a16="http://schemas.microsoft.com/office/drawing/2014/main" id="{9DCC6639-E742-46B8-985D-29A1F48B9327}"/>
              </a:ext>
            </a:extLst>
          </p:cNvPr>
          <p:cNvGrpSpPr/>
          <p:nvPr/>
        </p:nvGrpSpPr>
        <p:grpSpPr>
          <a:xfrm>
            <a:off x="4939504" y="2466499"/>
            <a:ext cx="1250067" cy="1250069"/>
            <a:chOff x="5356462" y="2037079"/>
            <a:chExt cx="1250067" cy="1250069"/>
          </a:xfrm>
        </p:grpSpPr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19E085B0-8C30-4649-94F0-D5F28E281784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9" name="직사각형 158">
              <a:extLst>
                <a:ext uri="{FF2B5EF4-FFF2-40B4-BE49-F238E27FC236}">
                  <a16:creationId xmlns:a16="http://schemas.microsoft.com/office/drawing/2014/main" id="{4A112B17-654E-41D0-B8F4-C82E1A480826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0" name="직사각형 159">
              <a:extLst>
                <a:ext uri="{FF2B5EF4-FFF2-40B4-BE49-F238E27FC236}">
                  <a16:creationId xmlns:a16="http://schemas.microsoft.com/office/drawing/2014/main" id="{0C57C1FB-5402-4412-92A7-6FE22266848D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1" name="직사각형 160">
              <a:extLst>
                <a:ext uri="{FF2B5EF4-FFF2-40B4-BE49-F238E27FC236}">
                  <a16:creationId xmlns:a16="http://schemas.microsoft.com/office/drawing/2014/main" id="{728470D5-9CB3-4817-BBA3-BB0C8B780087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C65775A3-7EFA-4830-A466-0A1369E348FF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3" name="직사각형 162">
              <a:extLst>
                <a:ext uri="{FF2B5EF4-FFF2-40B4-BE49-F238E27FC236}">
                  <a16:creationId xmlns:a16="http://schemas.microsoft.com/office/drawing/2014/main" id="{2E12E558-81AC-469D-BA76-5893F0AD1F86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2A4C8CAA-6EF5-44E1-A2E8-2306CED5EBD1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40C2F927-67A5-4BBA-A22F-AFF02BD8FFB4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6" name="직사각형 165">
              <a:extLst>
                <a:ext uri="{FF2B5EF4-FFF2-40B4-BE49-F238E27FC236}">
                  <a16:creationId xmlns:a16="http://schemas.microsoft.com/office/drawing/2014/main" id="{9BBC6BD4-9ACD-46EA-B471-9B59089B8A22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67" name="그룹 166">
            <a:extLst>
              <a:ext uri="{FF2B5EF4-FFF2-40B4-BE49-F238E27FC236}">
                <a16:creationId xmlns:a16="http://schemas.microsoft.com/office/drawing/2014/main" id="{84FF1EC6-4B80-4BE7-8A6C-0CE86D4DACE6}"/>
              </a:ext>
            </a:extLst>
          </p:cNvPr>
          <p:cNvGrpSpPr/>
          <p:nvPr/>
        </p:nvGrpSpPr>
        <p:grpSpPr>
          <a:xfrm>
            <a:off x="5366060" y="4028003"/>
            <a:ext cx="1250067" cy="1250069"/>
            <a:chOff x="5356462" y="2037079"/>
            <a:chExt cx="1250067" cy="1250069"/>
          </a:xfrm>
          <a:solidFill>
            <a:srgbClr val="E2E2F6"/>
          </a:solidFill>
        </p:grpSpPr>
        <p:sp>
          <p:nvSpPr>
            <p:cNvPr id="168" name="직사각형 167">
              <a:extLst>
                <a:ext uri="{FF2B5EF4-FFF2-40B4-BE49-F238E27FC236}">
                  <a16:creationId xmlns:a16="http://schemas.microsoft.com/office/drawing/2014/main" id="{C00AA907-F93F-4169-8FED-23D58BE0DE2E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grp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9" name="직사각형 168">
              <a:extLst>
                <a:ext uri="{FF2B5EF4-FFF2-40B4-BE49-F238E27FC236}">
                  <a16:creationId xmlns:a16="http://schemas.microsoft.com/office/drawing/2014/main" id="{F589FE36-2230-4D41-BDA3-6079D075A0D8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grp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0" name="직사각형 169">
              <a:extLst>
                <a:ext uri="{FF2B5EF4-FFF2-40B4-BE49-F238E27FC236}">
                  <a16:creationId xmlns:a16="http://schemas.microsoft.com/office/drawing/2014/main" id="{21D6C42A-E10D-43D5-AA42-248ED39525F3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grp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C88423D4-1A30-42EF-A9C6-5D0A39C75925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grp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2" name="직사각형 171">
              <a:extLst>
                <a:ext uri="{FF2B5EF4-FFF2-40B4-BE49-F238E27FC236}">
                  <a16:creationId xmlns:a16="http://schemas.microsoft.com/office/drawing/2014/main" id="{E5A370A3-FDFA-4E03-85C6-8045EA6DA61D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grp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3" name="직사각형 172">
              <a:extLst>
                <a:ext uri="{FF2B5EF4-FFF2-40B4-BE49-F238E27FC236}">
                  <a16:creationId xmlns:a16="http://schemas.microsoft.com/office/drawing/2014/main" id="{B633A933-DE52-49D6-A45F-9C3D40849EC4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grp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4" name="직사각형 173">
              <a:extLst>
                <a:ext uri="{FF2B5EF4-FFF2-40B4-BE49-F238E27FC236}">
                  <a16:creationId xmlns:a16="http://schemas.microsoft.com/office/drawing/2014/main" id="{6EA54763-2F51-4BBC-88B5-2D2E56462493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grp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5" name="직사각형 174">
              <a:extLst>
                <a:ext uri="{FF2B5EF4-FFF2-40B4-BE49-F238E27FC236}">
                  <a16:creationId xmlns:a16="http://schemas.microsoft.com/office/drawing/2014/main" id="{16049FB0-976F-41F0-AC01-882BD50D2609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grp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6" name="직사각형 175">
              <a:extLst>
                <a:ext uri="{FF2B5EF4-FFF2-40B4-BE49-F238E27FC236}">
                  <a16:creationId xmlns:a16="http://schemas.microsoft.com/office/drawing/2014/main" id="{62E08473-C979-459F-B3DD-DB2EC8C04223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grp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77" name="그룹 176">
            <a:extLst>
              <a:ext uri="{FF2B5EF4-FFF2-40B4-BE49-F238E27FC236}">
                <a16:creationId xmlns:a16="http://schemas.microsoft.com/office/drawing/2014/main" id="{F88024C1-83D3-4901-AC50-E1A48A425AB9}"/>
              </a:ext>
            </a:extLst>
          </p:cNvPr>
          <p:cNvGrpSpPr/>
          <p:nvPr/>
        </p:nvGrpSpPr>
        <p:grpSpPr>
          <a:xfrm>
            <a:off x="5157715" y="4236347"/>
            <a:ext cx="1250067" cy="1250069"/>
            <a:chOff x="5356462" y="2037079"/>
            <a:chExt cx="1250067" cy="1250069"/>
          </a:xfrm>
          <a:solidFill>
            <a:srgbClr val="E2E2F6"/>
          </a:solidFill>
        </p:grpSpPr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A2441F12-C6C2-46A9-86BF-50D0A2C8205C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9" name="직사각형 178">
              <a:extLst>
                <a:ext uri="{FF2B5EF4-FFF2-40B4-BE49-F238E27FC236}">
                  <a16:creationId xmlns:a16="http://schemas.microsoft.com/office/drawing/2014/main" id="{10FCDE8A-6A7E-410D-81A7-BA28BBEBD87B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0" name="직사각형 179">
              <a:extLst>
                <a:ext uri="{FF2B5EF4-FFF2-40B4-BE49-F238E27FC236}">
                  <a16:creationId xmlns:a16="http://schemas.microsoft.com/office/drawing/2014/main" id="{91EE6103-51EE-4B34-B0FF-F913580C8A11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1" name="직사각형 180">
              <a:extLst>
                <a:ext uri="{FF2B5EF4-FFF2-40B4-BE49-F238E27FC236}">
                  <a16:creationId xmlns:a16="http://schemas.microsoft.com/office/drawing/2014/main" id="{3F5FFA4C-DD32-4924-8EA0-1FEFDFA086EE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2" name="직사각형 181">
              <a:extLst>
                <a:ext uri="{FF2B5EF4-FFF2-40B4-BE49-F238E27FC236}">
                  <a16:creationId xmlns:a16="http://schemas.microsoft.com/office/drawing/2014/main" id="{26E3677E-CCC8-4629-8B19-4B69807F9DFA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3" name="직사각형 182">
              <a:extLst>
                <a:ext uri="{FF2B5EF4-FFF2-40B4-BE49-F238E27FC236}">
                  <a16:creationId xmlns:a16="http://schemas.microsoft.com/office/drawing/2014/main" id="{E8FE9841-8CEA-41BA-AEA3-14BE0309A889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4" name="직사각형 183">
              <a:extLst>
                <a:ext uri="{FF2B5EF4-FFF2-40B4-BE49-F238E27FC236}">
                  <a16:creationId xmlns:a16="http://schemas.microsoft.com/office/drawing/2014/main" id="{27120773-20DA-47ED-B6EF-B9C28D83BD9C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5" name="직사각형 184">
              <a:extLst>
                <a:ext uri="{FF2B5EF4-FFF2-40B4-BE49-F238E27FC236}">
                  <a16:creationId xmlns:a16="http://schemas.microsoft.com/office/drawing/2014/main" id="{E30139A4-1235-4FD8-B875-3A8E4B576DE2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6" name="직사각형 185">
              <a:extLst>
                <a:ext uri="{FF2B5EF4-FFF2-40B4-BE49-F238E27FC236}">
                  <a16:creationId xmlns:a16="http://schemas.microsoft.com/office/drawing/2014/main" id="{32050F86-CD62-45E2-B4C3-41E5D69137E5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87" name="그룹 186">
            <a:extLst>
              <a:ext uri="{FF2B5EF4-FFF2-40B4-BE49-F238E27FC236}">
                <a16:creationId xmlns:a16="http://schemas.microsoft.com/office/drawing/2014/main" id="{D5D776F5-0E07-41EE-8554-01AF3F6B354B}"/>
              </a:ext>
            </a:extLst>
          </p:cNvPr>
          <p:cNvGrpSpPr/>
          <p:nvPr/>
        </p:nvGrpSpPr>
        <p:grpSpPr>
          <a:xfrm>
            <a:off x="4949102" y="4457423"/>
            <a:ext cx="1250067" cy="1250069"/>
            <a:chOff x="5356462" y="2037079"/>
            <a:chExt cx="1250067" cy="1250069"/>
          </a:xfrm>
          <a:solidFill>
            <a:srgbClr val="E2E2F6"/>
          </a:solidFill>
        </p:grpSpPr>
        <p:sp>
          <p:nvSpPr>
            <p:cNvPr id="188" name="직사각형 187">
              <a:extLst>
                <a:ext uri="{FF2B5EF4-FFF2-40B4-BE49-F238E27FC236}">
                  <a16:creationId xmlns:a16="http://schemas.microsoft.com/office/drawing/2014/main" id="{109D613F-A76A-44DE-AA6D-B5F4416FDF07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9" name="직사각형 188">
              <a:extLst>
                <a:ext uri="{FF2B5EF4-FFF2-40B4-BE49-F238E27FC236}">
                  <a16:creationId xmlns:a16="http://schemas.microsoft.com/office/drawing/2014/main" id="{C73856AD-8D02-4E25-8114-2DE5AEEC3AD6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40FB405E-A2B3-4B27-89B4-109887467A39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C23DCF7A-1ACE-45B4-817C-231B9C643063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2" name="직사각형 191">
              <a:extLst>
                <a:ext uri="{FF2B5EF4-FFF2-40B4-BE49-F238E27FC236}">
                  <a16:creationId xmlns:a16="http://schemas.microsoft.com/office/drawing/2014/main" id="{72F34DD6-E192-4F12-AED0-2B1F4033E4ED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3" name="직사각형 192">
              <a:extLst>
                <a:ext uri="{FF2B5EF4-FFF2-40B4-BE49-F238E27FC236}">
                  <a16:creationId xmlns:a16="http://schemas.microsoft.com/office/drawing/2014/main" id="{D84A8B44-D40B-4BA4-B9AE-8DD4CE40ED40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26BB51D5-9013-4FA3-A174-FD59AEE93498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7664125C-BB5C-4CC3-844B-1A5E53FF60EF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6" name="직사각형 195">
              <a:extLst>
                <a:ext uri="{FF2B5EF4-FFF2-40B4-BE49-F238E27FC236}">
                  <a16:creationId xmlns:a16="http://schemas.microsoft.com/office/drawing/2014/main" id="{59A0002C-79D0-4F23-B74A-1F8A2E7A7CBD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B961898B-4061-44CE-B369-995C3B965C5F}"/>
              </a:ext>
            </a:extLst>
          </p:cNvPr>
          <p:cNvSpPr/>
          <p:nvPr/>
        </p:nvSpPr>
        <p:spPr>
          <a:xfrm>
            <a:off x="8005326" y="3020987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156AF01F-0DE4-4164-927D-2FE92FDCF18D}"/>
              </a:ext>
            </a:extLst>
          </p:cNvPr>
          <p:cNvSpPr/>
          <p:nvPr/>
        </p:nvSpPr>
        <p:spPr>
          <a:xfrm>
            <a:off x="8422015" y="3020986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7D007574-33CD-408F-BABE-90AA78D6F63D}"/>
              </a:ext>
            </a:extLst>
          </p:cNvPr>
          <p:cNvSpPr/>
          <p:nvPr/>
        </p:nvSpPr>
        <p:spPr>
          <a:xfrm>
            <a:off x="8838704" y="3020985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1D2AABF4-6821-4015-8CB4-2F41220B0EFB}"/>
              </a:ext>
            </a:extLst>
          </p:cNvPr>
          <p:cNvSpPr/>
          <p:nvPr/>
        </p:nvSpPr>
        <p:spPr>
          <a:xfrm>
            <a:off x="8005326" y="3437676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E0FE5470-6F5B-4F03-991B-60C5D4FEDBF5}"/>
              </a:ext>
            </a:extLst>
          </p:cNvPr>
          <p:cNvSpPr/>
          <p:nvPr/>
        </p:nvSpPr>
        <p:spPr>
          <a:xfrm>
            <a:off x="8422015" y="3437675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A65A77FA-F9E1-4E7C-972B-CA6249F8D6DC}"/>
              </a:ext>
            </a:extLst>
          </p:cNvPr>
          <p:cNvSpPr/>
          <p:nvPr/>
        </p:nvSpPr>
        <p:spPr>
          <a:xfrm>
            <a:off x="8838704" y="3437674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AFCC0E3D-3670-48DC-9FA5-417161F9948F}"/>
              </a:ext>
            </a:extLst>
          </p:cNvPr>
          <p:cNvSpPr/>
          <p:nvPr/>
        </p:nvSpPr>
        <p:spPr>
          <a:xfrm>
            <a:off x="8005326" y="3854365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CA4EFC89-EC50-4C58-9325-5E6B18EEED1B}"/>
              </a:ext>
            </a:extLst>
          </p:cNvPr>
          <p:cNvSpPr/>
          <p:nvPr/>
        </p:nvSpPr>
        <p:spPr>
          <a:xfrm>
            <a:off x="8422015" y="3854364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5" name="직사각형 204">
            <a:extLst>
              <a:ext uri="{FF2B5EF4-FFF2-40B4-BE49-F238E27FC236}">
                <a16:creationId xmlns:a16="http://schemas.microsoft.com/office/drawing/2014/main" id="{6148E2F4-DC7B-4F60-A708-E97C3EC8698F}"/>
              </a:ext>
            </a:extLst>
          </p:cNvPr>
          <p:cNvSpPr/>
          <p:nvPr/>
        </p:nvSpPr>
        <p:spPr>
          <a:xfrm>
            <a:off x="8838704" y="3854363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C6C629-BD26-4F3E-9DEB-AD73AB67CFA1}"/>
              </a:ext>
            </a:extLst>
          </p:cNvPr>
          <p:cNvSpPr txBox="1"/>
          <p:nvPr/>
        </p:nvSpPr>
        <p:spPr>
          <a:xfrm>
            <a:off x="7972706" y="3860816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1712030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DF7CA341-D506-40A7-A63E-21C07ECD778D}"/>
              </a:ext>
            </a:extLst>
          </p:cNvPr>
          <p:cNvSpPr txBox="1"/>
          <p:nvPr/>
        </p:nvSpPr>
        <p:spPr>
          <a:xfrm>
            <a:off x="655588" y="897919"/>
            <a:ext cx="58609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Convolution Layer - Multi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Channel,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Many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Filters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ED1A57C-C017-4CCC-B38C-90E95B6FF409}"/>
              </a:ext>
            </a:extLst>
          </p:cNvPr>
          <p:cNvSpPr txBox="1"/>
          <p:nvPr/>
        </p:nvSpPr>
        <p:spPr>
          <a:xfrm>
            <a:off x="926570" y="6488346"/>
            <a:ext cx="2020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input channel = </a:t>
            </a:r>
            <a:r>
              <a:rPr lang="en-US" altLang="ko-KR" sz="18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1F76E83-C891-49F0-A7E0-7DB67FF55691}"/>
              </a:ext>
            </a:extLst>
          </p:cNvPr>
          <p:cNvGrpSpPr/>
          <p:nvPr/>
        </p:nvGrpSpPr>
        <p:grpSpPr>
          <a:xfrm>
            <a:off x="1182256" y="4823269"/>
            <a:ext cx="1509319" cy="1509322"/>
            <a:chOff x="917949" y="3078862"/>
            <a:chExt cx="2083445" cy="2083449"/>
          </a:xfrm>
          <a:solidFill>
            <a:srgbClr val="66CCFF"/>
          </a:solidFill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7BD24F5-4F7D-406F-95E7-22F505C8C6A9}"/>
                </a:ext>
              </a:extLst>
            </p:cNvPr>
            <p:cNvSpPr/>
            <p:nvPr/>
          </p:nvSpPr>
          <p:spPr>
            <a:xfrm>
              <a:off x="917949" y="3078866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DC84458A-7FBC-4416-8812-728A64336585}"/>
                </a:ext>
              </a:extLst>
            </p:cNvPr>
            <p:cNvSpPr/>
            <p:nvPr/>
          </p:nvSpPr>
          <p:spPr>
            <a:xfrm>
              <a:off x="1334638" y="3078865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D925BA50-4E4E-4F6E-81AA-0209AB57AABE}"/>
                </a:ext>
              </a:extLst>
            </p:cNvPr>
            <p:cNvSpPr/>
            <p:nvPr/>
          </p:nvSpPr>
          <p:spPr>
            <a:xfrm>
              <a:off x="1751327" y="3078864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DD31DA0F-4157-4214-A742-622857AD6853}"/>
                </a:ext>
              </a:extLst>
            </p:cNvPr>
            <p:cNvSpPr/>
            <p:nvPr/>
          </p:nvSpPr>
          <p:spPr>
            <a:xfrm>
              <a:off x="2168016" y="3078863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EC9ECDE4-0D40-4C0F-BF02-0961A6E23CB5}"/>
                </a:ext>
              </a:extLst>
            </p:cNvPr>
            <p:cNvSpPr/>
            <p:nvPr/>
          </p:nvSpPr>
          <p:spPr>
            <a:xfrm>
              <a:off x="2584705" y="3078862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4F49BF30-C70C-4582-B0E8-FA7F2A23C33E}"/>
                </a:ext>
              </a:extLst>
            </p:cNvPr>
            <p:cNvSpPr/>
            <p:nvPr/>
          </p:nvSpPr>
          <p:spPr>
            <a:xfrm>
              <a:off x="917949" y="3495555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53E51E1A-0124-47D6-BC23-916A0D432EBF}"/>
                </a:ext>
              </a:extLst>
            </p:cNvPr>
            <p:cNvSpPr/>
            <p:nvPr/>
          </p:nvSpPr>
          <p:spPr>
            <a:xfrm>
              <a:off x="1334638" y="3495554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488DDB35-637F-4C47-88A4-DB128DBAF6B0}"/>
                </a:ext>
              </a:extLst>
            </p:cNvPr>
            <p:cNvSpPr/>
            <p:nvPr/>
          </p:nvSpPr>
          <p:spPr>
            <a:xfrm>
              <a:off x="1751327" y="3495553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491B827D-150C-4397-9E5A-D85988F7252F}"/>
                </a:ext>
              </a:extLst>
            </p:cNvPr>
            <p:cNvSpPr/>
            <p:nvPr/>
          </p:nvSpPr>
          <p:spPr>
            <a:xfrm>
              <a:off x="2168016" y="3495552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9B9025AF-B722-40FC-AE3B-18B22818E0DD}"/>
                </a:ext>
              </a:extLst>
            </p:cNvPr>
            <p:cNvSpPr/>
            <p:nvPr/>
          </p:nvSpPr>
          <p:spPr>
            <a:xfrm>
              <a:off x="2584705" y="3495551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52A5B3C9-8D23-493A-B807-EE2F3ACE6FC7}"/>
                </a:ext>
              </a:extLst>
            </p:cNvPr>
            <p:cNvSpPr/>
            <p:nvPr/>
          </p:nvSpPr>
          <p:spPr>
            <a:xfrm>
              <a:off x="917949" y="3912244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9A0BC9A9-0DA9-4D6F-A2A3-9AECB76200DE}"/>
                </a:ext>
              </a:extLst>
            </p:cNvPr>
            <p:cNvSpPr/>
            <p:nvPr/>
          </p:nvSpPr>
          <p:spPr>
            <a:xfrm>
              <a:off x="1334638" y="3912243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8D273507-F239-447C-8DD0-3D4891630A2C}"/>
                </a:ext>
              </a:extLst>
            </p:cNvPr>
            <p:cNvSpPr/>
            <p:nvPr/>
          </p:nvSpPr>
          <p:spPr>
            <a:xfrm>
              <a:off x="1751327" y="3912242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E008061A-C929-40CD-AC2A-62DE2E97E3CA}"/>
                </a:ext>
              </a:extLst>
            </p:cNvPr>
            <p:cNvSpPr/>
            <p:nvPr/>
          </p:nvSpPr>
          <p:spPr>
            <a:xfrm>
              <a:off x="2168016" y="3912241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BC2563B0-9B14-4865-8729-51C423B1CF98}"/>
                </a:ext>
              </a:extLst>
            </p:cNvPr>
            <p:cNvSpPr/>
            <p:nvPr/>
          </p:nvSpPr>
          <p:spPr>
            <a:xfrm>
              <a:off x="2584705" y="3912240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66F7AA68-1B34-40C1-82B3-7D478F382B15}"/>
                </a:ext>
              </a:extLst>
            </p:cNvPr>
            <p:cNvSpPr/>
            <p:nvPr/>
          </p:nvSpPr>
          <p:spPr>
            <a:xfrm>
              <a:off x="917949" y="4328933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79DD9FAD-C8BE-4D8C-BBA2-B1D1EB298CCD}"/>
                </a:ext>
              </a:extLst>
            </p:cNvPr>
            <p:cNvSpPr/>
            <p:nvPr/>
          </p:nvSpPr>
          <p:spPr>
            <a:xfrm>
              <a:off x="1334638" y="4328932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858254F5-9203-4536-9176-6B4B29E293A5}"/>
                </a:ext>
              </a:extLst>
            </p:cNvPr>
            <p:cNvSpPr/>
            <p:nvPr/>
          </p:nvSpPr>
          <p:spPr>
            <a:xfrm>
              <a:off x="1751327" y="4328931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FA174FEB-47CE-49D2-988F-1932061E2B65}"/>
                </a:ext>
              </a:extLst>
            </p:cNvPr>
            <p:cNvSpPr/>
            <p:nvPr/>
          </p:nvSpPr>
          <p:spPr>
            <a:xfrm>
              <a:off x="2168016" y="4328930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6CB7FE35-74A0-425C-BBD9-8A542225F9A1}"/>
                </a:ext>
              </a:extLst>
            </p:cNvPr>
            <p:cNvSpPr/>
            <p:nvPr/>
          </p:nvSpPr>
          <p:spPr>
            <a:xfrm>
              <a:off x="2584705" y="4328929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FCA1725C-D94B-4992-AEBA-07285FF3141E}"/>
                </a:ext>
              </a:extLst>
            </p:cNvPr>
            <p:cNvSpPr/>
            <p:nvPr/>
          </p:nvSpPr>
          <p:spPr>
            <a:xfrm>
              <a:off x="917949" y="4745622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18574F6A-D8FA-4476-A383-E959ACB9453E}"/>
                </a:ext>
              </a:extLst>
            </p:cNvPr>
            <p:cNvSpPr/>
            <p:nvPr/>
          </p:nvSpPr>
          <p:spPr>
            <a:xfrm>
              <a:off x="1334638" y="4745621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2EA704A8-037F-4C94-95E5-B35FBC6D3A8C}"/>
                </a:ext>
              </a:extLst>
            </p:cNvPr>
            <p:cNvSpPr/>
            <p:nvPr/>
          </p:nvSpPr>
          <p:spPr>
            <a:xfrm>
              <a:off x="1751327" y="4745620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5D93837F-4BB0-4DB0-92AF-981EE78D1F61}"/>
                </a:ext>
              </a:extLst>
            </p:cNvPr>
            <p:cNvSpPr/>
            <p:nvPr/>
          </p:nvSpPr>
          <p:spPr>
            <a:xfrm>
              <a:off x="2168016" y="4745619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B9A77B36-B568-4691-A589-5972A99E8E1C}"/>
                </a:ext>
              </a:extLst>
            </p:cNvPr>
            <p:cNvSpPr/>
            <p:nvPr/>
          </p:nvSpPr>
          <p:spPr>
            <a:xfrm>
              <a:off x="2584705" y="4745618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73A99AC8-9474-4C4B-B276-211AAA785F07}"/>
              </a:ext>
            </a:extLst>
          </p:cNvPr>
          <p:cNvSpPr txBox="1"/>
          <p:nvPr/>
        </p:nvSpPr>
        <p:spPr>
          <a:xfrm>
            <a:off x="3206204" y="3840806"/>
            <a:ext cx="1439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accent1">
                    <a:lumMod val="50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convolution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4EA34046-66D5-4375-8C66-8917D1A85CE0}"/>
              </a:ext>
            </a:extLst>
          </p:cNvPr>
          <p:cNvSpPr txBox="1"/>
          <p:nvPr/>
        </p:nvSpPr>
        <p:spPr>
          <a:xfrm>
            <a:off x="5868871" y="6500873"/>
            <a:ext cx="1690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# of filters : </a:t>
            </a:r>
            <a:r>
              <a:rPr lang="en-US" altLang="ko-KR" sz="18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1728B3F7-BCD6-47CE-B9AE-0E758B39A2F7}"/>
              </a:ext>
            </a:extLst>
          </p:cNvPr>
          <p:cNvSpPr txBox="1"/>
          <p:nvPr/>
        </p:nvSpPr>
        <p:spPr>
          <a:xfrm>
            <a:off x="7648645" y="5998703"/>
            <a:ext cx="2169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Output channel : </a:t>
            </a:r>
            <a:r>
              <a:rPr lang="en-US" altLang="ko-KR" sz="18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</a:p>
        </p:txBody>
      </p: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E547102F-D80C-4B97-BAE3-E0971867EB1D}"/>
              </a:ext>
            </a:extLst>
          </p:cNvPr>
          <p:cNvGrpSpPr/>
          <p:nvPr/>
        </p:nvGrpSpPr>
        <p:grpSpPr>
          <a:xfrm>
            <a:off x="1182256" y="3124032"/>
            <a:ext cx="1509320" cy="1509323"/>
            <a:chOff x="917949" y="3078862"/>
            <a:chExt cx="2083445" cy="2083449"/>
          </a:xfrm>
          <a:solidFill>
            <a:srgbClr val="CCFFCC"/>
          </a:solidFill>
        </p:grpSpPr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F768ED7F-429C-42E0-86DD-80E7C9728A79}"/>
                </a:ext>
              </a:extLst>
            </p:cNvPr>
            <p:cNvSpPr/>
            <p:nvPr/>
          </p:nvSpPr>
          <p:spPr>
            <a:xfrm>
              <a:off x="917949" y="3078866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37CD1D75-C3AF-4547-AE79-35DA3CEA1888}"/>
                </a:ext>
              </a:extLst>
            </p:cNvPr>
            <p:cNvSpPr/>
            <p:nvPr/>
          </p:nvSpPr>
          <p:spPr>
            <a:xfrm>
              <a:off x="1334638" y="3078865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8A8AAD45-0240-41A3-8E81-0F480EF823D0}"/>
                </a:ext>
              </a:extLst>
            </p:cNvPr>
            <p:cNvSpPr/>
            <p:nvPr/>
          </p:nvSpPr>
          <p:spPr>
            <a:xfrm>
              <a:off x="1751327" y="3078864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DF9D4FDE-588B-4648-8E14-099BE22C8C7A}"/>
                </a:ext>
              </a:extLst>
            </p:cNvPr>
            <p:cNvSpPr/>
            <p:nvPr/>
          </p:nvSpPr>
          <p:spPr>
            <a:xfrm>
              <a:off x="2168016" y="3078863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6BC7DFA1-F6A1-4DAA-A2AD-DD08A7A9A6DF}"/>
                </a:ext>
              </a:extLst>
            </p:cNvPr>
            <p:cNvSpPr/>
            <p:nvPr/>
          </p:nvSpPr>
          <p:spPr>
            <a:xfrm>
              <a:off x="2584705" y="3078862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F0D68721-1C57-4D43-99DC-EE0111799B56}"/>
                </a:ext>
              </a:extLst>
            </p:cNvPr>
            <p:cNvSpPr/>
            <p:nvPr/>
          </p:nvSpPr>
          <p:spPr>
            <a:xfrm>
              <a:off x="917949" y="3495555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0245758B-6A6F-4C4D-A928-2E94302F5F60}"/>
                </a:ext>
              </a:extLst>
            </p:cNvPr>
            <p:cNvSpPr/>
            <p:nvPr/>
          </p:nvSpPr>
          <p:spPr>
            <a:xfrm>
              <a:off x="1334638" y="3495554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EE681D2C-DF83-4A65-BE02-1FA6C08CA8CC}"/>
                </a:ext>
              </a:extLst>
            </p:cNvPr>
            <p:cNvSpPr/>
            <p:nvPr/>
          </p:nvSpPr>
          <p:spPr>
            <a:xfrm>
              <a:off x="1751327" y="3495553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B195AEA7-4224-49CD-9C83-54278558B16C}"/>
                </a:ext>
              </a:extLst>
            </p:cNvPr>
            <p:cNvSpPr/>
            <p:nvPr/>
          </p:nvSpPr>
          <p:spPr>
            <a:xfrm>
              <a:off x="2168016" y="3495552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BA8B82C6-6D97-4033-9B1C-50C95D26A2FB}"/>
                </a:ext>
              </a:extLst>
            </p:cNvPr>
            <p:cNvSpPr/>
            <p:nvPr/>
          </p:nvSpPr>
          <p:spPr>
            <a:xfrm>
              <a:off x="2584705" y="3495551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7CEEEBF9-FFCD-4EC7-A52C-26512CFC6A82}"/>
                </a:ext>
              </a:extLst>
            </p:cNvPr>
            <p:cNvSpPr/>
            <p:nvPr/>
          </p:nvSpPr>
          <p:spPr>
            <a:xfrm>
              <a:off x="917949" y="3912244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B5BA916F-4C61-4766-8F86-7B1FBDD8E2C4}"/>
                </a:ext>
              </a:extLst>
            </p:cNvPr>
            <p:cNvSpPr/>
            <p:nvPr/>
          </p:nvSpPr>
          <p:spPr>
            <a:xfrm>
              <a:off x="1334638" y="3912243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A03200A5-B55A-4003-B577-3813C10B323E}"/>
                </a:ext>
              </a:extLst>
            </p:cNvPr>
            <p:cNvSpPr/>
            <p:nvPr/>
          </p:nvSpPr>
          <p:spPr>
            <a:xfrm>
              <a:off x="1751327" y="3912242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07075CCA-97B1-43D2-8487-69F466B0D62A}"/>
                </a:ext>
              </a:extLst>
            </p:cNvPr>
            <p:cNvSpPr/>
            <p:nvPr/>
          </p:nvSpPr>
          <p:spPr>
            <a:xfrm>
              <a:off x="2168016" y="3912241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515A3E34-036C-448D-AF4E-616D65AA5C69}"/>
                </a:ext>
              </a:extLst>
            </p:cNvPr>
            <p:cNvSpPr/>
            <p:nvPr/>
          </p:nvSpPr>
          <p:spPr>
            <a:xfrm>
              <a:off x="2584705" y="3912240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2A9CE6AA-764D-4EC5-AE22-D80606C82564}"/>
                </a:ext>
              </a:extLst>
            </p:cNvPr>
            <p:cNvSpPr/>
            <p:nvPr/>
          </p:nvSpPr>
          <p:spPr>
            <a:xfrm>
              <a:off x="917949" y="4328933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CF94E334-5AD9-4324-A39B-0CD54C437E27}"/>
                </a:ext>
              </a:extLst>
            </p:cNvPr>
            <p:cNvSpPr/>
            <p:nvPr/>
          </p:nvSpPr>
          <p:spPr>
            <a:xfrm>
              <a:off x="1334638" y="4328932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F7BB5202-44C2-4B04-B5E6-EA8421FE27CE}"/>
                </a:ext>
              </a:extLst>
            </p:cNvPr>
            <p:cNvSpPr/>
            <p:nvPr/>
          </p:nvSpPr>
          <p:spPr>
            <a:xfrm>
              <a:off x="1751327" y="4328931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63BE44C6-A946-4CDE-A545-438AAAFCD62C}"/>
                </a:ext>
              </a:extLst>
            </p:cNvPr>
            <p:cNvSpPr/>
            <p:nvPr/>
          </p:nvSpPr>
          <p:spPr>
            <a:xfrm>
              <a:off x="2168016" y="4328930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0A639EF8-5E76-4642-BCC7-8E161D2358D7}"/>
                </a:ext>
              </a:extLst>
            </p:cNvPr>
            <p:cNvSpPr/>
            <p:nvPr/>
          </p:nvSpPr>
          <p:spPr>
            <a:xfrm>
              <a:off x="2584705" y="4328929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A2C8B60C-48F8-48F3-86E1-B3A03CF4F8F2}"/>
                </a:ext>
              </a:extLst>
            </p:cNvPr>
            <p:cNvSpPr/>
            <p:nvPr/>
          </p:nvSpPr>
          <p:spPr>
            <a:xfrm>
              <a:off x="917949" y="4745622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75F4BDB4-91A4-4EA2-881B-EA1B41D0DFA4}"/>
                </a:ext>
              </a:extLst>
            </p:cNvPr>
            <p:cNvSpPr/>
            <p:nvPr/>
          </p:nvSpPr>
          <p:spPr>
            <a:xfrm>
              <a:off x="1334638" y="4745621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862C0664-F569-439C-8D96-CFD84EF8D2ED}"/>
                </a:ext>
              </a:extLst>
            </p:cNvPr>
            <p:cNvSpPr/>
            <p:nvPr/>
          </p:nvSpPr>
          <p:spPr>
            <a:xfrm>
              <a:off x="1751327" y="4745620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29809AD0-4E31-41B2-82AD-C93404C58963}"/>
                </a:ext>
              </a:extLst>
            </p:cNvPr>
            <p:cNvSpPr/>
            <p:nvPr/>
          </p:nvSpPr>
          <p:spPr>
            <a:xfrm>
              <a:off x="2168016" y="4745619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FAA9893C-9795-4423-BBAE-3D592E0012EA}"/>
                </a:ext>
              </a:extLst>
            </p:cNvPr>
            <p:cNvSpPr/>
            <p:nvPr/>
          </p:nvSpPr>
          <p:spPr>
            <a:xfrm>
              <a:off x="2584705" y="4745618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28623EA6-B336-4092-9388-E401619FCA78}"/>
              </a:ext>
            </a:extLst>
          </p:cNvPr>
          <p:cNvGrpSpPr/>
          <p:nvPr/>
        </p:nvGrpSpPr>
        <p:grpSpPr>
          <a:xfrm>
            <a:off x="1182256" y="1425381"/>
            <a:ext cx="1508734" cy="1508737"/>
            <a:chOff x="917949" y="3078862"/>
            <a:chExt cx="2083445" cy="2083449"/>
          </a:xfrm>
        </p:grpSpPr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B87FE7AE-8BA9-4FAD-AC30-121DD58C03E4}"/>
                </a:ext>
              </a:extLst>
            </p:cNvPr>
            <p:cNvSpPr/>
            <p:nvPr/>
          </p:nvSpPr>
          <p:spPr>
            <a:xfrm>
              <a:off x="917949" y="3078866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CBC031ED-07D2-41D8-80EF-5FEE7D3686A7}"/>
                </a:ext>
              </a:extLst>
            </p:cNvPr>
            <p:cNvSpPr/>
            <p:nvPr/>
          </p:nvSpPr>
          <p:spPr>
            <a:xfrm>
              <a:off x="1334638" y="3078865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4773EC4C-69CE-4A26-8D01-323561CB5D7B}"/>
                </a:ext>
              </a:extLst>
            </p:cNvPr>
            <p:cNvSpPr/>
            <p:nvPr/>
          </p:nvSpPr>
          <p:spPr>
            <a:xfrm>
              <a:off x="1751327" y="3078864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FD2C87FA-40A7-46FB-A36F-6A782FBC8F13}"/>
                </a:ext>
              </a:extLst>
            </p:cNvPr>
            <p:cNvSpPr/>
            <p:nvPr/>
          </p:nvSpPr>
          <p:spPr>
            <a:xfrm>
              <a:off x="2168016" y="3078863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635A9668-B884-4D27-B9A8-312EA25FF54B}"/>
                </a:ext>
              </a:extLst>
            </p:cNvPr>
            <p:cNvSpPr/>
            <p:nvPr/>
          </p:nvSpPr>
          <p:spPr>
            <a:xfrm>
              <a:off x="2584705" y="3078862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47E900A8-7AD2-47E1-93B3-98E402457E7C}"/>
                </a:ext>
              </a:extLst>
            </p:cNvPr>
            <p:cNvSpPr/>
            <p:nvPr/>
          </p:nvSpPr>
          <p:spPr>
            <a:xfrm>
              <a:off x="917949" y="3495555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333A486F-2EEF-43A2-8712-F5E49518C55F}"/>
                </a:ext>
              </a:extLst>
            </p:cNvPr>
            <p:cNvSpPr/>
            <p:nvPr/>
          </p:nvSpPr>
          <p:spPr>
            <a:xfrm>
              <a:off x="1334638" y="3495554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B1738E3C-142F-4DD0-A479-81126852A672}"/>
                </a:ext>
              </a:extLst>
            </p:cNvPr>
            <p:cNvSpPr/>
            <p:nvPr/>
          </p:nvSpPr>
          <p:spPr>
            <a:xfrm>
              <a:off x="1751327" y="3495553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D928835C-D499-49CE-AC36-C41CFF71078C}"/>
                </a:ext>
              </a:extLst>
            </p:cNvPr>
            <p:cNvSpPr/>
            <p:nvPr/>
          </p:nvSpPr>
          <p:spPr>
            <a:xfrm>
              <a:off x="2168016" y="3495552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11D0F0B0-9298-4A3F-A997-D1BB85CEF041}"/>
                </a:ext>
              </a:extLst>
            </p:cNvPr>
            <p:cNvSpPr/>
            <p:nvPr/>
          </p:nvSpPr>
          <p:spPr>
            <a:xfrm>
              <a:off x="2584705" y="3495551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AB49EA9C-2437-47FC-87A4-268B3CDEAE29}"/>
                </a:ext>
              </a:extLst>
            </p:cNvPr>
            <p:cNvSpPr/>
            <p:nvPr/>
          </p:nvSpPr>
          <p:spPr>
            <a:xfrm>
              <a:off x="917949" y="3912244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9787479C-E00C-4AC0-92A0-CA20563B2D07}"/>
                </a:ext>
              </a:extLst>
            </p:cNvPr>
            <p:cNvSpPr/>
            <p:nvPr/>
          </p:nvSpPr>
          <p:spPr>
            <a:xfrm>
              <a:off x="1334638" y="3912243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7200D3BD-9171-4F31-BB00-AED51442DA2C}"/>
                </a:ext>
              </a:extLst>
            </p:cNvPr>
            <p:cNvSpPr/>
            <p:nvPr/>
          </p:nvSpPr>
          <p:spPr>
            <a:xfrm>
              <a:off x="1751327" y="3912242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21DCEF27-EB28-4A1F-85D3-B4526BE1152A}"/>
                </a:ext>
              </a:extLst>
            </p:cNvPr>
            <p:cNvSpPr/>
            <p:nvPr/>
          </p:nvSpPr>
          <p:spPr>
            <a:xfrm>
              <a:off x="2168016" y="3912241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D71798FE-D014-4629-B8C9-AD82FDF85BE7}"/>
                </a:ext>
              </a:extLst>
            </p:cNvPr>
            <p:cNvSpPr/>
            <p:nvPr/>
          </p:nvSpPr>
          <p:spPr>
            <a:xfrm>
              <a:off x="2584705" y="3912240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12899DAC-CE55-4094-9D8D-0D66A1995A2C}"/>
                </a:ext>
              </a:extLst>
            </p:cNvPr>
            <p:cNvSpPr/>
            <p:nvPr/>
          </p:nvSpPr>
          <p:spPr>
            <a:xfrm>
              <a:off x="917949" y="4328933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BE53AF0B-8AB8-4356-ADF4-5CB00A9BD3A3}"/>
                </a:ext>
              </a:extLst>
            </p:cNvPr>
            <p:cNvSpPr/>
            <p:nvPr/>
          </p:nvSpPr>
          <p:spPr>
            <a:xfrm>
              <a:off x="1334638" y="4328932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CD392778-ED32-465C-8E34-CA807A03A7D9}"/>
                </a:ext>
              </a:extLst>
            </p:cNvPr>
            <p:cNvSpPr/>
            <p:nvPr/>
          </p:nvSpPr>
          <p:spPr>
            <a:xfrm>
              <a:off x="1751327" y="4328931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F7FC7F24-FFDF-42C7-BC0B-AD8119DE6703}"/>
                </a:ext>
              </a:extLst>
            </p:cNvPr>
            <p:cNvSpPr/>
            <p:nvPr/>
          </p:nvSpPr>
          <p:spPr>
            <a:xfrm>
              <a:off x="2168016" y="4328930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FD118D16-C7A3-4371-8F70-AE8C5B8BE587}"/>
                </a:ext>
              </a:extLst>
            </p:cNvPr>
            <p:cNvSpPr/>
            <p:nvPr/>
          </p:nvSpPr>
          <p:spPr>
            <a:xfrm>
              <a:off x="2584705" y="4328929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DF91008E-0718-41E0-889B-D6AB1BF997D2}"/>
                </a:ext>
              </a:extLst>
            </p:cNvPr>
            <p:cNvSpPr/>
            <p:nvPr/>
          </p:nvSpPr>
          <p:spPr>
            <a:xfrm>
              <a:off x="917949" y="4745622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A65FCF49-527C-4893-9E1A-833FDE3A7763}"/>
                </a:ext>
              </a:extLst>
            </p:cNvPr>
            <p:cNvSpPr/>
            <p:nvPr/>
          </p:nvSpPr>
          <p:spPr>
            <a:xfrm>
              <a:off x="1334638" y="4745621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1F153BD5-9D8A-4B18-949F-7CB3F38B1781}"/>
                </a:ext>
              </a:extLst>
            </p:cNvPr>
            <p:cNvSpPr/>
            <p:nvPr/>
          </p:nvSpPr>
          <p:spPr>
            <a:xfrm>
              <a:off x="1751327" y="4745620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B44121A5-3134-4B84-8D28-C4411AB25596}"/>
                </a:ext>
              </a:extLst>
            </p:cNvPr>
            <p:cNvSpPr/>
            <p:nvPr/>
          </p:nvSpPr>
          <p:spPr>
            <a:xfrm>
              <a:off x="2168016" y="4745619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EC9B877F-FAA3-47C1-A866-0AFF83D18995}"/>
                </a:ext>
              </a:extLst>
            </p:cNvPr>
            <p:cNvSpPr/>
            <p:nvPr/>
          </p:nvSpPr>
          <p:spPr>
            <a:xfrm>
              <a:off x="2584705" y="4745618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15" name="TextBox 214">
            <a:extLst>
              <a:ext uri="{FF2B5EF4-FFF2-40B4-BE49-F238E27FC236}">
                <a16:creationId xmlns:a16="http://schemas.microsoft.com/office/drawing/2014/main" id="{3A32A802-A37E-4DCC-87A3-F526FBFE92ED}"/>
              </a:ext>
            </a:extLst>
          </p:cNvPr>
          <p:cNvSpPr txBox="1"/>
          <p:nvPr/>
        </p:nvSpPr>
        <p:spPr>
          <a:xfrm>
            <a:off x="3206204" y="2088147"/>
            <a:ext cx="1439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accent1">
                    <a:lumMod val="50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convolution</a:t>
            </a:r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A7C73E89-AD64-48B3-B423-8DBA11056FF1}"/>
              </a:ext>
            </a:extLst>
          </p:cNvPr>
          <p:cNvSpPr txBox="1"/>
          <p:nvPr/>
        </p:nvSpPr>
        <p:spPr>
          <a:xfrm>
            <a:off x="3206204" y="5393485"/>
            <a:ext cx="1439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accent1">
                    <a:lumMod val="50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convolution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57551399-9196-4240-BDD6-7D19B9B2B9AE}"/>
              </a:ext>
            </a:extLst>
          </p:cNvPr>
          <p:cNvCxnSpPr>
            <a:cxnSpLocks/>
          </p:cNvCxnSpPr>
          <p:nvPr/>
        </p:nvCxnSpPr>
        <p:spPr>
          <a:xfrm flipV="1">
            <a:off x="2690990" y="1281862"/>
            <a:ext cx="2440840" cy="143519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직선 연결선 219">
            <a:extLst>
              <a:ext uri="{FF2B5EF4-FFF2-40B4-BE49-F238E27FC236}">
                <a16:creationId xmlns:a16="http://schemas.microsoft.com/office/drawing/2014/main" id="{F25F8A7F-92E1-4D3E-9510-1F054EFAED26}"/>
              </a:ext>
            </a:extLst>
          </p:cNvPr>
          <p:cNvCxnSpPr>
            <a:cxnSpLocks/>
          </p:cNvCxnSpPr>
          <p:nvPr/>
        </p:nvCxnSpPr>
        <p:spPr>
          <a:xfrm flipV="1">
            <a:off x="2690989" y="2079604"/>
            <a:ext cx="2439675" cy="833727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직선 연결선 220">
            <a:extLst>
              <a:ext uri="{FF2B5EF4-FFF2-40B4-BE49-F238E27FC236}">
                <a16:creationId xmlns:a16="http://schemas.microsoft.com/office/drawing/2014/main" id="{97EABDD2-A4EE-4507-85C9-BE863C0C4C6E}"/>
              </a:ext>
            </a:extLst>
          </p:cNvPr>
          <p:cNvCxnSpPr>
            <a:cxnSpLocks/>
          </p:cNvCxnSpPr>
          <p:nvPr/>
        </p:nvCxnSpPr>
        <p:spPr>
          <a:xfrm flipV="1">
            <a:off x="2690989" y="3064276"/>
            <a:ext cx="2439675" cy="51796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직선 연결선 221">
            <a:extLst>
              <a:ext uri="{FF2B5EF4-FFF2-40B4-BE49-F238E27FC236}">
                <a16:creationId xmlns:a16="http://schemas.microsoft.com/office/drawing/2014/main" id="{AC8DC769-F095-4A0E-B94F-679ECADD7975}"/>
              </a:ext>
            </a:extLst>
          </p:cNvPr>
          <p:cNvCxnSpPr>
            <a:cxnSpLocks/>
          </p:cNvCxnSpPr>
          <p:nvPr/>
        </p:nvCxnSpPr>
        <p:spPr>
          <a:xfrm flipV="1">
            <a:off x="2690989" y="3880520"/>
            <a:ext cx="2466500" cy="749394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직선 연결선 222">
            <a:extLst>
              <a:ext uri="{FF2B5EF4-FFF2-40B4-BE49-F238E27FC236}">
                <a16:creationId xmlns:a16="http://schemas.microsoft.com/office/drawing/2014/main" id="{825D0FA9-E5B1-488C-82AC-3F0933E3CE84}"/>
              </a:ext>
            </a:extLst>
          </p:cNvPr>
          <p:cNvCxnSpPr>
            <a:cxnSpLocks/>
          </p:cNvCxnSpPr>
          <p:nvPr/>
        </p:nvCxnSpPr>
        <p:spPr>
          <a:xfrm>
            <a:off x="2664458" y="4818231"/>
            <a:ext cx="2447544" cy="33619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직선 연결선 223">
            <a:extLst>
              <a:ext uri="{FF2B5EF4-FFF2-40B4-BE49-F238E27FC236}">
                <a16:creationId xmlns:a16="http://schemas.microsoft.com/office/drawing/2014/main" id="{78CFC31E-64F3-4484-8E69-3F74101D2063}"/>
              </a:ext>
            </a:extLst>
          </p:cNvPr>
          <p:cNvCxnSpPr>
            <a:cxnSpLocks/>
          </p:cNvCxnSpPr>
          <p:nvPr/>
        </p:nvCxnSpPr>
        <p:spPr>
          <a:xfrm flipV="1">
            <a:off x="2682580" y="5660230"/>
            <a:ext cx="2429422" cy="672360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직선 연결선 224">
            <a:extLst>
              <a:ext uri="{FF2B5EF4-FFF2-40B4-BE49-F238E27FC236}">
                <a16:creationId xmlns:a16="http://schemas.microsoft.com/office/drawing/2014/main" id="{3059D421-B637-4C1B-9B8D-7FF85E04A2D4}"/>
              </a:ext>
            </a:extLst>
          </p:cNvPr>
          <p:cNvCxnSpPr>
            <a:cxnSpLocks/>
          </p:cNvCxnSpPr>
          <p:nvPr/>
        </p:nvCxnSpPr>
        <p:spPr>
          <a:xfrm>
            <a:off x="5940072" y="1281862"/>
            <a:ext cx="2365614" cy="1008566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직선 연결선 225">
            <a:extLst>
              <a:ext uri="{FF2B5EF4-FFF2-40B4-BE49-F238E27FC236}">
                <a16:creationId xmlns:a16="http://schemas.microsoft.com/office/drawing/2014/main" id="{61B6CAB0-2FD9-463A-AAA7-E6EE08136B3B}"/>
              </a:ext>
            </a:extLst>
          </p:cNvPr>
          <p:cNvCxnSpPr>
            <a:cxnSpLocks/>
          </p:cNvCxnSpPr>
          <p:nvPr/>
        </p:nvCxnSpPr>
        <p:spPr>
          <a:xfrm>
            <a:off x="5956847" y="2077031"/>
            <a:ext cx="2381204" cy="1461898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직선 연결선 227">
            <a:extLst>
              <a:ext uri="{FF2B5EF4-FFF2-40B4-BE49-F238E27FC236}">
                <a16:creationId xmlns:a16="http://schemas.microsoft.com/office/drawing/2014/main" id="{675CC5E6-FF86-4DC5-A2C4-A40CF01AEF44}"/>
              </a:ext>
            </a:extLst>
          </p:cNvPr>
          <p:cNvCxnSpPr>
            <a:cxnSpLocks/>
          </p:cNvCxnSpPr>
          <p:nvPr/>
        </p:nvCxnSpPr>
        <p:spPr>
          <a:xfrm flipV="1">
            <a:off x="5923827" y="2304474"/>
            <a:ext cx="2397969" cy="776935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직선 연결선 228">
            <a:extLst>
              <a:ext uri="{FF2B5EF4-FFF2-40B4-BE49-F238E27FC236}">
                <a16:creationId xmlns:a16="http://schemas.microsoft.com/office/drawing/2014/main" id="{A4C6D7A4-792C-418B-9959-2081563DFE39}"/>
              </a:ext>
            </a:extLst>
          </p:cNvPr>
          <p:cNvCxnSpPr>
            <a:cxnSpLocks/>
          </p:cNvCxnSpPr>
          <p:nvPr/>
        </p:nvCxnSpPr>
        <p:spPr>
          <a:xfrm flipV="1">
            <a:off x="5929657" y="3530402"/>
            <a:ext cx="2393305" cy="341678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직선 연결선 232">
            <a:extLst>
              <a:ext uri="{FF2B5EF4-FFF2-40B4-BE49-F238E27FC236}">
                <a16:creationId xmlns:a16="http://schemas.microsoft.com/office/drawing/2014/main" id="{3B290BE6-D50F-493E-8A8A-52AD3A571E9D}"/>
              </a:ext>
            </a:extLst>
          </p:cNvPr>
          <p:cNvCxnSpPr>
            <a:cxnSpLocks/>
          </p:cNvCxnSpPr>
          <p:nvPr/>
        </p:nvCxnSpPr>
        <p:spPr>
          <a:xfrm flipV="1">
            <a:off x="5941238" y="2330623"/>
            <a:ext cx="2357817" cy="2521227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직선 연결선 235">
            <a:extLst>
              <a:ext uri="{FF2B5EF4-FFF2-40B4-BE49-F238E27FC236}">
                <a16:creationId xmlns:a16="http://schemas.microsoft.com/office/drawing/2014/main" id="{320CC564-68F6-4BD8-9121-02B86117C069}"/>
              </a:ext>
            </a:extLst>
          </p:cNvPr>
          <p:cNvCxnSpPr>
            <a:cxnSpLocks/>
          </p:cNvCxnSpPr>
          <p:nvPr/>
        </p:nvCxnSpPr>
        <p:spPr>
          <a:xfrm flipV="1">
            <a:off x="5928491" y="3530400"/>
            <a:ext cx="2382370" cy="2129830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9" name="TextBox 238">
            <a:extLst>
              <a:ext uri="{FF2B5EF4-FFF2-40B4-BE49-F238E27FC236}">
                <a16:creationId xmlns:a16="http://schemas.microsoft.com/office/drawing/2014/main" id="{732304DD-F566-4EAC-8F2C-30E07123120D}"/>
              </a:ext>
            </a:extLst>
          </p:cNvPr>
          <p:cNvSpPr txBox="1"/>
          <p:nvPr/>
        </p:nvSpPr>
        <p:spPr>
          <a:xfrm>
            <a:off x="613840" y="2010960"/>
            <a:ext cx="328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</a:t>
            </a: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43656A95-3B94-49F9-915C-61B352B75BD7}"/>
              </a:ext>
            </a:extLst>
          </p:cNvPr>
          <p:cNvSpPr txBox="1"/>
          <p:nvPr/>
        </p:nvSpPr>
        <p:spPr>
          <a:xfrm>
            <a:off x="619923" y="3666613"/>
            <a:ext cx="349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</a:t>
            </a: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48C55360-6B49-4A99-A427-E2967211C1DE}"/>
              </a:ext>
            </a:extLst>
          </p:cNvPr>
          <p:cNvSpPr txBox="1"/>
          <p:nvPr/>
        </p:nvSpPr>
        <p:spPr>
          <a:xfrm>
            <a:off x="655588" y="5406083"/>
            <a:ext cx="328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</a:t>
            </a:r>
          </a:p>
        </p:txBody>
      </p:sp>
      <p:grpSp>
        <p:nvGrpSpPr>
          <p:cNvPr id="157" name="그룹 156">
            <a:extLst>
              <a:ext uri="{FF2B5EF4-FFF2-40B4-BE49-F238E27FC236}">
                <a16:creationId xmlns:a16="http://schemas.microsoft.com/office/drawing/2014/main" id="{9DCC6639-E742-46B8-985D-29A1F48B9327}"/>
              </a:ext>
            </a:extLst>
          </p:cNvPr>
          <p:cNvGrpSpPr/>
          <p:nvPr/>
        </p:nvGrpSpPr>
        <p:grpSpPr>
          <a:xfrm>
            <a:off x="5135677" y="1283313"/>
            <a:ext cx="808243" cy="808244"/>
            <a:chOff x="5356462" y="2037079"/>
            <a:chExt cx="1250067" cy="1250069"/>
          </a:xfrm>
          <a:solidFill>
            <a:srgbClr val="FFC000"/>
          </a:solidFill>
        </p:grpSpPr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19E085B0-8C30-4649-94F0-D5F28E281784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9" name="직사각형 158">
              <a:extLst>
                <a:ext uri="{FF2B5EF4-FFF2-40B4-BE49-F238E27FC236}">
                  <a16:creationId xmlns:a16="http://schemas.microsoft.com/office/drawing/2014/main" id="{4A112B17-654E-41D0-B8F4-C82E1A480826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0" name="직사각형 159">
              <a:extLst>
                <a:ext uri="{FF2B5EF4-FFF2-40B4-BE49-F238E27FC236}">
                  <a16:creationId xmlns:a16="http://schemas.microsoft.com/office/drawing/2014/main" id="{0C57C1FB-5402-4412-92A7-6FE22266848D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1" name="직사각형 160">
              <a:extLst>
                <a:ext uri="{FF2B5EF4-FFF2-40B4-BE49-F238E27FC236}">
                  <a16:creationId xmlns:a16="http://schemas.microsoft.com/office/drawing/2014/main" id="{728470D5-9CB3-4817-BBA3-BB0C8B780087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C65775A3-7EFA-4830-A466-0A1369E348FF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3" name="직사각형 162">
              <a:extLst>
                <a:ext uri="{FF2B5EF4-FFF2-40B4-BE49-F238E27FC236}">
                  <a16:creationId xmlns:a16="http://schemas.microsoft.com/office/drawing/2014/main" id="{2E12E558-81AC-469D-BA76-5893F0AD1F86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2A4C8CAA-6EF5-44E1-A2E8-2306CED5EBD1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40C2F927-67A5-4BBA-A22F-AFF02BD8FFB4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6" name="직사각형 165">
              <a:extLst>
                <a:ext uri="{FF2B5EF4-FFF2-40B4-BE49-F238E27FC236}">
                  <a16:creationId xmlns:a16="http://schemas.microsoft.com/office/drawing/2014/main" id="{9BBC6BD4-9ACD-46EA-B471-9B59089B8A22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40B6893-A154-4099-A8ED-9E0AE561C043}"/>
              </a:ext>
            </a:extLst>
          </p:cNvPr>
          <p:cNvGrpSpPr/>
          <p:nvPr/>
        </p:nvGrpSpPr>
        <p:grpSpPr>
          <a:xfrm>
            <a:off x="5124103" y="4857781"/>
            <a:ext cx="808243" cy="808244"/>
            <a:chOff x="5356462" y="2037079"/>
            <a:chExt cx="1250067" cy="1250069"/>
          </a:xfrm>
          <a:solidFill>
            <a:srgbClr val="FFC000"/>
          </a:solidFill>
        </p:grpSpPr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3B5A9A56-FED1-43A4-8243-C380EE45278A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grp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F1A0B479-00E2-4A2F-867D-965D4E6F5578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grp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24061F29-FAF5-42DC-80A8-0FBDD0390940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grp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E7A22A2A-7369-4650-A6D4-954DEC0CBA34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grp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712ABF50-1653-43BC-9235-FAC19E3DB354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grp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4CD167FE-C279-462F-9759-65401DE4CF91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grp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FAC2C449-2537-4C2E-AA52-D3C3E8254B57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grp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4B4B2671-2155-4B58-B53E-C50B2B274027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grp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49F0EF99-BAD5-4915-A2E3-BAFA40B543E4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grp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06" name="TextBox 205">
            <a:extLst>
              <a:ext uri="{FF2B5EF4-FFF2-40B4-BE49-F238E27FC236}">
                <a16:creationId xmlns:a16="http://schemas.microsoft.com/office/drawing/2014/main" id="{B55C7BA6-22C3-4E92-840C-B64B68D60A34}"/>
              </a:ext>
            </a:extLst>
          </p:cNvPr>
          <p:cNvSpPr txBox="1"/>
          <p:nvPr/>
        </p:nvSpPr>
        <p:spPr>
          <a:xfrm>
            <a:off x="5056307" y="4829219"/>
            <a:ext cx="382390" cy="3164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CCC1F94F-9F65-4C4F-92A3-0B48BCACF18C}"/>
              </a:ext>
            </a:extLst>
          </p:cNvPr>
          <p:cNvSpPr txBox="1"/>
          <p:nvPr/>
        </p:nvSpPr>
        <p:spPr>
          <a:xfrm>
            <a:off x="5594840" y="5356503"/>
            <a:ext cx="382390" cy="3164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47" name="그룹 146">
            <a:extLst>
              <a:ext uri="{FF2B5EF4-FFF2-40B4-BE49-F238E27FC236}">
                <a16:creationId xmlns:a16="http://schemas.microsoft.com/office/drawing/2014/main" id="{3F4EC759-0449-4FE9-A07F-457437E68D60}"/>
              </a:ext>
            </a:extLst>
          </p:cNvPr>
          <p:cNvGrpSpPr/>
          <p:nvPr/>
        </p:nvGrpSpPr>
        <p:grpSpPr>
          <a:xfrm>
            <a:off x="5126036" y="3073740"/>
            <a:ext cx="808243" cy="808244"/>
            <a:chOff x="5356462" y="2037079"/>
            <a:chExt cx="1250067" cy="1250069"/>
          </a:xfrm>
          <a:solidFill>
            <a:srgbClr val="FFC000"/>
          </a:solidFill>
        </p:grpSpPr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DAEECA62-99EF-4580-A21D-8573510A3B43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6D202592-483B-4C66-9B39-9BE30879F0FF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4816EA98-688B-40CB-9220-A03A88DFB631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E1B7599C-C0D2-4440-B108-507BF2211767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703B8028-FD45-4E8C-8EB7-D1CDE229BE2B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89210A3A-4A1A-420F-9C2C-D0B2E2919F6A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DD9A4733-5C30-49FE-B04D-08622FC55D4A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1CC134E3-92DA-4617-A4AB-AC092FC4709A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6" name="직사각형 155">
              <a:extLst>
                <a:ext uri="{FF2B5EF4-FFF2-40B4-BE49-F238E27FC236}">
                  <a16:creationId xmlns:a16="http://schemas.microsoft.com/office/drawing/2014/main" id="{68EE725D-0B91-469D-846E-88CA32EADF33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08" name="TextBox 207">
            <a:extLst>
              <a:ext uri="{FF2B5EF4-FFF2-40B4-BE49-F238E27FC236}">
                <a16:creationId xmlns:a16="http://schemas.microsoft.com/office/drawing/2014/main" id="{9A4A9790-1B71-485C-A783-821C4822E8FD}"/>
              </a:ext>
            </a:extLst>
          </p:cNvPr>
          <p:cNvSpPr txBox="1"/>
          <p:nvPr/>
        </p:nvSpPr>
        <p:spPr>
          <a:xfrm>
            <a:off x="5328629" y="3036159"/>
            <a:ext cx="382390" cy="3164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9" name="TextBox 208">
            <a:extLst>
              <a:ext uri="{FF2B5EF4-FFF2-40B4-BE49-F238E27FC236}">
                <a16:creationId xmlns:a16="http://schemas.microsoft.com/office/drawing/2014/main" id="{6A8281E6-36A8-41D7-9BF2-09292E86AF94}"/>
              </a:ext>
            </a:extLst>
          </p:cNvPr>
          <p:cNvSpPr txBox="1"/>
          <p:nvPr/>
        </p:nvSpPr>
        <p:spPr>
          <a:xfrm>
            <a:off x="5592666" y="3305574"/>
            <a:ext cx="382390" cy="3164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26547C2D-5FF1-46A9-B877-4F423BB0BD5A}"/>
              </a:ext>
            </a:extLst>
          </p:cNvPr>
          <p:cNvSpPr txBox="1"/>
          <p:nvPr/>
        </p:nvSpPr>
        <p:spPr>
          <a:xfrm>
            <a:off x="5069566" y="3305574"/>
            <a:ext cx="382390" cy="3164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EC9C5FF4-FDAF-4E06-94F5-F496D4BB47C1}"/>
              </a:ext>
            </a:extLst>
          </p:cNvPr>
          <p:cNvSpPr txBox="1"/>
          <p:nvPr/>
        </p:nvSpPr>
        <p:spPr>
          <a:xfrm>
            <a:off x="5337053" y="3589598"/>
            <a:ext cx="382390" cy="3164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82" name="그룹 181">
            <a:extLst>
              <a:ext uri="{FF2B5EF4-FFF2-40B4-BE49-F238E27FC236}">
                <a16:creationId xmlns:a16="http://schemas.microsoft.com/office/drawing/2014/main" id="{56321849-FEB8-4B79-BBAB-DDC7DA91C6B7}"/>
              </a:ext>
            </a:extLst>
          </p:cNvPr>
          <p:cNvGrpSpPr/>
          <p:nvPr/>
        </p:nvGrpSpPr>
        <p:grpSpPr>
          <a:xfrm>
            <a:off x="5131830" y="2144734"/>
            <a:ext cx="808243" cy="808244"/>
            <a:chOff x="5356462" y="2037079"/>
            <a:chExt cx="1250067" cy="1250069"/>
          </a:xfrm>
        </p:grpSpPr>
        <p:sp>
          <p:nvSpPr>
            <p:cNvPr id="183" name="직사각형 182">
              <a:extLst>
                <a:ext uri="{FF2B5EF4-FFF2-40B4-BE49-F238E27FC236}">
                  <a16:creationId xmlns:a16="http://schemas.microsoft.com/office/drawing/2014/main" id="{D3FAB4EE-4A3A-4A16-9A62-2F8A4A5E27FA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4" name="직사각형 183">
              <a:extLst>
                <a:ext uri="{FF2B5EF4-FFF2-40B4-BE49-F238E27FC236}">
                  <a16:creationId xmlns:a16="http://schemas.microsoft.com/office/drawing/2014/main" id="{547000C1-9D64-4BC5-82A4-E73D1AEDE3AE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5" name="직사각형 184">
              <a:extLst>
                <a:ext uri="{FF2B5EF4-FFF2-40B4-BE49-F238E27FC236}">
                  <a16:creationId xmlns:a16="http://schemas.microsoft.com/office/drawing/2014/main" id="{0BBDC10F-2D84-474D-B2CA-77CFBAC6DCEB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6" name="직사각형 185">
              <a:extLst>
                <a:ext uri="{FF2B5EF4-FFF2-40B4-BE49-F238E27FC236}">
                  <a16:creationId xmlns:a16="http://schemas.microsoft.com/office/drawing/2014/main" id="{9A509240-BF1A-44BA-8DDC-81DE2267ED50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7" name="직사각형 186">
              <a:extLst>
                <a:ext uri="{FF2B5EF4-FFF2-40B4-BE49-F238E27FC236}">
                  <a16:creationId xmlns:a16="http://schemas.microsoft.com/office/drawing/2014/main" id="{B1CC27A4-4241-438F-AE04-31D895A45177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8" name="직사각형 187">
              <a:extLst>
                <a:ext uri="{FF2B5EF4-FFF2-40B4-BE49-F238E27FC236}">
                  <a16:creationId xmlns:a16="http://schemas.microsoft.com/office/drawing/2014/main" id="{62490CD5-A114-448C-B66E-AAE769C7C632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9" name="직사각형 188">
              <a:extLst>
                <a:ext uri="{FF2B5EF4-FFF2-40B4-BE49-F238E27FC236}">
                  <a16:creationId xmlns:a16="http://schemas.microsoft.com/office/drawing/2014/main" id="{3946869C-115B-4FFD-8298-2F6686EBD0F9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94621E0A-D9CE-46B2-B6D0-275DC7E578AF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0398220E-7A52-4635-9C09-61472553C2AF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92" name="그룹 191">
            <a:extLst>
              <a:ext uri="{FF2B5EF4-FFF2-40B4-BE49-F238E27FC236}">
                <a16:creationId xmlns:a16="http://schemas.microsoft.com/office/drawing/2014/main" id="{582A448C-C7F4-453E-80F8-6CED4F24B229}"/>
              </a:ext>
            </a:extLst>
          </p:cNvPr>
          <p:cNvGrpSpPr/>
          <p:nvPr/>
        </p:nvGrpSpPr>
        <p:grpSpPr>
          <a:xfrm>
            <a:off x="5126236" y="3928864"/>
            <a:ext cx="808243" cy="808244"/>
            <a:chOff x="5356462" y="2037079"/>
            <a:chExt cx="1250067" cy="1250069"/>
          </a:xfrm>
        </p:grpSpPr>
        <p:sp>
          <p:nvSpPr>
            <p:cNvPr id="193" name="직사각형 192">
              <a:extLst>
                <a:ext uri="{FF2B5EF4-FFF2-40B4-BE49-F238E27FC236}">
                  <a16:creationId xmlns:a16="http://schemas.microsoft.com/office/drawing/2014/main" id="{F544BB74-30B5-47B4-9D44-26450B5C7B56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2F4A5B7C-03CB-43F4-81E0-DD3984664D5F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9F9BB6E5-B15E-4245-A71F-0A789B2F3E29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6" name="직사각형 195">
              <a:extLst>
                <a:ext uri="{FF2B5EF4-FFF2-40B4-BE49-F238E27FC236}">
                  <a16:creationId xmlns:a16="http://schemas.microsoft.com/office/drawing/2014/main" id="{3549A665-9038-4498-8BB9-DF1CE35D3D7C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2" name="직사각형 211">
              <a:extLst>
                <a:ext uri="{FF2B5EF4-FFF2-40B4-BE49-F238E27FC236}">
                  <a16:creationId xmlns:a16="http://schemas.microsoft.com/office/drawing/2014/main" id="{1F3E8F4D-DA5E-4C6D-A75E-2F29580B4763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3" name="직사각형 212">
              <a:extLst>
                <a:ext uri="{FF2B5EF4-FFF2-40B4-BE49-F238E27FC236}">
                  <a16:creationId xmlns:a16="http://schemas.microsoft.com/office/drawing/2014/main" id="{6FE040E1-A7C0-493D-85EB-5834E0628B5F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4" name="직사각형 213">
              <a:extLst>
                <a:ext uri="{FF2B5EF4-FFF2-40B4-BE49-F238E27FC236}">
                  <a16:creationId xmlns:a16="http://schemas.microsoft.com/office/drawing/2014/main" id="{8F6E6749-FA2F-4AA7-A0E9-1981517C28B0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6" name="직사각형 215">
              <a:extLst>
                <a:ext uri="{FF2B5EF4-FFF2-40B4-BE49-F238E27FC236}">
                  <a16:creationId xmlns:a16="http://schemas.microsoft.com/office/drawing/2014/main" id="{837A5D49-B833-481E-9185-B6C5A9366090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7" name="직사각형 216">
              <a:extLst>
                <a:ext uri="{FF2B5EF4-FFF2-40B4-BE49-F238E27FC236}">
                  <a16:creationId xmlns:a16="http://schemas.microsoft.com/office/drawing/2014/main" id="{1C242E56-E88F-4CCB-A5D1-3DFDA791A268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18" name="그룹 217">
            <a:extLst>
              <a:ext uri="{FF2B5EF4-FFF2-40B4-BE49-F238E27FC236}">
                <a16:creationId xmlns:a16="http://schemas.microsoft.com/office/drawing/2014/main" id="{7429FFF6-B187-46A8-9E35-64F5118DCE8C}"/>
              </a:ext>
            </a:extLst>
          </p:cNvPr>
          <p:cNvGrpSpPr/>
          <p:nvPr/>
        </p:nvGrpSpPr>
        <p:grpSpPr>
          <a:xfrm>
            <a:off x="5047788" y="5679093"/>
            <a:ext cx="920923" cy="843745"/>
            <a:chOff x="5067881" y="4730840"/>
            <a:chExt cx="920923" cy="843745"/>
          </a:xfrm>
        </p:grpSpPr>
        <p:grpSp>
          <p:nvGrpSpPr>
            <p:cNvPr id="230" name="그룹 229">
              <a:extLst>
                <a:ext uri="{FF2B5EF4-FFF2-40B4-BE49-F238E27FC236}">
                  <a16:creationId xmlns:a16="http://schemas.microsoft.com/office/drawing/2014/main" id="{0AB9A3FE-D083-46CF-B7A9-7109FD609402}"/>
                </a:ext>
              </a:extLst>
            </p:cNvPr>
            <p:cNvGrpSpPr/>
            <p:nvPr/>
          </p:nvGrpSpPr>
          <p:grpSpPr>
            <a:xfrm>
              <a:off x="5135677" y="4759402"/>
              <a:ext cx="808243" cy="808244"/>
              <a:chOff x="5356462" y="2037079"/>
              <a:chExt cx="1250067" cy="1250069"/>
            </a:xfrm>
          </p:grpSpPr>
          <p:sp>
            <p:nvSpPr>
              <p:cNvPr id="234" name="직사각형 233">
                <a:extLst>
                  <a:ext uri="{FF2B5EF4-FFF2-40B4-BE49-F238E27FC236}">
                    <a16:creationId xmlns:a16="http://schemas.microsoft.com/office/drawing/2014/main" id="{3481E5C4-3208-4D0F-AABD-4B0B3DF32333}"/>
                  </a:ext>
                </a:extLst>
              </p:cNvPr>
              <p:cNvSpPr/>
              <p:nvPr/>
            </p:nvSpPr>
            <p:spPr>
              <a:xfrm>
                <a:off x="5356462" y="2037081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35" name="직사각형 234">
                <a:extLst>
                  <a:ext uri="{FF2B5EF4-FFF2-40B4-BE49-F238E27FC236}">
                    <a16:creationId xmlns:a16="http://schemas.microsoft.com/office/drawing/2014/main" id="{941B1F58-C90B-4310-92E5-E2ECF2341E14}"/>
                  </a:ext>
                </a:extLst>
              </p:cNvPr>
              <p:cNvSpPr/>
              <p:nvPr/>
            </p:nvSpPr>
            <p:spPr>
              <a:xfrm>
                <a:off x="5773151" y="2037080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37" name="직사각형 236">
                <a:extLst>
                  <a:ext uri="{FF2B5EF4-FFF2-40B4-BE49-F238E27FC236}">
                    <a16:creationId xmlns:a16="http://schemas.microsoft.com/office/drawing/2014/main" id="{FBEC8F0C-8C91-410F-8807-9B328CAFC3AE}"/>
                  </a:ext>
                </a:extLst>
              </p:cNvPr>
              <p:cNvSpPr/>
              <p:nvPr/>
            </p:nvSpPr>
            <p:spPr>
              <a:xfrm>
                <a:off x="6189840" y="2037079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38" name="직사각형 237">
                <a:extLst>
                  <a:ext uri="{FF2B5EF4-FFF2-40B4-BE49-F238E27FC236}">
                    <a16:creationId xmlns:a16="http://schemas.microsoft.com/office/drawing/2014/main" id="{D135070F-4FD2-4DA3-AAC7-943A30B28517}"/>
                  </a:ext>
                </a:extLst>
              </p:cNvPr>
              <p:cNvSpPr/>
              <p:nvPr/>
            </p:nvSpPr>
            <p:spPr>
              <a:xfrm>
                <a:off x="5356462" y="2453770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42" name="직사각형 241">
                <a:extLst>
                  <a:ext uri="{FF2B5EF4-FFF2-40B4-BE49-F238E27FC236}">
                    <a16:creationId xmlns:a16="http://schemas.microsoft.com/office/drawing/2014/main" id="{9CAF6183-251F-4F81-80EE-A69543724098}"/>
                  </a:ext>
                </a:extLst>
              </p:cNvPr>
              <p:cNvSpPr/>
              <p:nvPr/>
            </p:nvSpPr>
            <p:spPr>
              <a:xfrm>
                <a:off x="5773151" y="2453769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43" name="직사각형 242">
                <a:extLst>
                  <a:ext uri="{FF2B5EF4-FFF2-40B4-BE49-F238E27FC236}">
                    <a16:creationId xmlns:a16="http://schemas.microsoft.com/office/drawing/2014/main" id="{10EFBB9B-50A5-41D3-8BAD-E708EDC566BF}"/>
                  </a:ext>
                </a:extLst>
              </p:cNvPr>
              <p:cNvSpPr/>
              <p:nvPr/>
            </p:nvSpPr>
            <p:spPr>
              <a:xfrm>
                <a:off x="6189840" y="2453768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44" name="직사각형 243">
                <a:extLst>
                  <a:ext uri="{FF2B5EF4-FFF2-40B4-BE49-F238E27FC236}">
                    <a16:creationId xmlns:a16="http://schemas.microsoft.com/office/drawing/2014/main" id="{B0A6DEDB-BB50-44FB-A53A-ACE1DC0071F1}"/>
                  </a:ext>
                </a:extLst>
              </p:cNvPr>
              <p:cNvSpPr/>
              <p:nvPr/>
            </p:nvSpPr>
            <p:spPr>
              <a:xfrm>
                <a:off x="5356462" y="2870459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45" name="직사각형 244">
                <a:extLst>
                  <a:ext uri="{FF2B5EF4-FFF2-40B4-BE49-F238E27FC236}">
                    <a16:creationId xmlns:a16="http://schemas.microsoft.com/office/drawing/2014/main" id="{434DA7EC-145F-4DAE-A279-C9E6F6B1D347}"/>
                  </a:ext>
                </a:extLst>
              </p:cNvPr>
              <p:cNvSpPr/>
              <p:nvPr/>
            </p:nvSpPr>
            <p:spPr>
              <a:xfrm>
                <a:off x="5773151" y="2870458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46" name="직사각형 245">
                <a:extLst>
                  <a:ext uri="{FF2B5EF4-FFF2-40B4-BE49-F238E27FC236}">
                    <a16:creationId xmlns:a16="http://schemas.microsoft.com/office/drawing/2014/main" id="{05E3B15D-2F32-418C-ACF0-3F6033E9ED3B}"/>
                  </a:ext>
                </a:extLst>
              </p:cNvPr>
              <p:cNvSpPr/>
              <p:nvPr/>
            </p:nvSpPr>
            <p:spPr>
              <a:xfrm>
                <a:off x="6189840" y="2870457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231" name="TextBox 230">
              <a:extLst>
                <a:ext uri="{FF2B5EF4-FFF2-40B4-BE49-F238E27FC236}">
                  <a16:creationId xmlns:a16="http://schemas.microsoft.com/office/drawing/2014/main" id="{DA9C1EFA-8A82-4D99-BF94-9DB5DD4F6FDD}"/>
                </a:ext>
              </a:extLst>
            </p:cNvPr>
            <p:cNvSpPr txBox="1"/>
            <p:nvPr/>
          </p:nvSpPr>
          <p:spPr>
            <a:xfrm>
              <a:off x="5067881" y="4730840"/>
              <a:ext cx="382390" cy="3164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-1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2" name="TextBox 231">
              <a:extLst>
                <a:ext uri="{FF2B5EF4-FFF2-40B4-BE49-F238E27FC236}">
                  <a16:creationId xmlns:a16="http://schemas.microsoft.com/office/drawing/2014/main" id="{1F41E55C-891B-4C2C-AF14-21D7C6787851}"/>
                </a:ext>
              </a:extLst>
            </p:cNvPr>
            <p:cNvSpPr txBox="1"/>
            <p:nvPr/>
          </p:nvSpPr>
          <p:spPr>
            <a:xfrm>
              <a:off x="5606414" y="5258124"/>
              <a:ext cx="382390" cy="3164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-1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249" name="직선 연결선 248">
            <a:extLst>
              <a:ext uri="{FF2B5EF4-FFF2-40B4-BE49-F238E27FC236}">
                <a16:creationId xmlns:a16="http://schemas.microsoft.com/office/drawing/2014/main" id="{76D8F0D9-991C-4551-B18D-807D451338F4}"/>
              </a:ext>
            </a:extLst>
          </p:cNvPr>
          <p:cNvCxnSpPr>
            <a:cxnSpLocks/>
          </p:cNvCxnSpPr>
          <p:nvPr/>
        </p:nvCxnSpPr>
        <p:spPr>
          <a:xfrm>
            <a:off x="2682580" y="1408385"/>
            <a:ext cx="2448084" cy="736349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2" name="직선 연결선 251">
            <a:extLst>
              <a:ext uri="{FF2B5EF4-FFF2-40B4-BE49-F238E27FC236}">
                <a16:creationId xmlns:a16="http://schemas.microsoft.com/office/drawing/2014/main" id="{10E7CFD1-A86B-41ED-8D59-BD46BB024078}"/>
              </a:ext>
            </a:extLst>
          </p:cNvPr>
          <p:cNvCxnSpPr>
            <a:cxnSpLocks/>
          </p:cNvCxnSpPr>
          <p:nvPr/>
        </p:nvCxnSpPr>
        <p:spPr>
          <a:xfrm>
            <a:off x="2692155" y="2911347"/>
            <a:ext cx="2458404" cy="4550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직선 연결선 254">
            <a:extLst>
              <a:ext uri="{FF2B5EF4-FFF2-40B4-BE49-F238E27FC236}">
                <a16:creationId xmlns:a16="http://schemas.microsoft.com/office/drawing/2014/main" id="{FBF51D24-5B29-47DA-851B-AAEC6EE92F08}"/>
              </a:ext>
            </a:extLst>
          </p:cNvPr>
          <p:cNvCxnSpPr>
            <a:cxnSpLocks/>
          </p:cNvCxnSpPr>
          <p:nvPr/>
        </p:nvCxnSpPr>
        <p:spPr>
          <a:xfrm>
            <a:off x="2690989" y="3122578"/>
            <a:ext cx="2448848" cy="801874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직선 연결선 255">
            <a:extLst>
              <a:ext uri="{FF2B5EF4-FFF2-40B4-BE49-F238E27FC236}">
                <a16:creationId xmlns:a16="http://schemas.microsoft.com/office/drawing/2014/main" id="{873F3BB9-A0D7-4F67-8AD5-3CD49BAC34E4}"/>
              </a:ext>
            </a:extLst>
          </p:cNvPr>
          <p:cNvCxnSpPr>
            <a:cxnSpLocks/>
          </p:cNvCxnSpPr>
          <p:nvPr/>
        </p:nvCxnSpPr>
        <p:spPr>
          <a:xfrm>
            <a:off x="2689823" y="4625786"/>
            <a:ext cx="2443758" cy="116769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직선 연결선 256">
            <a:extLst>
              <a:ext uri="{FF2B5EF4-FFF2-40B4-BE49-F238E27FC236}">
                <a16:creationId xmlns:a16="http://schemas.microsoft.com/office/drawing/2014/main" id="{F425B0FA-3313-4AB4-A598-ACA61F7C4135}"/>
              </a:ext>
            </a:extLst>
          </p:cNvPr>
          <p:cNvCxnSpPr>
            <a:cxnSpLocks/>
          </p:cNvCxnSpPr>
          <p:nvPr/>
        </p:nvCxnSpPr>
        <p:spPr>
          <a:xfrm>
            <a:off x="2703676" y="4813430"/>
            <a:ext cx="2409491" cy="885532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직선 연결선 257">
            <a:extLst>
              <a:ext uri="{FF2B5EF4-FFF2-40B4-BE49-F238E27FC236}">
                <a16:creationId xmlns:a16="http://schemas.microsoft.com/office/drawing/2014/main" id="{161C5D67-87AE-4EFF-A661-49729148BEC2}"/>
              </a:ext>
            </a:extLst>
          </p:cNvPr>
          <p:cNvCxnSpPr>
            <a:cxnSpLocks/>
          </p:cNvCxnSpPr>
          <p:nvPr/>
        </p:nvCxnSpPr>
        <p:spPr>
          <a:xfrm>
            <a:off x="2655270" y="6313454"/>
            <a:ext cx="2456732" cy="201565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직선 연결선 258">
            <a:extLst>
              <a:ext uri="{FF2B5EF4-FFF2-40B4-BE49-F238E27FC236}">
                <a16:creationId xmlns:a16="http://schemas.microsoft.com/office/drawing/2014/main" id="{588D66F7-016D-4F36-88C3-AD97A570FE77}"/>
              </a:ext>
            </a:extLst>
          </p:cNvPr>
          <p:cNvCxnSpPr>
            <a:cxnSpLocks/>
          </p:cNvCxnSpPr>
          <p:nvPr/>
        </p:nvCxnSpPr>
        <p:spPr>
          <a:xfrm>
            <a:off x="5932683" y="2134545"/>
            <a:ext cx="2383146" cy="2046011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직선 연결선 259">
            <a:extLst>
              <a:ext uri="{FF2B5EF4-FFF2-40B4-BE49-F238E27FC236}">
                <a16:creationId xmlns:a16="http://schemas.microsoft.com/office/drawing/2014/main" id="{31671CD6-8CF2-48EF-BA69-ACC997855133}"/>
              </a:ext>
            </a:extLst>
          </p:cNvPr>
          <p:cNvCxnSpPr>
            <a:cxnSpLocks/>
          </p:cNvCxnSpPr>
          <p:nvPr/>
        </p:nvCxnSpPr>
        <p:spPr>
          <a:xfrm>
            <a:off x="5925574" y="2938173"/>
            <a:ext cx="2380112" cy="2493127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직선 연결선 260">
            <a:extLst>
              <a:ext uri="{FF2B5EF4-FFF2-40B4-BE49-F238E27FC236}">
                <a16:creationId xmlns:a16="http://schemas.microsoft.com/office/drawing/2014/main" id="{0F8F0A80-A1DB-4F16-B015-F7A2F6AB89DC}"/>
              </a:ext>
            </a:extLst>
          </p:cNvPr>
          <p:cNvCxnSpPr>
            <a:cxnSpLocks/>
          </p:cNvCxnSpPr>
          <p:nvPr/>
        </p:nvCxnSpPr>
        <p:spPr>
          <a:xfrm>
            <a:off x="5919607" y="3924452"/>
            <a:ext cx="2386079" cy="248176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직선 연결선 261">
            <a:extLst>
              <a:ext uri="{FF2B5EF4-FFF2-40B4-BE49-F238E27FC236}">
                <a16:creationId xmlns:a16="http://schemas.microsoft.com/office/drawing/2014/main" id="{515D8360-3AA9-4422-B29F-8D8ED0CAF55F}"/>
              </a:ext>
            </a:extLst>
          </p:cNvPr>
          <p:cNvCxnSpPr>
            <a:cxnSpLocks/>
          </p:cNvCxnSpPr>
          <p:nvPr/>
        </p:nvCxnSpPr>
        <p:spPr>
          <a:xfrm>
            <a:off x="5913473" y="4740031"/>
            <a:ext cx="2398602" cy="679222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직선 연결선 262">
            <a:extLst>
              <a:ext uri="{FF2B5EF4-FFF2-40B4-BE49-F238E27FC236}">
                <a16:creationId xmlns:a16="http://schemas.microsoft.com/office/drawing/2014/main" id="{2926150A-981F-41D1-84C5-2AEFA75C3AD2}"/>
              </a:ext>
            </a:extLst>
          </p:cNvPr>
          <p:cNvCxnSpPr>
            <a:cxnSpLocks/>
          </p:cNvCxnSpPr>
          <p:nvPr/>
        </p:nvCxnSpPr>
        <p:spPr>
          <a:xfrm flipV="1">
            <a:off x="5940072" y="5413954"/>
            <a:ext cx="2353986" cy="1087943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직선 연결선 263">
            <a:extLst>
              <a:ext uri="{FF2B5EF4-FFF2-40B4-BE49-F238E27FC236}">
                <a16:creationId xmlns:a16="http://schemas.microsoft.com/office/drawing/2014/main" id="{5DC473AB-85D9-4FC3-9631-C7435CE8ED95}"/>
              </a:ext>
            </a:extLst>
          </p:cNvPr>
          <p:cNvCxnSpPr>
            <a:cxnSpLocks/>
          </p:cNvCxnSpPr>
          <p:nvPr/>
        </p:nvCxnSpPr>
        <p:spPr>
          <a:xfrm flipV="1">
            <a:off x="5920370" y="4180441"/>
            <a:ext cx="2387063" cy="1526335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72DA5B8E-477E-4A55-8378-7B16026E5A6D}"/>
              </a:ext>
            </a:extLst>
          </p:cNvPr>
          <p:cNvSpPr/>
          <p:nvPr/>
        </p:nvSpPr>
        <p:spPr>
          <a:xfrm>
            <a:off x="8333000" y="3121246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26DE27D-2C73-42C3-930D-75FAB6389F58}"/>
              </a:ext>
            </a:extLst>
          </p:cNvPr>
          <p:cNvSpPr/>
          <p:nvPr/>
        </p:nvSpPr>
        <p:spPr>
          <a:xfrm>
            <a:off x="8331834" y="2287204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926CF89-F893-4ADD-AADF-B514106AE865}"/>
              </a:ext>
            </a:extLst>
          </p:cNvPr>
          <p:cNvSpPr/>
          <p:nvPr/>
        </p:nvSpPr>
        <p:spPr>
          <a:xfrm>
            <a:off x="8748523" y="2287203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4C05737-3DF7-40FF-9C5E-DB00457F094D}"/>
              </a:ext>
            </a:extLst>
          </p:cNvPr>
          <p:cNvSpPr/>
          <p:nvPr/>
        </p:nvSpPr>
        <p:spPr>
          <a:xfrm>
            <a:off x="9165212" y="2287202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59177EE-5CE8-40AC-8B7B-4C4CFED41A07}"/>
              </a:ext>
            </a:extLst>
          </p:cNvPr>
          <p:cNvSpPr/>
          <p:nvPr/>
        </p:nvSpPr>
        <p:spPr>
          <a:xfrm>
            <a:off x="8331834" y="2703893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2A374C5-4A22-450C-96E6-0565616DDC41}"/>
              </a:ext>
            </a:extLst>
          </p:cNvPr>
          <p:cNvSpPr/>
          <p:nvPr/>
        </p:nvSpPr>
        <p:spPr>
          <a:xfrm>
            <a:off x="8748523" y="2703892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4ED5B69-B469-4C0A-8AE0-0AE2A3D443CD}"/>
              </a:ext>
            </a:extLst>
          </p:cNvPr>
          <p:cNvSpPr/>
          <p:nvPr/>
        </p:nvSpPr>
        <p:spPr>
          <a:xfrm>
            <a:off x="9165212" y="2703891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EDCDC2F-2B8B-442A-BB77-A2262D6DDE8F}"/>
              </a:ext>
            </a:extLst>
          </p:cNvPr>
          <p:cNvSpPr/>
          <p:nvPr/>
        </p:nvSpPr>
        <p:spPr>
          <a:xfrm>
            <a:off x="8748523" y="3120581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DA80BA3-505B-4C25-98B8-3615AABAFD44}"/>
              </a:ext>
            </a:extLst>
          </p:cNvPr>
          <p:cNvSpPr/>
          <p:nvPr/>
        </p:nvSpPr>
        <p:spPr>
          <a:xfrm>
            <a:off x="9165212" y="3120580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92A8431-8A91-46BD-8CB3-58B6E645D21E}"/>
              </a:ext>
            </a:extLst>
          </p:cNvPr>
          <p:cNvSpPr txBox="1"/>
          <p:nvPr/>
        </p:nvSpPr>
        <p:spPr>
          <a:xfrm>
            <a:off x="8301207" y="2708062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1F67194-E7DA-46CF-A74B-C91AC7918597}"/>
              </a:ext>
            </a:extLst>
          </p:cNvPr>
          <p:cNvSpPr txBox="1"/>
          <p:nvPr/>
        </p:nvSpPr>
        <p:spPr>
          <a:xfrm>
            <a:off x="8748523" y="2299127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0475020-3D61-45D3-BFA2-A167A9FFAAA9}"/>
              </a:ext>
            </a:extLst>
          </p:cNvPr>
          <p:cNvSpPr/>
          <p:nvPr/>
        </p:nvSpPr>
        <p:spPr>
          <a:xfrm>
            <a:off x="8333000" y="5019694"/>
            <a:ext cx="416689" cy="41668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1230CFD-C7BB-4F27-8F10-88AD1C94E0DA}"/>
              </a:ext>
            </a:extLst>
          </p:cNvPr>
          <p:cNvSpPr/>
          <p:nvPr/>
        </p:nvSpPr>
        <p:spPr>
          <a:xfrm>
            <a:off x="8331834" y="4185652"/>
            <a:ext cx="416689" cy="41668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2705D71-A2F1-4D36-9CF7-833F43335BDC}"/>
              </a:ext>
            </a:extLst>
          </p:cNvPr>
          <p:cNvSpPr/>
          <p:nvPr/>
        </p:nvSpPr>
        <p:spPr>
          <a:xfrm>
            <a:off x="8748523" y="4185651"/>
            <a:ext cx="416689" cy="41668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73FB0C2-AF71-4E7B-A729-8301F5F07C68}"/>
              </a:ext>
            </a:extLst>
          </p:cNvPr>
          <p:cNvSpPr/>
          <p:nvPr/>
        </p:nvSpPr>
        <p:spPr>
          <a:xfrm>
            <a:off x="9165212" y="4185650"/>
            <a:ext cx="416689" cy="41668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3461A59-6693-4F46-AB97-D582FFA19999}"/>
              </a:ext>
            </a:extLst>
          </p:cNvPr>
          <p:cNvSpPr/>
          <p:nvPr/>
        </p:nvSpPr>
        <p:spPr>
          <a:xfrm>
            <a:off x="8331834" y="4602341"/>
            <a:ext cx="416689" cy="41668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A0C2332-54E4-4DA5-86C9-15C642103FAA}"/>
              </a:ext>
            </a:extLst>
          </p:cNvPr>
          <p:cNvSpPr/>
          <p:nvPr/>
        </p:nvSpPr>
        <p:spPr>
          <a:xfrm>
            <a:off x="8748523" y="4602340"/>
            <a:ext cx="416689" cy="41668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316D670-9B04-4B7D-8E2C-A62BA1A56030}"/>
              </a:ext>
            </a:extLst>
          </p:cNvPr>
          <p:cNvSpPr/>
          <p:nvPr/>
        </p:nvSpPr>
        <p:spPr>
          <a:xfrm>
            <a:off x="9165212" y="4602339"/>
            <a:ext cx="416689" cy="41668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A30FB42-7FBF-4EB6-A8E2-E93F252EF300}"/>
              </a:ext>
            </a:extLst>
          </p:cNvPr>
          <p:cNvSpPr/>
          <p:nvPr/>
        </p:nvSpPr>
        <p:spPr>
          <a:xfrm>
            <a:off x="8748523" y="5019029"/>
            <a:ext cx="416689" cy="41668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7073189-7683-4648-AC6D-C48E25BDA02A}"/>
              </a:ext>
            </a:extLst>
          </p:cNvPr>
          <p:cNvSpPr/>
          <p:nvPr/>
        </p:nvSpPr>
        <p:spPr>
          <a:xfrm>
            <a:off x="9165212" y="5019028"/>
            <a:ext cx="416689" cy="41668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E982ABA-E80F-4109-8F8F-A7A0DFE080C5}"/>
              </a:ext>
            </a:extLst>
          </p:cNvPr>
          <p:cNvSpPr txBox="1"/>
          <p:nvPr/>
        </p:nvSpPr>
        <p:spPr>
          <a:xfrm>
            <a:off x="3886859" y="6508325"/>
            <a:ext cx="2105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filters channel = </a:t>
            </a:r>
            <a:r>
              <a:rPr lang="en-US" altLang="ko-KR" sz="18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</a:p>
        </p:txBody>
      </p:sp>
      <p:sp>
        <p:nvSpPr>
          <p:cNvPr id="247" name="TextBox 246">
            <a:extLst>
              <a:ext uri="{FF2B5EF4-FFF2-40B4-BE49-F238E27FC236}">
                <a16:creationId xmlns:a16="http://schemas.microsoft.com/office/drawing/2014/main" id="{82592AD2-96C7-4507-8567-3661250D389D}"/>
              </a:ext>
            </a:extLst>
          </p:cNvPr>
          <p:cNvSpPr txBox="1"/>
          <p:nvPr/>
        </p:nvSpPr>
        <p:spPr>
          <a:xfrm>
            <a:off x="9853249" y="2260087"/>
            <a:ext cx="2733441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[[ 3. -1.  3.]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[-2.  0.  2.]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[ 1.  3.  4.]]</a:t>
            </a: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[[7. 5. 7.]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[2. 6. 7.]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[5. 7. 8.]]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9590608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DF7CA341-D506-40A7-A63E-21C07ECD778D}"/>
              </a:ext>
            </a:extLst>
          </p:cNvPr>
          <p:cNvSpPr txBox="1"/>
          <p:nvPr/>
        </p:nvSpPr>
        <p:spPr>
          <a:xfrm>
            <a:off x="655588" y="897919"/>
            <a:ext cx="25125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Activation Function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AFCC0E3D-3670-48DC-9FA5-417161F9948F}"/>
              </a:ext>
            </a:extLst>
          </p:cNvPr>
          <p:cNvSpPr/>
          <p:nvPr/>
        </p:nvSpPr>
        <p:spPr>
          <a:xfrm>
            <a:off x="1632615" y="3012311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B961898B-4061-44CE-B369-995C3B965C5F}"/>
              </a:ext>
            </a:extLst>
          </p:cNvPr>
          <p:cNvSpPr/>
          <p:nvPr/>
        </p:nvSpPr>
        <p:spPr>
          <a:xfrm>
            <a:off x="1631449" y="2178269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156AF01F-0DE4-4164-927D-2FE92FDCF18D}"/>
              </a:ext>
            </a:extLst>
          </p:cNvPr>
          <p:cNvSpPr/>
          <p:nvPr/>
        </p:nvSpPr>
        <p:spPr>
          <a:xfrm>
            <a:off x="2048138" y="2178268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7D007574-33CD-408F-BABE-90AA78D6F63D}"/>
              </a:ext>
            </a:extLst>
          </p:cNvPr>
          <p:cNvSpPr/>
          <p:nvPr/>
        </p:nvSpPr>
        <p:spPr>
          <a:xfrm>
            <a:off x="2464827" y="2178267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1D2AABF4-6821-4015-8CB4-2F41220B0EFB}"/>
              </a:ext>
            </a:extLst>
          </p:cNvPr>
          <p:cNvSpPr/>
          <p:nvPr/>
        </p:nvSpPr>
        <p:spPr>
          <a:xfrm>
            <a:off x="1631449" y="2594958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E0FE5470-6F5B-4F03-991B-60C5D4FEDBF5}"/>
              </a:ext>
            </a:extLst>
          </p:cNvPr>
          <p:cNvSpPr/>
          <p:nvPr/>
        </p:nvSpPr>
        <p:spPr>
          <a:xfrm>
            <a:off x="2048138" y="2594957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A65A77FA-F9E1-4E7C-972B-CA6249F8D6DC}"/>
              </a:ext>
            </a:extLst>
          </p:cNvPr>
          <p:cNvSpPr/>
          <p:nvPr/>
        </p:nvSpPr>
        <p:spPr>
          <a:xfrm>
            <a:off x="2464827" y="2594956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CA4EFC89-EC50-4C58-9325-5E6B18EEED1B}"/>
              </a:ext>
            </a:extLst>
          </p:cNvPr>
          <p:cNvSpPr/>
          <p:nvPr/>
        </p:nvSpPr>
        <p:spPr>
          <a:xfrm>
            <a:off x="2048138" y="3011646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5" name="직사각형 204">
            <a:extLst>
              <a:ext uri="{FF2B5EF4-FFF2-40B4-BE49-F238E27FC236}">
                <a16:creationId xmlns:a16="http://schemas.microsoft.com/office/drawing/2014/main" id="{6148E2F4-DC7B-4F60-A708-E97C3EC8698F}"/>
              </a:ext>
            </a:extLst>
          </p:cNvPr>
          <p:cNvSpPr/>
          <p:nvPr/>
        </p:nvSpPr>
        <p:spPr>
          <a:xfrm>
            <a:off x="2464827" y="3011645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076356E5-A667-4B14-A079-3E9D864AEB48}"/>
              </a:ext>
            </a:extLst>
          </p:cNvPr>
          <p:cNvSpPr txBox="1"/>
          <p:nvPr/>
        </p:nvSpPr>
        <p:spPr>
          <a:xfrm>
            <a:off x="1581173" y="2594292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67" name="그룹 166">
            <a:extLst>
              <a:ext uri="{FF2B5EF4-FFF2-40B4-BE49-F238E27FC236}">
                <a16:creationId xmlns:a16="http://schemas.microsoft.com/office/drawing/2014/main" id="{C0DB0695-E6F9-4309-AFBF-EF000797C949}"/>
              </a:ext>
            </a:extLst>
          </p:cNvPr>
          <p:cNvGrpSpPr/>
          <p:nvPr/>
        </p:nvGrpSpPr>
        <p:grpSpPr>
          <a:xfrm>
            <a:off x="1637416" y="4053991"/>
            <a:ext cx="1250067" cy="1250733"/>
            <a:chOff x="8205651" y="2309081"/>
            <a:chExt cx="1250067" cy="1250733"/>
          </a:xfrm>
          <a:solidFill>
            <a:schemeClr val="accent6">
              <a:lumMod val="40000"/>
              <a:lumOff val="60000"/>
            </a:schemeClr>
          </a:solidFill>
        </p:grpSpPr>
        <p:sp>
          <p:nvSpPr>
            <p:cNvPr id="168" name="직사각형 167">
              <a:extLst>
                <a:ext uri="{FF2B5EF4-FFF2-40B4-BE49-F238E27FC236}">
                  <a16:creationId xmlns:a16="http://schemas.microsoft.com/office/drawing/2014/main" id="{AE09B795-ED53-4B29-AA6A-18044AC81CD7}"/>
                </a:ext>
              </a:extLst>
            </p:cNvPr>
            <p:cNvSpPr/>
            <p:nvPr/>
          </p:nvSpPr>
          <p:spPr>
            <a:xfrm>
              <a:off x="8206817" y="3143125"/>
              <a:ext cx="416689" cy="416689"/>
            </a:xfrm>
            <a:prstGeom prst="rect">
              <a:avLst/>
            </a:prstGeom>
            <a:grp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9" name="직사각형 168">
              <a:extLst>
                <a:ext uri="{FF2B5EF4-FFF2-40B4-BE49-F238E27FC236}">
                  <a16:creationId xmlns:a16="http://schemas.microsoft.com/office/drawing/2014/main" id="{770364A1-8D23-4925-AB25-0491B6B59EB1}"/>
                </a:ext>
              </a:extLst>
            </p:cNvPr>
            <p:cNvSpPr/>
            <p:nvPr/>
          </p:nvSpPr>
          <p:spPr>
            <a:xfrm>
              <a:off x="8205651" y="2309083"/>
              <a:ext cx="416689" cy="416689"/>
            </a:xfrm>
            <a:prstGeom prst="rect">
              <a:avLst/>
            </a:prstGeom>
            <a:grp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0" name="직사각형 169">
              <a:extLst>
                <a:ext uri="{FF2B5EF4-FFF2-40B4-BE49-F238E27FC236}">
                  <a16:creationId xmlns:a16="http://schemas.microsoft.com/office/drawing/2014/main" id="{4A59761F-651D-4A1A-A118-2A42231F04D7}"/>
                </a:ext>
              </a:extLst>
            </p:cNvPr>
            <p:cNvSpPr/>
            <p:nvPr/>
          </p:nvSpPr>
          <p:spPr>
            <a:xfrm>
              <a:off x="8622340" y="2309082"/>
              <a:ext cx="416689" cy="416689"/>
            </a:xfrm>
            <a:prstGeom prst="rect">
              <a:avLst/>
            </a:prstGeom>
            <a:grp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8E6B0F0F-3B4D-4F9D-9368-2EEEEC332297}"/>
                </a:ext>
              </a:extLst>
            </p:cNvPr>
            <p:cNvSpPr/>
            <p:nvPr/>
          </p:nvSpPr>
          <p:spPr>
            <a:xfrm>
              <a:off x="9039029" y="2309081"/>
              <a:ext cx="416689" cy="416689"/>
            </a:xfrm>
            <a:prstGeom prst="rect">
              <a:avLst/>
            </a:prstGeom>
            <a:grp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2" name="직사각형 171">
              <a:extLst>
                <a:ext uri="{FF2B5EF4-FFF2-40B4-BE49-F238E27FC236}">
                  <a16:creationId xmlns:a16="http://schemas.microsoft.com/office/drawing/2014/main" id="{EE2C6BEA-2024-46BE-8A05-37B5416F7F1A}"/>
                </a:ext>
              </a:extLst>
            </p:cNvPr>
            <p:cNvSpPr/>
            <p:nvPr/>
          </p:nvSpPr>
          <p:spPr>
            <a:xfrm>
              <a:off x="8205651" y="2725772"/>
              <a:ext cx="416689" cy="416689"/>
            </a:xfrm>
            <a:prstGeom prst="rect">
              <a:avLst/>
            </a:prstGeom>
            <a:grp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3" name="직사각형 172">
              <a:extLst>
                <a:ext uri="{FF2B5EF4-FFF2-40B4-BE49-F238E27FC236}">
                  <a16:creationId xmlns:a16="http://schemas.microsoft.com/office/drawing/2014/main" id="{05600425-96F9-4296-A2AC-96A51736654A}"/>
                </a:ext>
              </a:extLst>
            </p:cNvPr>
            <p:cNvSpPr/>
            <p:nvPr/>
          </p:nvSpPr>
          <p:spPr>
            <a:xfrm>
              <a:off x="8622340" y="2725771"/>
              <a:ext cx="416689" cy="416689"/>
            </a:xfrm>
            <a:prstGeom prst="rect">
              <a:avLst/>
            </a:prstGeom>
            <a:grp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4" name="직사각형 173">
              <a:extLst>
                <a:ext uri="{FF2B5EF4-FFF2-40B4-BE49-F238E27FC236}">
                  <a16:creationId xmlns:a16="http://schemas.microsoft.com/office/drawing/2014/main" id="{E1FC73F4-7C58-4CFB-9ADB-4A7D3561C577}"/>
                </a:ext>
              </a:extLst>
            </p:cNvPr>
            <p:cNvSpPr/>
            <p:nvPr/>
          </p:nvSpPr>
          <p:spPr>
            <a:xfrm>
              <a:off x="9039029" y="2725770"/>
              <a:ext cx="416689" cy="416689"/>
            </a:xfrm>
            <a:prstGeom prst="rect">
              <a:avLst/>
            </a:prstGeom>
            <a:grp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5" name="직사각형 174">
              <a:extLst>
                <a:ext uri="{FF2B5EF4-FFF2-40B4-BE49-F238E27FC236}">
                  <a16:creationId xmlns:a16="http://schemas.microsoft.com/office/drawing/2014/main" id="{09A92A09-4D5B-4266-AB95-2AB7C391783E}"/>
                </a:ext>
              </a:extLst>
            </p:cNvPr>
            <p:cNvSpPr/>
            <p:nvPr/>
          </p:nvSpPr>
          <p:spPr>
            <a:xfrm>
              <a:off x="8622340" y="3142460"/>
              <a:ext cx="416689" cy="416689"/>
            </a:xfrm>
            <a:prstGeom prst="rect">
              <a:avLst/>
            </a:prstGeom>
            <a:grp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6" name="직사각형 175">
              <a:extLst>
                <a:ext uri="{FF2B5EF4-FFF2-40B4-BE49-F238E27FC236}">
                  <a16:creationId xmlns:a16="http://schemas.microsoft.com/office/drawing/2014/main" id="{CC84D9D2-FF15-437B-B0FA-DEC4B5D5D7BD}"/>
                </a:ext>
              </a:extLst>
            </p:cNvPr>
            <p:cNvSpPr/>
            <p:nvPr/>
          </p:nvSpPr>
          <p:spPr>
            <a:xfrm>
              <a:off x="9039029" y="3142459"/>
              <a:ext cx="416689" cy="416689"/>
            </a:xfrm>
            <a:prstGeom prst="rect">
              <a:avLst/>
            </a:prstGeom>
            <a:grp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79" name="TextBox 178">
            <a:extLst>
              <a:ext uri="{FF2B5EF4-FFF2-40B4-BE49-F238E27FC236}">
                <a16:creationId xmlns:a16="http://schemas.microsoft.com/office/drawing/2014/main" id="{966DCD88-2209-4F5D-BC0C-B28FBB67810D}"/>
              </a:ext>
            </a:extLst>
          </p:cNvPr>
          <p:cNvSpPr txBox="1"/>
          <p:nvPr/>
        </p:nvSpPr>
        <p:spPr>
          <a:xfrm>
            <a:off x="2039091" y="4069905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9CF99D04-B003-48C7-BA38-3896679653D4}"/>
              </a:ext>
            </a:extLst>
          </p:cNvPr>
          <p:cNvSpPr txBox="1"/>
          <p:nvPr/>
        </p:nvSpPr>
        <p:spPr>
          <a:xfrm>
            <a:off x="2043218" y="4480573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5417AEDF-B4D1-440C-B043-D5AD7085C39E}"/>
              </a:ext>
            </a:extLst>
          </p:cNvPr>
          <p:cNvSpPr txBox="1"/>
          <p:nvPr/>
        </p:nvSpPr>
        <p:spPr>
          <a:xfrm>
            <a:off x="2431624" y="4485927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7" name="직사각형 246">
            <a:extLst>
              <a:ext uri="{FF2B5EF4-FFF2-40B4-BE49-F238E27FC236}">
                <a16:creationId xmlns:a16="http://schemas.microsoft.com/office/drawing/2014/main" id="{19E981D6-1251-4232-BC5F-BE7AB90F4402}"/>
              </a:ext>
            </a:extLst>
          </p:cNvPr>
          <p:cNvSpPr/>
          <p:nvPr/>
        </p:nvSpPr>
        <p:spPr>
          <a:xfrm>
            <a:off x="6134001" y="3012311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8" name="직사각형 247">
            <a:extLst>
              <a:ext uri="{FF2B5EF4-FFF2-40B4-BE49-F238E27FC236}">
                <a16:creationId xmlns:a16="http://schemas.microsoft.com/office/drawing/2014/main" id="{5B1A1D6B-4714-4353-83B9-0E507F892903}"/>
              </a:ext>
            </a:extLst>
          </p:cNvPr>
          <p:cNvSpPr/>
          <p:nvPr/>
        </p:nvSpPr>
        <p:spPr>
          <a:xfrm>
            <a:off x="6134001" y="2178269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0" name="직사각형 249">
            <a:extLst>
              <a:ext uri="{FF2B5EF4-FFF2-40B4-BE49-F238E27FC236}">
                <a16:creationId xmlns:a16="http://schemas.microsoft.com/office/drawing/2014/main" id="{6E38B395-F590-4E5F-BB27-68F87259C35F}"/>
              </a:ext>
            </a:extLst>
          </p:cNvPr>
          <p:cNvSpPr/>
          <p:nvPr/>
        </p:nvSpPr>
        <p:spPr>
          <a:xfrm>
            <a:off x="6550690" y="2178268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1" name="직사각형 250">
            <a:extLst>
              <a:ext uri="{FF2B5EF4-FFF2-40B4-BE49-F238E27FC236}">
                <a16:creationId xmlns:a16="http://schemas.microsoft.com/office/drawing/2014/main" id="{258C8B0C-7AFA-4F86-AACD-0F0F87492245}"/>
              </a:ext>
            </a:extLst>
          </p:cNvPr>
          <p:cNvSpPr/>
          <p:nvPr/>
        </p:nvSpPr>
        <p:spPr>
          <a:xfrm>
            <a:off x="6967379" y="2178267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3" name="직사각형 252">
            <a:extLst>
              <a:ext uri="{FF2B5EF4-FFF2-40B4-BE49-F238E27FC236}">
                <a16:creationId xmlns:a16="http://schemas.microsoft.com/office/drawing/2014/main" id="{16EFBA68-31D6-41E1-9F0F-76EEE1839BF5}"/>
              </a:ext>
            </a:extLst>
          </p:cNvPr>
          <p:cNvSpPr/>
          <p:nvPr/>
        </p:nvSpPr>
        <p:spPr>
          <a:xfrm>
            <a:off x="6134001" y="2594958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254" name="직사각형 253">
            <a:extLst>
              <a:ext uri="{FF2B5EF4-FFF2-40B4-BE49-F238E27FC236}">
                <a16:creationId xmlns:a16="http://schemas.microsoft.com/office/drawing/2014/main" id="{9B48D439-4D49-4643-BBD0-B3267C503741}"/>
              </a:ext>
            </a:extLst>
          </p:cNvPr>
          <p:cNvSpPr/>
          <p:nvPr/>
        </p:nvSpPr>
        <p:spPr>
          <a:xfrm>
            <a:off x="6550690" y="2594957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5" name="직사각형 264">
            <a:extLst>
              <a:ext uri="{FF2B5EF4-FFF2-40B4-BE49-F238E27FC236}">
                <a16:creationId xmlns:a16="http://schemas.microsoft.com/office/drawing/2014/main" id="{8B2EED89-CDC7-4A39-ACAF-5198D3707D92}"/>
              </a:ext>
            </a:extLst>
          </p:cNvPr>
          <p:cNvSpPr/>
          <p:nvPr/>
        </p:nvSpPr>
        <p:spPr>
          <a:xfrm>
            <a:off x="6967379" y="2594956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6" name="직사각형 265">
            <a:extLst>
              <a:ext uri="{FF2B5EF4-FFF2-40B4-BE49-F238E27FC236}">
                <a16:creationId xmlns:a16="http://schemas.microsoft.com/office/drawing/2014/main" id="{9FD9298D-F0C7-4F46-88F5-3DE226ECD98B}"/>
              </a:ext>
            </a:extLst>
          </p:cNvPr>
          <p:cNvSpPr/>
          <p:nvPr/>
        </p:nvSpPr>
        <p:spPr>
          <a:xfrm>
            <a:off x="6550690" y="3011646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7" name="직사각형 266">
            <a:extLst>
              <a:ext uri="{FF2B5EF4-FFF2-40B4-BE49-F238E27FC236}">
                <a16:creationId xmlns:a16="http://schemas.microsoft.com/office/drawing/2014/main" id="{3D3FE59A-8C85-41F9-A00C-70950475C6BB}"/>
              </a:ext>
            </a:extLst>
          </p:cNvPr>
          <p:cNvSpPr/>
          <p:nvPr/>
        </p:nvSpPr>
        <p:spPr>
          <a:xfrm>
            <a:off x="6967379" y="3011645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0" name="직사각형 269">
            <a:extLst>
              <a:ext uri="{FF2B5EF4-FFF2-40B4-BE49-F238E27FC236}">
                <a16:creationId xmlns:a16="http://schemas.microsoft.com/office/drawing/2014/main" id="{CBBDE648-6155-41A0-979D-8A449726A2C4}"/>
              </a:ext>
            </a:extLst>
          </p:cNvPr>
          <p:cNvSpPr/>
          <p:nvPr/>
        </p:nvSpPr>
        <p:spPr>
          <a:xfrm>
            <a:off x="6141134" y="4888035"/>
            <a:ext cx="416689" cy="4166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1" name="직사각형 270">
            <a:extLst>
              <a:ext uri="{FF2B5EF4-FFF2-40B4-BE49-F238E27FC236}">
                <a16:creationId xmlns:a16="http://schemas.microsoft.com/office/drawing/2014/main" id="{A8D617D4-FD10-4679-9042-48869D08F2BD}"/>
              </a:ext>
            </a:extLst>
          </p:cNvPr>
          <p:cNvSpPr/>
          <p:nvPr/>
        </p:nvSpPr>
        <p:spPr>
          <a:xfrm>
            <a:off x="6139968" y="4053993"/>
            <a:ext cx="416689" cy="4166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2" name="직사각형 271">
            <a:extLst>
              <a:ext uri="{FF2B5EF4-FFF2-40B4-BE49-F238E27FC236}">
                <a16:creationId xmlns:a16="http://schemas.microsoft.com/office/drawing/2014/main" id="{2C0D0189-1051-472E-84F2-CD9DBD9E457C}"/>
              </a:ext>
            </a:extLst>
          </p:cNvPr>
          <p:cNvSpPr/>
          <p:nvPr/>
        </p:nvSpPr>
        <p:spPr>
          <a:xfrm>
            <a:off x="6556657" y="4053992"/>
            <a:ext cx="416689" cy="4166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273" name="직사각형 272">
            <a:extLst>
              <a:ext uri="{FF2B5EF4-FFF2-40B4-BE49-F238E27FC236}">
                <a16:creationId xmlns:a16="http://schemas.microsoft.com/office/drawing/2014/main" id="{A3DC260E-8944-40C0-89BA-122C2BFF819B}"/>
              </a:ext>
            </a:extLst>
          </p:cNvPr>
          <p:cNvSpPr/>
          <p:nvPr/>
        </p:nvSpPr>
        <p:spPr>
          <a:xfrm>
            <a:off x="6973346" y="4053991"/>
            <a:ext cx="416689" cy="4166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4" name="직사각형 273">
            <a:extLst>
              <a:ext uri="{FF2B5EF4-FFF2-40B4-BE49-F238E27FC236}">
                <a16:creationId xmlns:a16="http://schemas.microsoft.com/office/drawing/2014/main" id="{82F28216-D57E-47A2-B024-8A7DC8D61BF9}"/>
              </a:ext>
            </a:extLst>
          </p:cNvPr>
          <p:cNvSpPr/>
          <p:nvPr/>
        </p:nvSpPr>
        <p:spPr>
          <a:xfrm>
            <a:off x="6139968" y="4470682"/>
            <a:ext cx="416689" cy="4166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5" name="직사각형 274">
            <a:extLst>
              <a:ext uri="{FF2B5EF4-FFF2-40B4-BE49-F238E27FC236}">
                <a16:creationId xmlns:a16="http://schemas.microsoft.com/office/drawing/2014/main" id="{6BEED32F-1B6D-43A2-91DB-067712ABE062}"/>
              </a:ext>
            </a:extLst>
          </p:cNvPr>
          <p:cNvSpPr/>
          <p:nvPr/>
        </p:nvSpPr>
        <p:spPr>
          <a:xfrm>
            <a:off x="6556657" y="4470681"/>
            <a:ext cx="416689" cy="4166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276" name="직사각형 275">
            <a:extLst>
              <a:ext uri="{FF2B5EF4-FFF2-40B4-BE49-F238E27FC236}">
                <a16:creationId xmlns:a16="http://schemas.microsoft.com/office/drawing/2014/main" id="{DED2EA91-3599-4EE9-A989-9EE734030D3E}"/>
              </a:ext>
            </a:extLst>
          </p:cNvPr>
          <p:cNvSpPr/>
          <p:nvPr/>
        </p:nvSpPr>
        <p:spPr>
          <a:xfrm>
            <a:off x="6973346" y="4470680"/>
            <a:ext cx="416689" cy="4166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277" name="직사각형 276">
            <a:extLst>
              <a:ext uri="{FF2B5EF4-FFF2-40B4-BE49-F238E27FC236}">
                <a16:creationId xmlns:a16="http://schemas.microsoft.com/office/drawing/2014/main" id="{44B9C4A0-4876-4678-BBAF-B19AF3D84D10}"/>
              </a:ext>
            </a:extLst>
          </p:cNvPr>
          <p:cNvSpPr/>
          <p:nvPr/>
        </p:nvSpPr>
        <p:spPr>
          <a:xfrm>
            <a:off x="6556657" y="4887370"/>
            <a:ext cx="416689" cy="4166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8" name="직사각형 277">
            <a:extLst>
              <a:ext uri="{FF2B5EF4-FFF2-40B4-BE49-F238E27FC236}">
                <a16:creationId xmlns:a16="http://schemas.microsoft.com/office/drawing/2014/main" id="{9029FD65-2ACE-4D82-96DB-13C89490699B}"/>
              </a:ext>
            </a:extLst>
          </p:cNvPr>
          <p:cNvSpPr/>
          <p:nvPr/>
        </p:nvSpPr>
        <p:spPr>
          <a:xfrm>
            <a:off x="6973346" y="4887369"/>
            <a:ext cx="416689" cy="4166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BBDAC137-1201-476C-8385-448BE790CC54}"/>
              </a:ext>
            </a:extLst>
          </p:cNvPr>
          <p:cNvSpPr/>
          <p:nvPr/>
        </p:nvSpPr>
        <p:spPr>
          <a:xfrm>
            <a:off x="4260078" y="4463993"/>
            <a:ext cx="416690" cy="416690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AB122131-F4DC-4F53-B88E-64776489BB5E}"/>
              </a:ext>
            </a:extLst>
          </p:cNvPr>
          <p:cNvGrpSpPr/>
          <p:nvPr/>
        </p:nvGrpSpPr>
        <p:grpSpPr>
          <a:xfrm>
            <a:off x="4297686" y="4560058"/>
            <a:ext cx="295154" cy="143534"/>
            <a:chOff x="4259484" y="1298029"/>
            <a:chExt cx="544010" cy="264554"/>
          </a:xfrm>
        </p:grpSpPr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BD1F5E0F-9BAB-40FA-ACE4-AFD28B963407}"/>
                </a:ext>
              </a:extLst>
            </p:cNvPr>
            <p:cNvCxnSpPr/>
            <p:nvPr/>
          </p:nvCxnSpPr>
          <p:spPr>
            <a:xfrm>
              <a:off x="4259484" y="1562582"/>
              <a:ext cx="35302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직선 연결선 281">
              <a:extLst>
                <a:ext uri="{FF2B5EF4-FFF2-40B4-BE49-F238E27FC236}">
                  <a16:creationId xmlns:a16="http://schemas.microsoft.com/office/drawing/2014/main" id="{AAC0C6CA-54CE-4E8F-85C2-D2255514DE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12511" y="1298029"/>
              <a:ext cx="190983" cy="26455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3" name="타원 282">
            <a:extLst>
              <a:ext uri="{FF2B5EF4-FFF2-40B4-BE49-F238E27FC236}">
                <a16:creationId xmlns:a16="http://schemas.microsoft.com/office/drawing/2014/main" id="{E83B473D-4B6C-4A6D-BBEF-C8E00CEC8FE2}"/>
              </a:ext>
            </a:extLst>
          </p:cNvPr>
          <p:cNvSpPr/>
          <p:nvPr/>
        </p:nvSpPr>
        <p:spPr>
          <a:xfrm>
            <a:off x="4260078" y="2596909"/>
            <a:ext cx="416690" cy="416690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84" name="그룹 283">
            <a:extLst>
              <a:ext uri="{FF2B5EF4-FFF2-40B4-BE49-F238E27FC236}">
                <a16:creationId xmlns:a16="http://schemas.microsoft.com/office/drawing/2014/main" id="{94915098-1B2B-4FA5-8613-A07577646605}"/>
              </a:ext>
            </a:extLst>
          </p:cNvPr>
          <p:cNvGrpSpPr/>
          <p:nvPr/>
        </p:nvGrpSpPr>
        <p:grpSpPr>
          <a:xfrm>
            <a:off x="4297686" y="2692974"/>
            <a:ext cx="295154" cy="143534"/>
            <a:chOff x="4259484" y="1298029"/>
            <a:chExt cx="544010" cy="264554"/>
          </a:xfrm>
        </p:grpSpPr>
        <p:cxnSp>
          <p:nvCxnSpPr>
            <p:cNvPr id="285" name="직선 연결선 284">
              <a:extLst>
                <a:ext uri="{FF2B5EF4-FFF2-40B4-BE49-F238E27FC236}">
                  <a16:creationId xmlns:a16="http://schemas.microsoft.com/office/drawing/2014/main" id="{72E74938-DE08-42CE-8D96-170C0FE70DC0}"/>
                </a:ext>
              </a:extLst>
            </p:cNvPr>
            <p:cNvCxnSpPr/>
            <p:nvPr/>
          </p:nvCxnSpPr>
          <p:spPr>
            <a:xfrm>
              <a:off x="4259484" y="1562582"/>
              <a:ext cx="35302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직선 연결선 285">
              <a:extLst>
                <a:ext uri="{FF2B5EF4-FFF2-40B4-BE49-F238E27FC236}">
                  <a16:creationId xmlns:a16="http://schemas.microsoft.com/office/drawing/2014/main" id="{6B682268-8711-465A-8EA4-D6F72BAF300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12511" y="1298029"/>
              <a:ext cx="190983" cy="26455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8B3A0D0B-2AFC-44FF-86E0-33276D0A99E8}"/>
              </a:ext>
            </a:extLst>
          </p:cNvPr>
          <p:cNvSpPr txBox="1"/>
          <p:nvPr/>
        </p:nvSpPr>
        <p:spPr>
          <a:xfrm>
            <a:off x="4075589" y="2132627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 err="1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7" name="TextBox 286">
            <a:extLst>
              <a:ext uri="{FF2B5EF4-FFF2-40B4-BE49-F238E27FC236}">
                <a16:creationId xmlns:a16="http://schemas.microsoft.com/office/drawing/2014/main" id="{9EB845E0-2ED3-4F52-94AB-5036F43F1317}"/>
              </a:ext>
            </a:extLst>
          </p:cNvPr>
          <p:cNvSpPr txBox="1"/>
          <p:nvPr/>
        </p:nvSpPr>
        <p:spPr>
          <a:xfrm>
            <a:off x="4036253" y="3978594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 err="1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20CA8984-1EB8-4673-A597-2C0DA3CFDC40}"/>
              </a:ext>
            </a:extLst>
          </p:cNvPr>
          <p:cNvCxnSpPr>
            <a:stCxn id="202" idx="3"/>
            <a:endCxn id="283" idx="2"/>
          </p:cNvCxnSpPr>
          <p:nvPr/>
        </p:nvCxnSpPr>
        <p:spPr>
          <a:xfrm>
            <a:off x="2881516" y="2803301"/>
            <a:ext cx="1378562" cy="1953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직선 화살표 연결선 287">
            <a:extLst>
              <a:ext uri="{FF2B5EF4-FFF2-40B4-BE49-F238E27FC236}">
                <a16:creationId xmlns:a16="http://schemas.microsoft.com/office/drawing/2014/main" id="{BB55CBAB-2764-43AD-AF18-03D981448E94}"/>
              </a:ext>
            </a:extLst>
          </p:cNvPr>
          <p:cNvCxnSpPr>
            <a:cxnSpLocks/>
            <a:stCxn id="283" idx="6"/>
            <a:endCxn id="253" idx="1"/>
          </p:cNvCxnSpPr>
          <p:nvPr/>
        </p:nvCxnSpPr>
        <p:spPr>
          <a:xfrm flipV="1">
            <a:off x="4676768" y="2803303"/>
            <a:ext cx="1457233" cy="1951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" name="직선 화살표 연결선 288">
            <a:extLst>
              <a:ext uri="{FF2B5EF4-FFF2-40B4-BE49-F238E27FC236}">
                <a16:creationId xmlns:a16="http://schemas.microsoft.com/office/drawing/2014/main" id="{FAB2CEA7-C6F7-4BE6-9669-5C7494CF44EE}"/>
              </a:ext>
            </a:extLst>
          </p:cNvPr>
          <p:cNvCxnSpPr>
            <a:cxnSpLocks/>
            <a:stCxn id="181" idx="3"/>
            <a:endCxn id="4" idx="2"/>
          </p:cNvCxnSpPr>
          <p:nvPr/>
        </p:nvCxnSpPr>
        <p:spPr>
          <a:xfrm flipV="1">
            <a:off x="2898418" y="4672338"/>
            <a:ext cx="1361660" cy="13644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0" name="직선 화살표 연결선 289">
            <a:extLst>
              <a:ext uri="{FF2B5EF4-FFF2-40B4-BE49-F238E27FC236}">
                <a16:creationId xmlns:a16="http://schemas.microsoft.com/office/drawing/2014/main" id="{8DCB66ED-0789-4283-BCCF-A9594BAB66A5}"/>
              </a:ext>
            </a:extLst>
          </p:cNvPr>
          <p:cNvCxnSpPr>
            <a:cxnSpLocks/>
            <a:stCxn id="4" idx="6"/>
            <a:endCxn id="274" idx="1"/>
          </p:cNvCxnSpPr>
          <p:nvPr/>
        </p:nvCxnSpPr>
        <p:spPr>
          <a:xfrm>
            <a:off x="4676768" y="4672338"/>
            <a:ext cx="1463200" cy="6689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C104DF5E-3171-44D4-B6AE-F06FFB8E883C}"/>
              </a:ext>
            </a:extLst>
          </p:cNvPr>
          <p:cNvCxnSpPr/>
          <p:nvPr/>
        </p:nvCxnSpPr>
        <p:spPr>
          <a:xfrm flipV="1">
            <a:off x="8578141" y="1150717"/>
            <a:ext cx="0" cy="17752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1A7AEB06-EFCF-45E4-BD3D-375B4A2AFC9F}"/>
              </a:ext>
            </a:extLst>
          </p:cNvPr>
          <p:cNvCxnSpPr/>
          <p:nvPr/>
        </p:nvCxnSpPr>
        <p:spPr>
          <a:xfrm>
            <a:off x="8354364" y="2859912"/>
            <a:ext cx="214131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A9ECE97-846B-46B8-BC4D-D3BE7BC48D16}"/>
              </a:ext>
            </a:extLst>
          </p:cNvPr>
          <p:cNvCxnSpPr>
            <a:cxnSpLocks/>
          </p:cNvCxnSpPr>
          <p:nvPr/>
        </p:nvCxnSpPr>
        <p:spPr>
          <a:xfrm>
            <a:off x="7665522" y="2859912"/>
            <a:ext cx="91261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6BDCEEAF-1603-4F1C-B954-C66F136B096F}"/>
              </a:ext>
            </a:extLst>
          </p:cNvPr>
          <p:cNvCxnSpPr>
            <a:cxnSpLocks/>
          </p:cNvCxnSpPr>
          <p:nvPr/>
        </p:nvCxnSpPr>
        <p:spPr>
          <a:xfrm flipV="1">
            <a:off x="8578141" y="1374494"/>
            <a:ext cx="1531717" cy="148541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AEA16E7-C953-43EC-ABE5-F6D7D653C64B}"/>
              </a:ext>
            </a:extLst>
          </p:cNvPr>
          <p:cNvSpPr txBox="1"/>
          <p:nvPr/>
        </p:nvSpPr>
        <p:spPr>
          <a:xfrm>
            <a:off x="5647192" y="1150717"/>
            <a:ext cx="2223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f = max(0,x)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F2F5C49F-1564-4EBD-AF52-EC343EF8C4E2}"/>
              </a:ext>
            </a:extLst>
          </p:cNvPr>
          <p:cNvSpPr txBox="1"/>
          <p:nvPr/>
        </p:nvSpPr>
        <p:spPr>
          <a:xfrm>
            <a:off x="8197241" y="4942706"/>
            <a:ext cx="34131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1111111  -1 =&gt; 255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73A51466-5285-42C1-A72D-E4FE52DBA9C6}"/>
              </a:ext>
            </a:extLst>
          </p:cNvPr>
          <p:cNvSpPr txBox="1"/>
          <p:nvPr/>
        </p:nvSpPr>
        <p:spPr>
          <a:xfrm>
            <a:off x="8143226" y="3364690"/>
            <a:ext cx="30732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00000001  +1 =&gt; 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E0BA40DE-9C98-472C-A1E2-81BBD4900867}"/>
              </a:ext>
            </a:extLst>
          </p:cNvPr>
          <p:cNvSpPr txBox="1"/>
          <p:nvPr/>
        </p:nvSpPr>
        <p:spPr>
          <a:xfrm>
            <a:off x="8153077" y="4170160"/>
            <a:ext cx="34131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11111110  -2 =&gt; 254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DACC8451-9F6F-4005-B420-A2117A7EE100}"/>
              </a:ext>
            </a:extLst>
          </p:cNvPr>
          <p:cNvSpPr txBox="1"/>
          <p:nvPr/>
        </p:nvSpPr>
        <p:spPr>
          <a:xfrm>
            <a:off x="6241905" y="-41349"/>
            <a:ext cx="10342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 = x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 = 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A7E60076-08AA-48B6-910F-4BD39A3A4FD2}"/>
              </a:ext>
            </a:extLst>
          </p:cNvPr>
          <p:cNvSpPr txBox="1"/>
          <p:nvPr/>
        </p:nvSpPr>
        <p:spPr>
          <a:xfrm>
            <a:off x="8197241" y="5304058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s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A422685F-3243-4F16-BEDA-7809A7602B91}"/>
              </a:ext>
            </a:extLst>
          </p:cNvPr>
          <p:cNvSpPr txBox="1"/>
          <p:nvPr/>
        </p:nvSpPr>
        <p:spPr>
          <a:xfrm>
            <a:off x="7425235" y="5896242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(-1)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ECC64A01-77BE-4630-9FAB-32D64C4D6764}"/>
              </a:ext>
            </a:extLst>
          </p:cNvPr>
          <p:cNvSpPr txBox="1"/>
          <p:nvPr/>
        </p:nvSpPr>
        <p:spPr>
          <a:xfrm>
            <a:off x="8027478" y="571525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s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71828875-3F44-4342-A68E-56BF90B8A8E9}"/>
              </a:ext>
            </a:extLst>
          </p:cNvPr>
          <p:cNvSpPr txBox="1"/>
          <p:nvPr/>
        </p:nvSpPr>
        <p:spPr>
          <a:xfrm>
            <a:off x="3374844" y="5490986"/>
            <a:ext cx="2223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00000010  +2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AECE1B1-0A9D-450D-BE7B-814141FE0725}"/>
              </a:ext>
            </a:extLst>
          </p:cNvPr>
          <p:cNvSpPr txBox="1"/>
          <p:nvPr/>
        </p:nvSpPr>
        <p:spPr>
          <a:xfrm>
            <a:off x="3374844" y="6076510"/>
            <a:ext cx="2223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11111110  -2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1588983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정수의 구조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79CF709-259B-45B6-B782-1342C86B066B}"/>
              </a:ext>
            </a:extLst>
          </p:cNvPr>
          <p:cNvSpPr/>
          <p:nvPr/>
        </p:nvSpPr>
        <p:spPr>
          <a:xfrm>
            <a:off x="1080655" y="1977241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8250C748-1621-4A6B-ADDF-EB57ACEC878E}"/>
              </a:ext>
            </a:extLst>
          </p:cNvPr>
          <p:cNvSpPr/>
          <p:nvPr/>
        </p:nvSpPr>
        <p:spPr>
          <a:xfrm>
            <a:off x="1502229" y="1977241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1D957C1F-9DE6-4339-A70F-D59DC0DA74EB}"/>
              </a:ext>
            </a:extLst>
          </p:cNvPr>
          <p:cNvSpPr/>
          <p:nvPr/>
        </p:nvSpPr>
        <p:spPr>
          <a:xfrm>
            <a:off x="1923803" y="1977241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8D36F209-4B9B-43C1-B0B6-45C7EE8E4D2F}"/>
              </a:ext>
            </a:extLst>
          </p:cNvPr>
          <p:cNvSpPr/>
          <p:nvPr/>
        </p:nvSpPr>
        <p:spPr>
          <a:xfrm>
            <a:off x="2345377" y="1977241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34C99BD2-959A-479C-A312-739D5047D652}"/>
              </a:ext>
            </a:extLst>
          </p:cNvPr>
          <p:cNvSpPr/>
          <p:nvPr/>
        </p:nvSpPr>
        <p:spPr>
          <a:xfrm>
            <a:off x="2766951" y="1977241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A8773594-1E24-4D19-8C28-3C29C6ADA29E}"/>
              </a:ext>
            </a:extLst>
          </p:cNvPr>
          <p:cNvSpPr/>
          <p:nvPr/>
        </p:nvSpPr>
        <p:spPr>
          <a:xfrm>
            <a:off x="3188525" y="1977241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3168C2A1-49D1-4DF0-B25F-AB89ACD6E609}"/>
              </a:ext>
            </a:extLst>
          </p:cNvPr>
          <p:cNvSpPr/>
          <p:nvPr/>
        </p:nvSpPr>
        <p:spPr>
          <a:xfrm>
            <a:off x="3610099" y="1977241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BF8861D4-BC30-402C-969C-30EAE5AA1FA2}"/>
              </a:ext>
            </a:extLst>
          </p:cNvPr>
          <p:cNvSpPr/>
          <p:nvPr/>
        </p:nvSpPr>
        <p:spPr>
          <a:xfrm>
            <a:off x="4031673" y="1977241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837592-A654-4BB1-8244-3E40A3AF4BDC}"/>
              </a:ext>
            </a:extLst>
          </p:cNvPr>
          <p:cNvSpPr txBox="1"/>
          <p:nvPr/>
        </p:nvSpPr>
        <p:spPr>
          <a:xfrm>
            <a:off x="944231" y="926275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5+3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04F2383E-EE2B-45AF-B6DA-92BB33032D6B}"/>
              </a:ext>
            </a:extLst>
          </p:cNvPr>
          <p:cNvSpPr/>
          <p:nvPr/>
        </p:nvSpPr>
        <p:spPr>
          <a:xfrm>
            <a:off x="1080655" y="2642259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DE96B48D-8EDC-4973-A048-A7E5B3CEDEF1}"/>
              </a:ext>
            </a:extLst>
          </p:cNvPr>
          <p:cNvSpPr/>
          <p:nvPr/>
        </p:nvSpPr>
        <p:spPr>
          <a:xfrm>
            <a:off x="1502229" y="2642259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47756DB7-AB00-483E-9FD2-8BCF2FE8045B}"/>
              </a:ext>
            </a:extLst>
          </p:cNvPr>
          <p:cNvSpPr/>
          <p:nvPr/>
        </p:nvSpPr>
        <p:spPr>
          <a:xfrm>
            <a:off x="1923803" y="2642259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F620A834-7C6E-418D-8EDD-757A88A60A54}"/>
              </a:ext>
            </a:extLst>
          </p:cNvPr>
          <p:cNvSpPr/>
          <p:nvPr/>
        </p:nvSpPr>
        <p:spPr>
          <a:xfrm>
            <a:off x="2345377" y="2642259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B8DE4C0C-8D50-4E4D-A6C0-46B595F2DC79}"/>
              </a:ext>
            </a:extLst>
          </p:cNvPr>
          <p:cNvSpPr/>
          <p:nvPr/>
        </p:nvSpPr>
        <p:spPr>
          <a:xfrm>
            <a:off x="2766951" y="2642259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BFA79799-B64C-4F38-A567-C3492E6B0F30}"/>
              </a:ext>
            </a:extLst>
          </p:cNvPr>
          <p:cNvSpPr/>
          <p:nvPr/>
        </p:nvSpPr>
        <p:spPr>
          <a:xfrm>
            <a:off x="3188525" y="2642259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3EBB9025-DE0D-41F4-9D20-2CBC22015B93}"/>
              </a:ext>
            </a:extLst>
          </p:cNvPr>
          <p:cNvSpPr/>
          <p:nvPr/>
        </p:nvSpPr>
        <p:spPr>
          <a:xfrm>
            <a:off x="3610099" y="2642259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57C78C2D-10D3-4E38-B49D-4E80B4E7D67E}"/>
              </a:ext>
            </a:extLst>
          </p:cNvPr>
          <p:cNvSpPr/>
          <p:nvPr/>
        </p:nvSpPr>
        <p:spPr>
          <a:xfrm>
            <a:off x="4031673" y="2642259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15D8B670-A973-44DE-8CB2-597AE9639C81}"/>
              </a:ext>
            </a:extLst>
          </p:cNvPr>
          <p:cNvSpPr/>
          <p:nvPr/>
        </p:nvSpPr>
        <p:spPr>
          <a:xfrm>
            <a:off x="1080655" y="1530443"/>
            <a:ext cx="421574" cy="52251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AEBF44CD-D549-4572-A750-9C93B066DC15}"/>
              </a:ext>
            </a:extLst>
          </p:cNvPr>
          <p:cNvSpPr/>
          <p:nvPr/>
        </p:nvSpPr>
        <p:spPr>
          <a:xfrm>
            <a:off x="1502229" y="1530443"/>
            <a:ext cx="421574" cy="52251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5A3C9789-6730-4C96-942D-BBC6B9A26A08}"/>
              </a:ext>
            </a:extLst>
          </p:cNvPr>
          <p:cNvSpPr/>
          <p:nvPr/>
        </p:nvSpPr>
        <p:spPr>
          <a:xfrm>
            <a:off x="1923803" y="1530443"/>
            <a:ext cx="421574" cy="52251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F24EAD06-9660-46AD-84E1-FB06649683EF}"/>
              </a:ext>
            </a:extLst>
          </p:cNvPr>
          <p:cNvSpPr/>
          <p:nvPr/>
        </p:nvSpPr>
        <p:spPr>
          <a:xfrm>
            <a:off x="2345377" y="1530443"/>
            <a:ext cx="421574" cy="52251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80C4B79F-4848-43C9-A5AB-EC75371BE75F}"/>
              </a:ext>
            </a:extLst>
          </p:cNvPr>
          <p:cNvSpPr/>
          <p:nvPr/>
        </p:nvSpPr>
        <p:spPr>
          <a:xfrm>
            <a:off x="2766951" y="1530443"/>
            <a:ext cx="421574" cy="52251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02819C0C-8F2F-4E95-99CA-E54E3414545F}"/>
              </a:ext>
            </a:extLst>
          </p:cNvPr>
          <p:cNvSpPr/>
          <p:nvPr/>
        </p:nvSpPr>
        <p:spPr>
          <a:xfrm>
            <a:off x="3188525" y="1530443"/>
            <a:ext cx="421574" cy="52251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D228E146-02B6-4CAA-B6EB-7CD1108A06CA}"/>
              </a:ext>
            </a:extLst>
          </p:cNvPr>
          <p:cNvSpPr/>
          <p:nvPr/>
        </p:nvSpPr>
        <p:spPr>
          <a:xfrm>
            <a:off x="3610099" y="1530443"/>
            <a:ext cx="421574" cy="52251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9EC02A3D-9C3A-4641-9F21-FE6AA3D8E599}"/>
              </a:ext>
            </a:extLst>
          </p:cNvPr>
          <p:cNvSpPr/>
          <p:nvPr/>
        </p:nvSpPr>
        <p:spPr>
          <a:xfrm>
            <a:off x="4031673" y="1530443"/>
            <a:ext cx="421574" cy="52251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E8967826-9F5B-46F1-94D2-B78392D84921}"/>
              </a:ext>
            </a:extLst>
          </p:cNvPr>
          <p:cNvSpPr txBox="1"/>
          <p:nvPr/>
        </p:nvSpPr>
        <p:spPr>
          <a:xfrm>
            <a:off x="522658" y="264078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C08C41F1-46AF-4567-BF0E-4E06DDCB19E2}"/>
              </a:ext>
            </a:extLst>
          </p:cNvPr>
          <p:cNvCxnSpPr/>
          <p:nvPr/>
        </p:nvCxnSpPr>
        <p:spPr>
          <a:xfrm>
            <a:off x="69850" y="3372592"/>
            <a:ext cx="523842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28E4BBEF-9EB1-4034-9898-EF8D5702E4EE}"/>
              </a:ext>
            </a:extLst>
          </p:cNvPr>
          <p:cNvSpPr/>
          <p:nvPr/>
        </p:nvSpPr>
        <p:spPr>
          <a:xfrm>
            <a:off x="1080655" y="3476500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FBE1F70C-FD48-470E-AD2F-495E0C37BCE3}"/>
              </a:ext>
            </a:extLst>
          </p:cNvPr>
          <p:cNvSpPr/>
          <p:nvPr/>
        </p:nvSpPr>
        <p:spPr>
          <a:xfrm>
            <a:off x="1502229" y="3476500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2D76C1B3-D3D9-4D70-8E77-F32A19339B13}"/>
              </a:ext>
            </a:extLst>
          </p:cNvPr>
          <p:cNvSpPr/>
          <p:nvPr/>
        </p:nvSpPr>
        <p:spPr>
          <a:xfrm>
            <a:off x="1923803" y="3476500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F29A6408-2654-4E7D-8F3C-21ABACC20919}"/>
              </a:ext>
            </a:extLst>
          </p:cNvPr>
          <p:cNvSpPr/>
          <p:nvPr/>
        </p:nvSpPr>
        <p:spPr>
          <a:xfrm>
            <a:off x="2345377" y="3476500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CB85AF42-DB88-4761-B45C-8E413B567C50}"/>
              </a:ext>
            </a:extLst>
          </p:cNvPr>
          <p:cNvSpPr/>
          <p:nvPr/>
        </p:nvSpPr>
        <p:spPr>
          <a:xfrm>
            <a:off x="2766951" y="3476500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42A250DE-AC29-4A4E-A4CA-C2969C5CCB48}"/>
              </a:ext>
            </a:extLst>
          </p:cNvPr>
          <p:cNvSpPr/>
          <p:nvPr/>
        </p:nvSpPr>
        <p:spPr>
          <a:xfrm>
            <a:off x="3188525" y="3476500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9F4896F9-A0FC-4370-8682-63882A6B742B}"/>
              </a:ext>
            </a:extLst>
          </p:cNvPr>
          <p:cNvSpPr/>
          <p:nvPr/>
        </p:nvSpPr>
        <p:spPr>
          <a:xfrm>
            <a:off x="3610099" y="3476500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06468B19-0A4A-4FF8-BD9D-C080D5FACD8D}"/>
              </a:ext>
            </a:extLst>
          </p:cNvPr>
          <p:cNvSpPr/>
          <p:nvPr/>
        </p:nvSpPr>
        <p:spPr>
          <a:xfrm>
            <a:off x="4031673" y="3476500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54DE581E-ACF3-4538-83FB-2AA175EFE93E}"/>
              </a:ext>
            </a:extLst>
          </p:cNvPr>
          <p:cNvSpPr/>
          <p:nvPr/>
        </p:nvSpPr>
        <p:spPr>
          <a:xfrm>
            <a:off x="3610099" y="1083645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D50B27B0-BC60-471D-9D8C-AE9D53BC2302}"/>
              </a:ext>
            </a:extLst>
          </p:cNvPr>
          <p:cNvSpPr/>
          <p:nvPr/>
        </p:nvSpPr>
        <p:spPr>
          <a:xfrm>
            <a:off x="3188525" y="1083644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D0BF012D-802E-47F7-A641-907F19C0FAF3}"/>
              </a:ext>
            </a:extLst>
          </p:cNvPr>
          <p:cNvSpPr/>
          <p:nvPr/>
        </p:nvSpPr>
        <p:spPr>
          <a:xfrm>
            <a:off x="2766951" y="1083644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1439285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정수의 구조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79CF709-259B-45B6-B782-1342C86B066B}"/>
              </a:ext>
            </a:extLst>
          </p:cNvPr>
          <p:cNvSpPr/>
          <p:nvPr/>
        </p:nvSpPr>
        <p:spPr>
          <a:xfrm>
            <a:off x="1080655" y="1977241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8250C748-1621-4A6B-ADDF-EB57ACEC878E}"/>
              </a:ext>
            </a:extLst>
          </p:cNvPr>
          <p:cNvSpPr/>
          <p:nvPr/>
        </p:nvSpPr>
        <p:spPr>
          <a:xfrm>
            <a:off x="1502229" y="1977241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1D957C1F-9DE6-4339-A70F-D59DC0DA74EB}"/>
              </a:ext>
            </a:extLst>
          </p:cNvPr>
          <p:cNvSpPr/>
          <p:nvPr/>
        </p:nvSpPr>
        <p:spPr>
          <a:xfrm>
            <a:off x="1923803" y="1977241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8D36F209-4B9B-43C1-B0B6-45C7EE8E4D2F}"/>
              </a:ext>
            </a:extLst>
          </p:cNvPr>
          <p:cNvSpPr/>
          <p:nvPr/>
        </p:nvSpPr>
        <p:spPr>
          <a:xfrm>
            <a:off x="2345377" y="1977241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34C99BD2-959A-479C-A312-739D5047D652}"/>
              </a:ext>
            </a:extLst>
          </p:cNvPr>
          <p:cNvSpPr/>
          <p:nvPr/>
        </p:nvSpPr>
        <p:spPr>
          <a:xfrm>
            <a:off x="2766951" y="1977241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A8773594-1E24-4D19-8C28-3C29C6ADA29E}"/>
              </a:ext>
            </a:extLst>
          </p:cNvPr>
          <p:cNvSpPr/>
          <p:nvPr/>
        </p:nvSpPr>
        <p:spPr>
          <a:xfrm>
            <a:off x="3188525" y="1977241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3168C2A1-49D1-4DF0-B25F-AB89ACD6E609}"/>
              </a:ext>
            </a:extLst>
          </p:cNvPr>
          <p:cNvSpPr/>
          <p:nvPr/>
        </p:nvSpPr>
        <p:spPr>
          <a:xfrm>
            <a:off x="3610099" y="1977241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BF8861D4-BC30-402C-969C-30EAE5AA1FA2}"/>
              </a:ext>
            </a:extLst>
          </p:cNvPr>
          <p:cNvSpPr/>
          <p:nvPr/>
        </p:nvSpPr>
        <p:spPr>
          <a:xfrm>
            <a:off x="4031673" y="1977241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837592-A654-4BB1-8244-3E40A3AF4BDC}"/>
              </a:ext>
            </a:extLst>
          </p:cNvPr>
          <p:cNvSpPr txBox="1"/>
          <p:nvPr/>
        </p:nvSpPr>
        <p:spPr>
          <a:xfrm>
            <a:off x="944231" y="926275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5-3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04F2383E-EE2B-45AF-B6DA-92BB33032D6B}"/>
              </a:ext>
            </a:extLst>
          </p:cNvPr>
          <p:cNvSpPr/>
          <p:nvPr/>
        </p:nvSpPr>
        <p:spPr>
          <a:xfrm>
            <a:off x="1080655" y="2642259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DE96B48D-8EDC-4973-A048-A7E5B3CEDEF1}"/>
              </a:ext>
            </a:extLst>
          </p:cNvPr>
          <p:cNvSpPr/>
          <p:nvPr/>
        </p:nvSpPr>
        <p:spPr>
          <a:xfrm>
            <a:off x="1502229" y="2642259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47756DB7-AB00-483E-9FD2-8BCF2FE8045B}"/>
              </a:ext>
            </a:extLst>
          </p:cNvPr>
          <p:cNvSpPr/>
          <p:nvPr/>
        </p:nvSpPr>
        <p:spPr>
          <a:xfrm>
            <a:off x="1923803" y="2642259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F620A834-7C6E-418D-8EDD-757A88A60A54}"/>
              </a:ext>
            </a:extLst>
          </p:cNvPr>
          <p:cNvSpPr/>
          <p:nvPr/>
        </p:nvSpPr>
        <p:spPr>
          <a:xfrm>
            <a:off x="2345377" y="2642259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B8DE4C0C-8D50-4E4D-A6C0-46B595F2DC79}"/>
              </a:ext>
            </a:extLst>
          </p:cNvPr>
          <p:cNvSpPr/>
          <p:nvPr/>
        </p:nvSpPr>
        <p:spPr>
          <a:xfrm>
            <a:off x="2766951" y="2642259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BFA79799-B64C-4F38-A567-C3492E6B0F30}"/>
              </a:ext>
            </a:extLst>
          </p:cNvPr>
          <p:cNvSpPr/>
          <p:nvPr/>
        </p:nvSpPr>
        <p:spPr>
          <a:xfrm>
            <a:off x="3188525" y="2642259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3EBB9025-DE0D-41F4-9D20-2CBC22015B93}"/>
              </a:ext>
            </a:extLst>
          </p:cNvPr>
          <p:cNvSpPr/>
          <p:nvPr/>
        </p:nvSpPr>
        <p:spPr>
          <a:xfrm>
            <a:off x="3610099" y="2642259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57C78C2D-10D3-4E38-B49D-4E80B4E7D67E}"/>
              </a:ext>
            </a:extLst>
          </p:cNvPr>
          <p:cNvSpPr/>
          <p:nvPr/>
        </p:nvSpPr>
        <p:spPr>
          <a:xfrm>
            <a:off x="4031673" y="2642259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15D8B670-A973-44DE-8CB2-597AE9639C81}"/>
              </a:ext>
            </a:extLst>
          </p:cNvPr>
          <p:cNvSpPr/>
          <p:nvPr/>
        </p:nvSpPr>
        <p:spPr>
          <a:xfrm>
            <a:off x="1080655" y="1530443"/>
            <a:ext cx="421574" cy="52251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AEBF44CD-D549-4572-A750-9C93B066DC15}"/>
              </a:ext>
            </a:extLst>
          </p:cNvPr>
          <p:cNvSpPr/>
          <p:nvPr/>
        </p:nvSpPr>
        <p:spPr>
          <a:xfrm>
            <a:off x="1502229" y="1530443"/>
            <a:ext cx="421574" cy="52251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5A3C9789-6730-4C96-942D-BBC6B9A26A08}"/>
              </a:ext>
            </a:extLst>
          </p:cNvPr>
          <p:cNvSpPr/>
          <p:nvPr/>
        </p:nvSpPr>
        <p:spPr>
          <a:xfrm>
            <a:off x="1923803" y="1530443"/>
            <a:ext cx="421574" cy="52251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F24EAD06-9660-46AD-84E1-FB06649683EF}"/>
              </a:ext>
            </a:extLst>
          </p:cNvPr>
          <p:cNvSpPr/>
          <p:nvPr/>
        </p:nvSpPr>
        <p:spPr>
          <a:xfrm>
            <a:off x="2345377" y="1530443"/>
            <a:ext cx="421574" cy="52251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80C4B79F-4848-43C9-A5AB-EC75371BE75F}"/>
              </a:ext>
            </a:extLst>
          </p:cNvPr>
          <p:cNvSpPr/>
          <p:nvPr/>
        </p:nvSpPr>
        <p:spPr>
          <a:xfrm>
            <a:off x="2766951" y="1530443"/>
            <a:ext cx="421574" cy="52251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02819C0C-8F2F-4E95-99CA-E54E3414545F}"/>
              </a:ext>
            </a:extLst>
          </p:cNvPr>
          <p:cNvSpPr/>
          <p:nvPr/>
        </p:nvSpPr>
        <p:spPr>
          <a:xfrm>
            <a:off x="3188525" y="1530443"/>
            <a:ext cx="421574" cy="52251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D228E146-02B6-4CAA-B6EB-7CD1108A06CA}"/>
              </a:ext>
            </a:extLst>
          </p:cNvPr>
          <p:cNvSpPr/>
          <p:nvPr/>
        </p:nvSpPr>
        <p:spPr>
          <a:xfrm>
            <a:off x="3610099" y="1530443"/>
            <a:ext cx="421574" cy="52251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9EC02A3D-9C3A-4641-9F21-FE6AA3D8E599}"/>
              </a:ext>
            </a:extLst>
          </p:cNvPr>
          <p:cNvSpPr/>
          <p:nvPr/>
        </p:nvSpPr>
        <p:spPr>
          <a:xfrm>
            <a:off x="4031673" y="1530443"/>
            <a:ext cx="421574" cy="52251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E8967826-9F5B-46F1-94D2-B78392D84921}"/>
              </a:ext>
            </a:extLst>
          </p:cNvPr>
          <p:cNvSpPr txBox="1"/>
          <p:nvPr/>
        </p:nvSpPr>
        <p:spPr>
          <a:xfrm>
            <a:off x="522658" y="264078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C08C41F1-46AF-4567-BF0E-4E06DDCB19E2}"/>
              </a:ext>
            </a:extLst>
          </p:cNvPr>
          <p:cNvCxnSpPr/>
          <p:nvPr/>
        </p:nvCxnSpPr>
        <p:spPr>
          <a:xfrm>
            <a:off x="69850" y="3372592"/>
            <a:ext cx="523842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28E4BBEF-9EB1-4034-9898-EF8D5702E4EE}"/>
              </a:ext>
            </a:extLst>
          </p:cNvPr>
          <p:cNvSpPr/>
          <p:nvPr/>
        </p:nvSpPr>
        <p:spPr>
          <a:xfrm>
            <a:off x="1080655" y="3476500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FBE1F70C-FD48-470E-AD2F-495E0C37BCE3}"/>
              </a:ext>
            </a:extLst>
          </p:cNvPr>
          <p:cNvSpPr/>
          <p:nvPr/>
        </p:nvSpPr>
        <p:spPr>
          <a:xfrm>
            <a:off x="1502229" y="3476500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2D76C1B3-D3D9-4D70-8E77-F32A19339B13}"/>
              </a:ext>
            </a:extLst>
          </p:cNvPr>
          <p:cNvSpPr/>
          <p:nvPr/>
        </p:nvSpPr>
        <p:spPr>
          <a:xfrm>
            <a:off x="1923803" y="3476500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F29A6408-2654-4E7D-8F3C-21ABACC20919}"/>
              </a:ext>
            </a:extLst>
          </p:cNvPr>
          <p:cNvSpPr/>
          <p:nvPr/>
        </p:nvSpPr>
        <p:spPr>
          <a:xfrm>
            <a:off x="2345377" y="3476500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CB85AF42-DB88-4761-B45C-8E413B567C50}"/>
              </a:ext>
            </a:extLst>
          </p:cNvPr>
          <p:cNvSpPr/>
          <p:nvPr/>
        </p:nvSpPr>
        <p:spPr>
          <a:xfrm>
            <a:off x="2766951" y="3476500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42A250DE-AC29-4A4E-A4CA-C2969C5CCB48}"/>
              </a:ext>
            </a:extLst>
          </p:cNvPr>
          <p:cNvSpPr/>
          <p:nvPr/>
        </p:nvSpPr>
        <p:spPr>
          <a:xfrm>
            <a:off x="3188525" y="3476500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9F4896F9-A0FC-4370-8682-63882A6B742B}"/>
              </a:ext>
            </a:extLst>
          </p:cNvPr>
          <p:cNvSpPr/>
          <p:nvPr/>
        </p:nvSpPr>
        <p:spPr>
          <a:xfrm>
            <a:off x="3610099" y="3476500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06468B19-0A4A-4FF8-BD9D-C080D5FACD8D}"/>
              </a:ext>
            </a:extLst>
          </p:cNvPr>
          <p:cNvSpPr/>
          <p:nvPr/>
        </p:nvSpPr>
        <p:spPr>
          <a:xfrm>
            <a:off x="4031673" y="3476500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59C1D72F-9334-4413-B154-85DCF419AD58}"/>
              </a:ext>
            </a:extLst>
          </p:cNvPr>
          <p:cNvSpPr/>
          <p:nvPr/>
        </p:nvSpPr>
        <p:spPr>
          <a:xfrm>
            <a:off x="3610099" y="1061367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6092403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정수의 구조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79CF709-259B-45B6-B782-1342C86B066B}"/>
              </a:ext>
            </a:extLst>
          </p:cNvPr>
          <p:cNvSpPr/>
          <p:nvPr/>
        </p:nvSpPr>
        <p:spPr>
          <a:xfrm>
            <a:off x="1080655" y="1977241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8250C748-1621-4A6B-ADDF-EB57ACEC878E}"/>
              </a:ext>
            </a:extLst>
          </p:cNvPr>
          <p:cNvSpPr/>
          <p:nvPr/>
        </p:nvSpPr>
        <p:spPr>
          <a:xfrm>
            <a:off x="1502229" y="1977241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1D957C1F-9DE6-4339-A70F-D59DC0DA74EB}"/>
              </a:ext>
            </a:extLst>
          </p:cNvPr>
          <p:cNvSpPr/>
          <p:nvPr/>
        </p:nvSpPr>
        <p:spPr>
          <a:xfrm>
            <a:off x="1923803" y="1977241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8D36F209-4B9B-43C1-B0B6-45C7EE8E4D2F}"/>
              </a:ext>
            </a:extLst>
          </p:cNvPr>
          <p:cNvSpPr/>
          <p:nvPr/>
        </p:nvSpPr>
        <p:spPr>
          <a:xfrm>
            <a:off x="2345377" y="1977241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34C99BD2-959A-479C-A312-739D5047D652}"/>
              </a:ext>
            </a:extLst>
          </p:cNvPr>
          <p:cNvSpPr/>
          <p:nvPr/>
        </p:nvSpPr>
        <p:spPr>
          <a:xfrm>
            <a:off x="2766951" y="1977241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A8773594-1E24-4D19-8C28-3C29C6ADA29E}"/>
              </a:ext>
            </a:extLst>
          </p:cNvPr>
          <p:cNvSpPr/>
          <p:nvPr/>
        </p:nvSpPr>
        <p:spPr>
          <a:xfrm>
            <a:off x="3188525" y="1977241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3168C2A1-49D1-4DF0-B25F-AB89ACD6E609}"/>
              </a:ext>
            </a:extLst>
          </p:cNvPr>
          <p:cNvSpPr/>
          <p:nvPr/>
        </p:nvSpPr>
        <p:spPr>
          <a:xfrm>
            <a:off x="3610099" y="1977241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BF8861D4-BC30-402C-969C-30EAE5AA1FA2}"/>
              </a:ext>
            </a:extLst>
          </p:cNvPr>
          <p:cNvSpPr/>
          <p:nvPr/>
        </p:nvSpPr>
        <p:spPr>
          <a:xfrm>
            <a:off x="4031673" y="1977241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837592-A654-4BB1-8244-3E40A3AF4BDC}"/>
              </a:ext>
            </a:extLst>
          </p:cNvPr>
          <p:cNvSpPr txBox="1"/>
          <p:nvPr/>
        </p:nvSpPr>
        <p:spPr>
          <a:xfrm>
            <a:off x="944231" y="926275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8-1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04F2383E-EE2B-45AF-B6DA-92BB33032D6B}"/>
              </a:ext>
            </a:extLst>
          </p:cNvPr>
          <p:cNvSpPr/>
          <p:nvPr/>
        </p:nvSpPr>
        <p:spPr>
          <a:xfrm>
            <a:off x="1080655" y="2642259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DE96B48D-8EDC-4973-A048-A7E5B3CEDEF1}"/>
              </a:ext>
            </a:extLst>
          </p:cNvPr>
          <p:cNvSpPr/>
          <p:nvPr/>
        </p:nvSpPr>
        <p:spPr>
          <a:xfrm>
            <a:off x="1502229" y="2642259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47756DB7-AB00-483E-9FD2-8BCF2FE8045B}"/>
              </a:ext>
            </a:extLst>
          </p:cNvPr>
          <p:cNvSpPr/>
          <p:nvPr/>
        </p:nvSpPr>
        <p:spPr>
          <a:xfrm>
            <a:off x="1923803" y="2642259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F620A834-7C6E-418D-8EDD-757A88A60A54}"/>
              </a:ext>
            </a:extLst>
          </p:cNvPr>
          <p:cNvSpPr/>
          <p:nvPr/>
        </p:nvSpPr>
        <p:spPr>
          <a:xfrm>
            <a:off x="2345377" y="2642259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B8DE4C0C-8D50-4E4D-A6C0-46B595F2DC79}"/>
              </a:ext>
            </a:extLst>
          </p:cNvPr>
          <p:cNvSpPr/>
          <p:nvPr/>
        </p:nvSpPr>
        <p:spPr>
          <a:xfrm>
            <a:off x="2766951" y="2642259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BFA79799-B64C-4F38-A567-C3492E6B0F30}"/>
              </a:ext>
            </a:extLst>
          </p:cNvPr>
          <p:cNvSpPr/>
          <p:nvPr/>
        </p:nvSpPr>
        <p:spPr>
          <a:xfrm>
            <a:off x="3188525" y="2642259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3EBB9025-DE0D-41F4-9D20-2CBC22015B93}"/>
              </a:ext>
            </a:extLst>
          </p:cNvPr>
          <p:cNvSpPr/>
          <p:nvPr/>
        </p:nvSpPr>
        <p:spPr>
          <a:xfrm>
            <a:off x="3610099" y="2642259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57C78C2D-10D3-4E38-B49D-4E80B4E7D67E}"/>
              </a:ext>
            </a:extLst>
          </p:cNvPr>
          <p:cNvSpPr/>
          <p:nvPr/>
        </p:nvSpPr>
        <p:spPr>
          <a:xfrm>
            <a:off x="4031673" y="2642259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15D8B670-A973-44DE-8CB2-597AE9639C81}"/>
              </a:ext>
            </a:extLst>
          </p:cNvPr>
          <p:cNvSpPr/>
          <p:nvPr/>
        </p:nvSpPr>
        <p:spPr>
          <a:xfrm>
            <a:off x="1080655" y="1530443"/>
            <a:ext cx="421574" cy="52251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AEBF44CD-D549-4572-A750-9C93B066DC15}"/>
              </a:ext>
            </a:extLst>
          </p:cNvPr>
          <p:cNvSpPr/>
          <p:nvPr/>
        </p:nvSpPr>
        <p:spPr>
          <a:xfrm>
            <a:off x="1502229" y="1530443"/>
            <a:ext cx="421574" cy="52251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5A3C9789-6730-4C96-942D-BBC6B9A26A08}"/>
              </a:ext>
            </a:extLst>
          </p:cNvPr>
          <p:cNvSpPr/>
          <p:nvPr/>
        </p:nvSpPr>
        <p:spPr>
          <a:xfrm>
            <a:off x="1923803" y="1530443"/>
            <a:ext cx="421574" cy="52251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F24EAD06-9660-46AD-84E1-FB06649683EF}"/>
              </a:ext>
            </a:extLst>
          </p:cNvPr>
          <p:cNvSpPr/>
          <p:nvPr/>
        </p:nvSpPr>
        <p:spPr>
          <a:xfrm>
            <a:off x="2345377" y="1530443"/>
            <a:ext cx="421574" cy="52251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80C4B79F-4848-43C9-A5AB-EC75371BE75F}"/>
              </a:ext>
            </a:extLst>
          </p:cNvPr>
          <p:cNvSpPr/>
          <p:nvPr/>
        </p:nvSpPr>
        <p:spPr>
          <a:xfrm>
            <a:off x="2766951" y="1530443"/>
            <a:ext cx="421574" cy="52251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02819C0C-8F2F-4E95-99CA-E54E3414545F}"/>
              </a:ext>
            </a:extLst>
          </p:cNvPr>
          <p:cNvSpPr/>
          <p:nvPr/>
        </p:nvSpPr>
        <p:spPr>
          <a:xfrm>
            <a:off x="3188525" y="1530443"/>
            <a:ext cx="421574" cy="52251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D228E146-02B6-4CAA-B6EB-7CD1108A06CA}"/>
              </a:ext>
            </a:extLst>
          </p:cNvPr>
          <p:cNvSpPr/>
          <p:nvPr/>
        </p:nvSpPr>
        <p:spPr>
          <a:xfrm>
            <a:off x="3610099" y="1530443"/>
            <a:ext cx="421574" cy="52251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9EC02A3D-9C3A-4641-9F21-FE6AA3D8E599}"/>
              </a:ext>
            </a:extLst>
          </p:cNvPr>
          <p:cNvSpPr/>
          <p:nvPr/>
        </p:nvSpPr>
        <p:spPr>
          <a:xfrm>
            <a:off x="4031673" y="1530443"/>
            <a:ext cx="421574" cy="52251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E8967826-9F5B-46F1-94D2-B78392D84921}"/>
              </a:ext>
            </a:extLst>
          </p:cNvPr>
          <p:cNvSpPr txBox="1"/>
          <p:nvPr/>
        </p:nvSpPr>
        <p:spPr>
          <a:xfrm>
            <a:off x="522658" y="264078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C08C41F1-46AF-4567-BF0E-4E06DDCB19E2}"/>
              </a:ext>
            </a:extLst>
          </p:cNvPr>
          <p:cNvCxnSpPr/>
          <p:nvPr/>
        </p:nvCxnSpPr>
        <p:spPr>
          <a:xfrm>
            <a:off x="69850" y="3372592"/>
            <a:ext cx="523842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28E4BBEF-9EB1-4034-9898-EF8D5702E4EE}"/>
              </a:ext>
            </a:extLst>
          </p:cNvPr>
          <p:cNvSpPr/>
          <p:nvPr/>
        </p:nvSpPr>
        <p:spPr>
          <a:xfrm>
            <a:off x="1080655" y="3476500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FBE1F70C-FD48-470E-AD2F-495E0C37BCE3}"/>
              </a:ext>
            </a:extLst>
          </p:cNvPr>
          <p:cNvSpPr/>
          <p:nvPr/>
        </p:nvSpPr>
        <p:spPr>
          <a:xfrm>
            <a:off x="1502229" y="3476500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2D76C1B3-D3D9-4D70-8E77-F32A19339B13}"/>
              </a:ext>
            </a:extLst>
          </p:cNvPr>
          <p:cNvSpPr/>
          <p:nvPr/>
        </p:nvSpPr>
        <p:spPr>
          <a:xfrm>
            <a:off x="1923803" y="3476500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F29A6408-2654-4E7D-8F3C-21ABACC20919}"/>
              </a:ext>
            </a:extLst>
          </p:cNvPr>
          <p:cNvSpPr/>
          <p:nvPr/>
        </p:nvSpPr>
        <p:spPr>
          <a:xfrm>
            <a:off x="2345377" y="3476500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CB85AF42-DB88-4761-B45C-8E413B567C50}"/>
              </a:ext>
            </a:extLst>
          </p:cNvPr>
          <p:cNvSpPr/>
          <p:nvPr/>
        </p:nvSpPr>
        <p:spPr>
          <a:xfrm>
            <a:off x="2766951" y="3476500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42A250DE-AC29-4A4E-A4CA-C2969C5CCB48}"/>
              </a:ext>
            </a:extLst>
          </p:cNvPr>
          <p:cNvSpPr/>
          <p:nvPr/>
        </p:nvSpPr>
        <p:spPr>
          <a:xfrm>
            <a:off x="3188525" y="3476500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9F4896F9-A0FC-4370-8682-63882A6B742B}"/>
              </a:ext>
            </a:extLst>
          </p:cNvPr>
          <p:cNvSpPr/>
          <p:nvPr/>
        </p:nvSpPr>
        <p:spPr>
          <a:xfrm>
            <a:off x="3610099" y="3476500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06468B19-0A4A-4FF8-BD9D-C080D5FACD8D}"/>
              </a:ext>
            </a:extLst>
          </p:cNvPr>
          <p:cNvSpPr/>
          <p:nvPr/>
        </p:nvSpPr>
        <p:spPr>
          <a:xfrm>
            <a:off x="4031673" y="3476500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59C1D72F-9334-4413-B154-85DCF419AD58}"/>
              </a:ext>
            </a:extLst>
          </p:cNvPr>
          <p:cNvSpPr/>
          <p:nvPr/>
        </p:nvSpPr>
        <p:spPr>
          <a:xfrm>
            <a:off x="3610099" y="1056167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6C909E3-A1A2-4406-A1FB-A6BF90232A88}"/>
              </a:ext>
            </a:extLst>
          </p:cNvPr>
          <p:cNvSpPr/>
          <p:nvPr/>
        </p:nvSpPr>
        <p:spPr>
          <a:xfrm>
            <a:off x="4031673" y="1056167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7A7159C-EEBC-448E-937F-ECEED3149B57}"/>
              </a:ext>
            </a:extLst>
          </p:cNvPr>
          <p:cNvSpPr/>
          <p:nvPr/>
        </p:nvSpPr>
        <p:spPr>
          <a:xfrm>
            <a:off x="3188525" y="1056167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51413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초창기 신경망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1.2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딥러닝 이전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: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머신 러닝의 간략한 역사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E3177A7-CD8F-4F8F-B383-D02EA322DD29}"/>
              </a:ext>
            </a:extLst>
          </p:cNvPr>
          <p:cNvSpPr/>
          <p:nvPr/>
        </p:nvSpPr>
        <p:spPr>
          <a:xfrm>
            <a:off x="1165399" y="1422286"/>
            <a:ext cx="8526501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ko-KR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1950</a:t>
            </a:r>
            <a:r>
              <a:rPr lang="ko-KR" altLang="en-US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년대 </a:t>
            </a:r>
            <a:endParaRPr lang="en-US" altLang="ko-KR" sz="1800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800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신경망의 핵심 아이디어 등장</a:t>
            </a:r>
            <a:endParaRPr lang="en-US" altLang="ko-KR" sz="1800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800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본격적으로 시작되지 못함</a:t>
            </a:r>
            <a:endParaRPr lang="en-US" altLang="ko-KR" sz="1800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800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800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ko-KR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1980</a:t>
            </a:r>
            <a:r>
              <a:rPr lang="ko-KR" altLang="en-US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년대 </a:t>
            </a:r>
            <a:endParaRPr lang="en-US" altLang="ko-KR" sz="1800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800" err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역전파</a:t>
            </a:r>
            <a:r>
              <a:rPr lang="ko-KR" altLang="en-US" sz="1800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알고리즘 재발견</a:t>
            </a:r>
            <a:endParaRPr lang="en-US" altLang="ko-KR" sz="1800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800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신경망에 </a:t>
            </a:r>
            <a:r>
              <a:rPr lang="ko-KR" altLang="en-US" sz="1800" err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역전파</a:t>
            </a:r>
            <a:r>
              <a:rPr lang="ko-KR" altLang="en-US" sz="1800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알고리즘 적용 시작</a:t>
            </a:r>
            <a:endParaRPr lang="en-US" altLang="ko-KR" sz="1800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800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800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ko-KR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1990</a:t>
            </a:r>
            <a:r>
              <a:rPr lang="ko-KR" altLang="en-US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년대 </a:t>
            </a:r>
            <a:endParaRPr lang="en-US" altLang="ko-KR" sz="1800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800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초창기 </a:t>
            </a:r>
            <a:r>
              <a:rPr lang="ko-KR" altLang="en-US" sz="1800" err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합성곱</a:t>
            </a:r>
            <a:r>
              <a:rPr lang="ko-KR" altLang="en-US" sz="1800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신경망과 </a:t>
            </a:r>
            <a:r>
              <a:rPr lang="ko-KR" altLang="en-US" sz="1800" err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역전파을</a:t>
            </a:r>
            <a:r>
              <a:rPr lang="ko-KR" altLang="en-US" sz="1800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연결</a:t>
            </a:r>
            <a:endParaRPr lang="en-US" altLang="ko-KR" sz="1800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800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미국 우편 서비스에 이용</a:t>
            </a:r>
            <a:endParaRPr lang="en-US" altLang="ko-KR" sz="1800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9983223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정수의 구조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79CF709-259B-45B6-B782-1342C86B066B}"/>
              </a:ext>
            </a:extLst>
          </p:cNvPr>
          <p:cNvSpPr/>
          <p:nvPr/>
        </p:nvSpPr>
        <p:spPr>
          <a:xfrm>
            <a:off x="1080655" y="1977241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8250C748-1621-4A6B-ADDF-EB57ACEC878E}"/>
              </a:ext>
            </a:extLst>
          </p:cNvPr>
          <p:cNvSpPr/>
          <p:nvPr/>
        </p:nvSpPr>
        <p:spPr>
          <a:xfrm>
            <a:off x="1502229" y="1977241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1D957C1F-9DE6-4339-A70F-D59DC0DA74EB}"/>
              </a:ext>
            </a:extLst>
          </p:cNvPr>
          <p:cNvSpPr/>
          <p:nvPr/>
        </p:nvSpPr>
        <p:spPr>
          <a:xfrm>
            <a:off x="1923803" y="1977241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8D36F209-4B9B-43C1-B0B6-45C7EE8E4D2F}"/>
              </a:ext>
            </a:extLst>
          </p:cNvPr>
          <p:cNvSpPr/>
          <p:nvPr/>
        </p:nvSpPr>
        <p:spPr>
          <a:xfrm>
            <a:off x="2345377" y="1977241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34C99BD2-959A-479C-A312-739D5047D652}"/>
              </a:ext>
            </a:extLst>
          </p:cNvPr>
          <p:cNvSpPr/>
          <p:nvPr/>
        </p:nvSpPr>
        <p:spPr>
          <a:xfrm>
            <a:off x="2766951" y="1977241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A8773594-1E24-4D19-8C28-3C29C6ADA29E}"/>
              </a:ext>
            </a:extLst>
          </p:cNvPr>
          <p:cNvSpPr/>
          <p:nvPr/>
        </p:nvSpPr>
        <p:spPr>
          <a:xfrm>
            <a:off x="3188525" y="1977241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3168C2A1-49D1-4DF0-B25F-AB89ACD6E609}"/>
              </a:ext>
            </a:extLst>
          </p:cNvPr>
          <p:cNvSpPr/>
          <p:nvPr/>
        </p:nvSpPr>
        <p:spPr>
          <a:xfrm>
            <a:off x="3610099" y="1977241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BF8861D4-BC30-402C-969C-30EAE5AA1FA2}"/>
              </a:ext>
            </a:extLst>
          </p:cNvPr>
          <p:cNvSpPr/>
          <p:nvPr/>
        </p:nvSpPr>
        <p:spPr>
          <a:xfrm>
            <a:off x="4031673" y="1977241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837592-A654-4BB1-8244-3E40A3AF4BDC}"/>
              </a:ext>
            </a:extLst>
          </p:cNvPr>
          <p:cNvSpPr txBox="1"/>
          <p:nvPr/>
        </p:nvSpPr>
        <p:spPr>
          <a:xfrm>
            <a:off x="944231" y="926275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5-3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04F2383E-EE2B-45AF-B6DA-92BB33032D6B}"/>
              </a:ext>
            </a:extLst>
          </p:cNvPr>
          <p:cNvSpPr/>
          <p:nvPr/>
        </p:nvSpPr>
        <p:spPr>
          <a:xfrm>
            <a:off x="1080655" y="2642259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DE96B48D-8EDC-4973-A048-A7E5B3CEDEF1}"/>
              </a:ext>
            </a:extLst>
          </p:cNvPr>
          <p:cNvSpPr/>
          <p:nvPr/>
        </p:nvSpPr>
        <p:spPr>
          <a:xfrm>
            <a:off x="1502229" y="2642259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47756DB7-AB00-483E-9FD2-8BCF2FE8045B}"/>
              </a:ext>
            </a:extLst>
          </p:cNvPr>
          <p:cNvSpPr/>
          <p:nvPr/>
        </p:nvSpPr>
        <p:spPr>
          <a:xfrm>
            <a:off x="1923803" y="2642259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F620A834-7C6E-418D-8EDD-757A88A60A54}"/>
              </a:ext>
            </a:extLst>
          </p:cNvPr>
          <p:cNvSpPr/>
          <p:nvPr/>
        </p:nvSpPr>
        <p:spPr>
          <a:xfrm>
            <a:off x="2345377" y="2642259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B8DE4C0C-8D50-4E4D-A6C0-46B595F2DC79}"/>
              </a:ext>
            </a:extLst>
          </p:cNvPr>
          <p:cNvSpPr/>
          <p:nvPr/>
        </p:nvSpPr>
        <p:spPr>
          <a:xfrm>
            <a:off x="2766951" y="2642259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BFA79799-B64C-4F38-A567-C3492E6B0F30}"/>
              </a:ext>
            </a:extLst>
          </p:cNvPr>
          <p:cNvSpPr/>
          <p:nvPr/>
        </p:nvSpPr>
        <p:spPr>
          <a:xfrm>
            <a:off x="3188525" y="2642259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3EBB9025-DE0D-41F4-9D20-2CBC22015B93}"/>
              </a:ext>
            </a:extLst>
          </p:cNvPr>
          <p:cNvSpPr/>
          <p:nvPr/>
        </p:nvSpPr>
        <p:spPr>
          <a:xfrm>
            <a:off x="3610099" y="2642259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57C78C2D-10D3-4E38-B49D-4E80B4E7D67E}"/>
              </a:ext>
            </a:extLst>
          </p:cNvPr>
          <p:cNvSpPr/>
          <p:nvPr/>
        </p:nvSpPr>
        <p:spPr>
          <a:xfrm>
            <a:off x="4031673" y="2642259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15D8B670-A973-44DE-8CB2-597AE9639C81}"/>
              </a:ext>
            </a:extLst>
          </p:cNvPr>
          <p:cNvSpPr/>
          <p:nvPr/>
        </p:nvSpPr>
        <p:spPr>
          <a:xfrm>
            <a:off x="1080655" y="1530443"/>
            <a:ext cx="421574" cy="52251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AEBF44CD-D549-4572-A750-9C93B066DC15}"/>
              </a:ext>
            </a:extLst>
          </p:cNvPr>
          <p:cNvSpPr/>
          <p:nvPr/>
        </p:nvSpPr>
        <p:spPr>
          <a:xfrm>
            <a:off x="1502229" y="1530443"/>
            <a:ext cx="421574" cy="52251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5A3C9789-6730-4C96-942D-BBC6B9A26A08}"/>
              </a:ext>
            </a:extLst>
          </p:cNvPr>
          <p:cNvSpPr/>
          <p:nvPr/>
        </p:nvSpPr>
        <p:spPr>
          <a:xfrm>
            <a:off x="1923803" y="1530443"/>
            <a:ext cx="421574" cy="52251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F24EAD06-9660-46AD-84E1-FB06649683EF}"/>
              </a:ext>
            </a:extLst>
          </p:cNvPr>
          <p:cNvSpPr/>
          <p:nvPr/>
        </p:nvSpPr>
        <p:spPr>
          <a:xfrm>
            <a:off x="2345377" y="1530443"/>
            <a:ext cx="421574" cy="52251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80C4B79F-4848-43C9-A5AB-EC75371BE75F}"/>
              </a:ext>
            </a:extLst>
          </p:cNvPr>
          <p:cNvSpPr/>
          <p:nvPr/>
        </p:nvSpPr>
        <p:spPr>
          <a:xfrm>
            <a:off x="2766951" y="1530443"/>
            <a:ext cx="421574" cy="52251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02819C0C-8F2F-4E95-99CA-E54E3414545F}"/>
              </a:ext>
            </a:extLst>
          </p:cNvPr>
          <p:cNvSpPr/>
          <p:nvPr/>
        </p:nvSpPr>
        <p:spPr>
          <a:xfrm>
            <a:off x="3188525" y="1530443"/>
            <a:ext cx="421574" cy="52251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D228E146-02B6-4CAA-B6EB-7CD1108A06CA}"/>
              </a:ext>
            </a:extLst>
          </p:cNvPr>
          <p:cNvSpPr/>
          <p:nvPr/>
        </p:nvSpPr>
        <p:spPr>
          <a:xfrm>
            <a:off x="3610099" y="1530443"/>
            <a:ext cx="421574" cy="52251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9EC02A3D-9C3A-4641-9F21-FE6AA3D8E599}"/>
              </a:ext>
            </a:extLst>
          </p:cNvPr>
          <p:cNvSpPr/>
          <p:nvPr/>
        </p:nvSpPr>
        <p:spPr>
          <a:xfrm>
            <a:off x="4031673" y="1530443"/>
            <a:ext cx="421574" cy="52251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E8967826-9F5B-46F1-94D2-B78392D84921}"/>
              </a:ext>
            </a:extLst>
          </p:cNvPr>
          <p:cNvSpPr txBox="1"/>
          <p:nvPr/>
        </p:nvSpPr>
        <p:spPr>
          <a:xfrm>
            <a:off x="522658" y="264078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C08C41F1-46AF-4567-BF0E-4E06DDCB19E2}"/>
              </a:ext>
            </a:extLst>
          </p:cNvPr>
          <p:cNvCxnSpPr/>
          <p:nvPr/>
        </p:nvCxnSpPr>
        <p:spPr>
          <a:xfrm>
            <a:off x="69850" y="3372592"/>
            <a:ext cx="523842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28E4BBEF-9EB1-4034-9898-EF8D5702E4EE}"/>
              </a:ext>
            </a:extLst>
          </p:cNvPr>
          <p:cNvSpPr/>
          <p:nvPr/>
        </p:nvSpPr>
        <p:spPr>
          <a:xfrm>
            <a:off x="1080655" y="3476500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FBE1F70C-FD48-470E-AD2F-495E0C37BCE3}"/>
              </a:ext>
            </a:extLst>
          </p:cNvPr>
          <p:cNvSpPr/>
          <p:nvPr/>
        </p:nvSpPr>
        <p:spPr>
          <a:xfrm>
            <a:off x="1502229" y="3476500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2D76C1B3-D3D9-4D70-8E77-F32A19339B13}"/>
              </a:ext>
            </a:extLst>
          </p:cNvPr>
          <p:cNvSpPr/>
          <p:nvPr/>
        </p:nvSpPr>
        <p:spPr>
          <a:xfrm>
            <a:off x="1923803" y="3476500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F29A6408-2654-4E7D-8F3C-21ABACC20919}"/>
              </a:ext>
            </a:extLst>
          </p:cNvPr>
          <p:cNvSpPr/>
          <p:nvPr/>
        </p:nvSpPr>
        <p:spPr>
          <a:xfrm>
            <a:off x="2345377" y="3476500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CB85AF42-DB88-4761-B45C-8E413B567C50}"/>
              </a:ext>
            </a:extLst>
          </p:cNvPr>
          <p:cNvSpPr/>
          <p:nvPr/>
        </p:nvSpPr>
        <p:spPr>
          <a:xfrm>
            <a:off x="2766951" y="3476500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42A250DE-AC29-4A4E-A4CA-C2969C5CCB48}"/>
              </a:ext>
            </a:extLst>
          </p:cNvPr>
          <p:cNvSpPr/>
          <p:nvPr/>
        </p:nvSpPr>
        <p:spPr>
          <a:xfrm>
            <a:off x="3188525" y="3476500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9F4896F9-A0FC-4370-8682-63882A6B742B}"/>
              </a:ext>
            </a:extLst>
          </p:cNvPr>
          <p:cNvSpPr/>
          <p:nvPr/>
        </p:nvSpPr>
        <p:spPr>
          <a:xfrm>
            <a:off x="3610099" y="3476500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06468B19-0A4A-4FF8-BD9D-C080D5FACD8D}"/>
              </a:ext>
            </a:extLst>
          </p:cNvPr>
          <p:cNvSpPr/>
          <p:nvPr/>
        </p:nvSpPr>
        <p:spPr>
          <a:xfrm>
            <a:off x="4031673" y="3476500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FA24F3-3D5C-47E7-9000-64DDC07B6351}"/>
              </a:ext>
            </a:extLst>
          </p:cNvPr>
          <p:cNvSpPr txBox="1"/>
          <p:nvPr/>
        </p:nvSpPr>
        <p:spPr>
          <a:xfrm>
            <a:off x="5807033" y="1126681"/>
            <a:ext cx="39741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n-1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의 보수를 이용한 뺄셈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D162216-C5E5-4A82-97DD-7E09452A8BD5}"/>
              </a:ext>
            </a:extLst>
          </p:cNvPr>
          <p:cNvSpPr txBox="1"/>
          <p:nvPr/>
        </p:nvSpPr>
        <p:spPr>
          <a:xfrm>
            <a:off x="6371111" y="2007665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 = 5-3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D1CE136-2F92-4CD3-9EC9-D48CF9233382}"/>
              </a:ext>
            </a:extLst>
          </p:cNvPr>
          <p:cNvSpPr txBox="1"/>
          <p:nvPr/>
        </p:nvSpPr>
        <p:spPr>
          <a:xfrm>
            <a:off x="6371111" y="2583261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9 = 3+x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681A1C8-92BB-40B7-BFF0-1F9139328254}"/>
              </a:ext>
            </a:extLst>
          </p:cNvPr>
          <p:cNvSpPr txBox="1"/>
          <p:nvPr/>
        </p:nvSpPr>
        <p:spPr>
          <a:xfrm>
            <a:off x="6283435" y="3372592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5+6=1+1=2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90DC8A-A26C-493A-BA93-F8C907826023}"/>
              </a:ext>
            </a:extLst>
          </p:cNvPr>
          <p:cNvSpPr txBox="1"/>
          <p:nvPr/>
        </p:nvSpPr>
        <p:spPr>
          <a:xfrm>
            <a:off x="6337978" y="3974525"/>
            <a:ext cx="20537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carry + sum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B7AE5D98-206D-44E4-AA22-2BA9E57D6127}"/>
              </a:ext>
            </a:extLst>
          </p:cNvPr>
          <p:cNvSpPr/>
          <p:nvPr/>
        </p:nvSpPr>
        <p:spPr>
          <a:xfrm>
            <a:off x="455668" y="3476500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6479306-8B3B-418B-B1C7-7E72E96C76AF}"/>
              </a:ext>
            </a:extLst>
          </p:cNvPr>
          <p:cNvSpPr txBox="1"/>
          <p:nvPr/>
        </p:nvSpPr>
        <p:spPr>
          <a:xfrm>
            <a:off x="5529" y="3974525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carry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3B92A201-8EAA-4A70-9D0A-152F972246B1}"/>
              </a:ext>
            </a:extLst>
          </p:cNvPr>
          <p:cNvSpPr/>
          <p:nvPr/>
        </p:nvSpPr>
        <p:spPr>
          <a:xfrm>
            <a:off x="4031673" y="4157836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114D6936-A021-41AE-BA70-4F5C3F4E597E}"/>
              </a:ext>
            </a:extLst>
          </p:cNvPr>
          <p:cNvCxnSpPr/>
          <p:nvPr/>
        </p:nvCxnSpPr>
        <p:spPr>
          <a:xfrm>
            <a:off x="69850" y="4821382"/>
            <a:ext cx="523842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7FA60684-C565-4E3F-B6A1-175A7A6DA2D6}"/>
              </a:ext>
            </a:extLst>
          </p:cNvPr>
          <p:cNvSpPr/>
          <p:nvPr/>
        </p:nvSpPr>
        <p:spPr>
          <a:xfrm>
            <a:off x="1086593" y="4925289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F8687D83-D8EF-4DE4-B71A-76085B18EB82}"/>
              </a:ext>
            </a:extLst>
          </p:cNvPr>
          <p:cNvSpPr/>
          <p:nvPr/>
        </p:nvSpPr>
        <p:spPr>
          <a:xfrm>
            <a:off x="1508167" y="4925289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976CEEDA-9247-4E34-AFFE-C0E9437E9648}"/>
              </a:ext>
            </a:extLst>
          </p:cNvPr>
          <p:cNvSpPr/>
          <p:nvPr/>
        </p:nvSpPr>
        <p:spPr>
          <a:xfrm>
            <a:off x="1929741" y="4925289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D6225DE0-958A-4787-8A28-8F402748F01F}"/>
              </a:ext>
            </a:extLst>
          </p:cNvPr>
          <p:cNvSpPr/>
          <p:nvPr/>
        </p:nvSpPr>
        <p:spPr>
          <a:xfrm>
            <a:off x="2351315" y="4925289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DA2C8926-1070-47F7-A83F-145F04909563}"/>
              </a:ext>
            </a:extLst>
          </p:cNvPr>
          <p:cNvSpPr/>
          <p:nvPr/>
        </p:nvSpPr>
        <p:spPr>
          <a:xfrm>
            <a:off x="2772889" y="4925289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5536258E-E353-42EE-9F06-72A586A9AEC9}"/>
              </a:ext>
            </a:extLst>
          </p:cNvPr>
          <p:cNvSpPr/>
          <p:nvPr/>
        </p:nvSpPr>
        <p:spPr>
          <a:xfrm>
            <a:off x="3194463" y="4925289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F5CB8112-70C5-42DD-9B8E-AEC0E34A008E}"/>
              </a:ext>
            </a:extLst>
          </p:cNvPr>
          <p:cNvSpPr/>
          <p:nvPr/>
        </p:nvSpPr>
        <p:spPr>
          <a:xfrm>
            <a:off x="3616037" y="4925289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71DCD345-7145-4564-9800-0A433E441921}"/>
              </a:ext>
            </a:extLst>
          </p:cNvPr>
          <p:cNvSpPr/>
          <p:nvPr/>
        </p:nvSpPr>
        <p:spPr>
          <a:xfrm>
            <a:off x="4037611" y="4925289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9A7CFCA-A479-475B-B922-202CD767760D}"/>
              </a:ext>
            </a:extLst>
          </p:cNvPr>
          <p:cNvSpPr txBox="1"/>
          <p:nvPr/>
        </p:nvSpPr>
        <p:spPr>
          <a:xfrm>
            <a:off x="489163" y="432040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0321826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정수의 구조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79CF709-259B-45B6-B782-1342C86B066B}"/>
              </a:ext>
            </a:extLst>
          </p:cNvPr>
          <p:cNvSpPr/>
          <p:nvPr/>
        </p:nvSpPr>
        <p:spPr>
          <a:xfrm>
            <a:off x="1080655" y="1977241"/>
            <a:ext cx="421574" cy="522515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8250C748-1621-4A6B-ADDF-EB57ACEC878E}"/>
              </a:ext>
            </a:extLst>
          </p:cNvPr>
          <p:cNvSpPr/>
          <p:nvPr/>
        </p:nvSpPr>
        <p:spPr>
          <a:xfrm>
            <a:off x="1502229" y="1977241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1D957C1F-9DE6-4339-A70F-D59DC0DA74EB}"/>
              </a:ext>
            </a:extLst>
          </p:cNvPr>
          <p:cNvSpPr/>
          <p:nvPr/>
        </p:nvSpPr>
        <p:spPr>
          <a:xfrm>
            <a:off x="1923803" y="1977241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8D36F209-4B9B-43C1-B0B6-45C7EE8E4D2F}"/>
              </a:ext>
            </a:extLst>
          </p:cNvPr>
          <p:cNvSpPr/>
          <p:nvPr/>
        </p:nvSpPr>
        <p:spPr>
          <a:xfrm>
            <a:off x="2345377" y="1977241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34C99BD2-959A-479C-A312-739D5047D652}"/>
              </a:ext>
            </a:extLst>
          </p:cNvPr>
          <p:cNvSpPr/>
          <p:nvPr/>
        </p:nvSpPr>
        <p:spPr>
          <a:xfrm>
            <a:off x="2766951" y="1977241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A8773594-1E24-4D19-8C28-3C29C6ADA29E}"/>
              </a:ext>
            </a:extLst>
          </p:cNvPr>
          <p:cNvSpPr/>
          <p:nvPr/>
        </p:nvSpPr>
        <p:spPr>
          <a:xfrm>
            <a:off x="3188525" y="1977241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3168C2A1-49D1-4DF0-B25F-AB89ACD6E609}"/>
              </a:ext>
            </a:extLst>
          </p:cNvPr>
          <p:cNvSpPr/>
          <p:nvPr/>
        </p:nvSpPr>
        <p:spPr>
          <a:xfrm>
            <a:off x="3610099" y="1977241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BF8861D4-BC30-402C-969C-30EAE5AA1FA2}"/>
              </a:ext>
            </a:extLst>
          </p:cNvPr>
          <p:cNvSpPr/>
          <p:nvPr/>
        </p:nvSpPr>
        <p:spPr>
          <a:xfrm>
            <a:off x="4031673" y="1977241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837592-A654-4BB1-8244-3E40A3AF4BDC}"/>
              </a:ext>
            </a:extLst>
          </p:cNvPr>
          <p:cNvSpPr txBox="1"/>
          <p:nvPr/>
        </p:nvSpPr>
        <p:spPr>
          <a:xfrm>
            <a:off x="944231" y="926275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5-3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04F2383E-EE2B-45AF-B6DA-92BB33032D6B}"/>
              </a:ext>
            </a:extLst>
          </p:cNvPr>
          <p:cNvSpPr/>
          <p:nvPr/>
        </p:nvSpPr>
        <p:spPr>
          <a:xfrm>
            <a:off x="1080655" y="2642259"/>
            <a:ext cx="421574" cy="522515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DE96B48D-8EDC-4973-A048-A7E5B3CEDEF1}"/>
              </a:ext>
            </a:extLst>
          </p:cNvPr>
          <p:cNvSpPr/>
          <p:nvPr/>
        </p:nvSpPr>
        <p:spPr>
          <a:xfrm>
            <a:off x="1502229" y="2642259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47756DB7-AB00-483E-9FD2-8BCF2FE8045B}"/>
              </a:ext>
            </a:extLst>
          </p:cNvPr>
          <p:cNvSpPr/>
          <p:nvPr/>
        </p:nvSpPr>
        <p:spPr>
          <a:xfrm>
            <a:off x="1923803" y="2642259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F620A834-7C6E-418D-8EDD-757A88A60A54}"/>
              </a:ext>
            </a:extLst>
          </p:cNvPr>
          <p:cNvSpPr/>
          <p:nvPr/>
        </p:nvSpPr>
        <p:spPr>
          <a:xfrm>
            <a:off x="2345377" y="2642259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B8DE4C0C-8D50-4E4D-A6C0-46B595F2DC79}"/>
              </a:ext>
            </a:extLst>
          </p:cNvPr>
          <p:cNvSpPr/>
          <p:nvPr/>
        </p:nvSpPr>
        <p:spPr>
          <a:xfrm>
            <a:off x="2766951" y="2642259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BFA79799-B64C-4F38-A567-C3492E6B0F30}"/>
              </a:ext>
            </a:extLst>
          </p:cNvPr>
          <p:cNvSpPr/>
          <p:nvPr/>
        </p:nvSpPr>
        <p:spPr>
          <a:xfrm>
            <a:off x="3188525" y="2642259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3EBB9025-DE0D-41F4-9D20-2CBC22015B93}"/>
              </a:ext>
            </a:extLst>
          </p:cNvPr>
          <p:cNvSpPr/>
          <p:nvPr/>
        </p:nvSpPr>
        <p:spPr>
          <a:xfrm>
            <a:off x="3610099" y="2642259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57C78C2D-10D3-4E38-B49D-4E80B4E7D67E}"/>
              </a:ext>
            </a:extLst>
          </p:cNvPr>
          <p:cNvSpPr/>
          <p:nvPr/>
        </p:nvSpPr>
        <p:spPr>
          <a:xfrm>
            <a:off x="4031673" y="2642259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15D8B670-A973-44DE-8CB2-597AE9639C81}"/>
              </a:ext>
            </a:extLst>
          </p:cNvPr>
          <p:cNvSpPr/>
          <p:nvPr/>
        </p:nvSpPr>
        <p:spPr>
          <a:xfrm>
            <a:off x="1080655" y="1530443"/>
            <a:ext cx="421574" cy="52251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AEBF44CD-D549-4572-A750-9C93B066DC15}"/>
              </a:ext>
            </a:extLst>
          </p:cNvPr>
          <p:cNvSpPr/>
          <p:nvPr/>
        </p:nvSpPr>
        <p:spPr>
          <a:xfrm>
            <a:off x="1502229" y="1530443"/>
            <a:ext cx="421574" cy="52251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5A3C9789-6730-4C96-942D-BBC6B9A26A08}"/>
              </a:ext>
            </a:extLst>
          </p:cNvPr>
          <p:cNvSpPr/>
          <p:nvPr/>
        </p:nvSpPr>
        <p:spPr>
          <a:xfrm>
            <a:off x="1923803" y="1530443"/>
            <a:ext cx="421574" cy="52251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F24EAD06-9660-46AD-84E1-FB06649683EF}"/>
              </a:ext>
            </a:extLst>
          </p:cNvPr>
          <p:cNvSpPr/>
          <p:nvPr/>
        </p:nvSpPr>
        <p:spPr>
          <a:xfrm>
            <a:off x="2345377" y="1530443"/>
            <a:ext cx="421574" cy="52251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80C4B79F-4848-43C9-A5AB-EC75371BE75F}"/>
              </a:ext>
            </a:extLst>
          </p:cNvPr>
          <p:cNvSpPr/>
          <p:nvPr/>
        </p:nvSpPr>
        <p:spPr>
          <a:xfrm>
            <a:off x="2766951" y="1530443"/>
            <a:ext cx="421574" cy="52251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02819C0C-8F2F-4E95-99CA-E54E3414545F}"/>
              </a:ext>
            </a:extLst>
          </p:cNvPr>
          <p:cNvSpPr/>
          <p:nvPr/>
        </p:nvSpPr>
        <p:spPr>
          <a:xfrm>
            <a:off x="3188525" y="1530443"/>
            <a:ext cx="421574" cy="52251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D228E146-02B6-4CAA-B6EB-7CD1108A06CA}"/>
              </a:ext>
            </a:extLst>
          </p:cNvPr>
          <p:cNvSpPr/>
          <p:nvPr/>
        </p:nvSpPr>
        <p:spPr>
          <a:xfrm>
            <a:off x="3610099" y="1530443"/>
            <a:ext cx="421574" cy="52251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9EC02A3D-9C3A-4641-9F21-FE6AA3D8E599}"/>
              </a:ext>
            </a:extLst>
          </p:cNvPr>
          <p:cNvSpPr/>
          <p:nvPr/>
        </p:nvSpPr>
        <p:spPr>
          <a:xfrm>
            <a:off x="4031673" y="1530443"/>
            <a:ext cx="421574" cy="52251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E8967826-9F5B-46F1-94D2-B78392D84921}"/>
              </a:ext>
            </a:extLst>
          </p:cNvPr>
          <p:cNvSpPr txBox="1"/>
          <p:nvPr/>
        </p:nvSpPr>
        <p:spPr>
          <a:xfrm>
            <a:off x="522658" y="264078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C08C41F1-46AF-4567-BF0E-4E06DDCB19E2}"/>
              </a:ext>
            </a:extLst>
          </p:cNvPr>
          <p:cNvCxnSpPr/>
          <p:nvPr/>
        </p:nvCxnSpPr>
        <p:spPr>
          <a:xfrm>
            <a:off x="69850" y="3372592"/>
            <a:ext cx="523842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28E4BBEF-9EB1-4034-9898-EF8D5702E4EE}"/>
              </a:ext>
            </a:extLst>
          </p:cNvPr>
          <p:cNvSpPr/>
          <p:nvPr/>
        </p:nvSpPr>
        <p:spPr>
          <a:xfrm>
            <a:off x="1080655" y="3476500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FBE1F70C-FD48-470E-AD2F-495E0C37BCE3}"/>
              </a:ext>
            </a:extLst>
          </p:cNvPr>
          <p:cNvSpPr/>
          <p:nvPr/>
        </p:nvSpPr>
        <p:spPr>
          <a:xfrm>
            <a:off x="1502229" y="3476500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2D76C1B3-D3D9-4D70-8E77-F32A19339B13}"/>
              </a:ext>
            </a:extLst>
          </p:cNvPr>
          <p:cNvSpPr/>
          <p:nvPr/>
        </p:nvSpPr>
        <p:spPr>
          <a:xfrm>
            <a:off x="1923803" y="3476500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F29A6408-2654-4E7D-8F3C-21ABACC20919}"/>
              </a:ext>
            </a:extLst>
          </p:cNvPr>
          <p:cNvSpPr/>
          <p:nvPr/>
        </p:nvSpPr>
        <p:spPr>
          <a:xfrm>
            <a:off x="2345377" y="3476500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CB85AF42-DB88-4761-B45C-8E413B567C50}"/>
              </a:ext>
            </a:extLst>
          </p:cNvPr>
          <p:cNvSpPr/>
          <p:nvPr/>
        </p:nvSpPr>
        <p:spPr>
          <a:xfrm>
            <a:off x="2766951" y="3476500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42A250DE-AC29-4A4E-A4CA-C2969C5CCB48}"/>
              </a:ext>
            </a:extLst>
          </p:cNvPr>
          <p:cNvSpPr/>
          <p:nvPr/>
        </p:nvSpPr>
        <p:spPr>
          <a:xfrm>
            <a:off x="3188525" y="3476500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9F4896F9-A0FC-4370-8682-63882A6B742B}"/>
              </a:ext>
            </a:extLst>
          </p:cNvPr>
          <p:cNvSpPr/>
          <p:nvPr/>
        </p:nvSpPr>
        <p:spPr>
          <a:xfrm>
            <a:off x="3610099" y="3476500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06468B19-0A4A-4FF8-BD9D-C080D5FACD8D}"/>
              </a:ext>
            </a:extLst>
          </p:cNvPr>
          <p:cNvSpPr/>
          <p:nvPr/>
        </p:nvSpPr>
        <p:spPr>
          <a:xfrm>
            <a:off x="4031673" y="3476500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FA24F3-3D5C-47E7-9000-64DDC07B6351}"/>
              </a:ext>
            </a:extLst>
          </p:cNvPr>
          <p:cNvSpPr txBox="1"/>
          <p:nvPr/>
        </p:nvSpPr>
        <p:spPr>
          <a:xfrm>
            <a:off x="5807033" y="1126681"/>
            <a:ext cx="36343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의 보수를 이용한 뺄셈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D162216-C5E5-4A82-97DD-7E09452A8BD5}"/>
              </a:ext>
            </a:extLst>
          </p:cNvPr>
          <p:cNvSpPr txBox="1"/>
          <p:nvPr/>
        </p:nvSpPr>
        <p:spPr>
          <a:xfrm>
            <a:off x="6371111" y="2007665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 = 5-3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D1CE136-2F92-4CD3-9EC9-D48CF9233382}"/>
              </a:ext>
            </a:extLst>
          </p:cNvPr>
          <p:cNvSpPr txBox="1"/>
          <p:nvPr/>
        </p:nvSpPr>
        <p:spPr>
          <a:xfrm>
            <a:off x="6371111" y="2583261"/>
            <a:ext cx="1544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 = 3+x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681A1C8-92BB-40B7-BFF0-1F9139328254}"/>
              </a:ext>
            </a:extLst>
          </p:cNvPr>
          <p:cNvSpPr txBox="1"/>
          <p:nvPr/>
        </p:nvSpPr>
        <p:spPr>
          <a:xfrm>
            <a:off x="6283435" y="3372592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5+7=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90DC8A-A26C-493A-BA93-F8C907826023}"/>
              </a:ext>
            </a:extLst>
          </p:cNvPr>
          <p:cNvSpPr txBox="1"/>
          <p:nvPr/>
        </p:nvSpPr>
        <p:spPr>
          <a:xfrm>
            <a:off x="6337978" y="3974525"/>
            <a:ext cx="2297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carry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를 버림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B7AE5D98-206D-44E4-AA22-2BA9E57D6127}"/>
              </a:ext>
            </a:extLst>
          </p:cNvPr>
          <p:cNvSpPr/>
          <p:nvPr/>
        </p:nvSpPr>
        <p:spPr>
          <a:xfrm>
            <a:off x="455668" y="3476500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6479306-8B3B-418B-B1C7-7E72E96C76AF}"/>
              </a:ext>
            </a:extLst>
          </p:cNvPr>
          <p:cNvSpPr txBox="1"/>
          <p:nvPr/>
        </p:nvSpPr>
        <p:spPr>
          <a:xfrm>
            <a:off x="5529" y="3974525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carry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4550F1F-4976-432D-BD4B-B5EE599F744B}"/>
              </a:ext>
            </a:extLst>
          </p:cNvPr>
          <p:cNvSpPr txBox="1"/>
          <p:nvPr/>
        </p:nvSpPr>
        <p:spPr>
          <a:xfrm>
            <a:off x="4532929" y="2017689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4D9000E-4F18-461F-9082-2461C2639170}"/>
              </a:ext>
            </a:extLst>
          </p:cNvPr>
          <p:cNvSpPr txBox="1"/>
          <p:nvPr/>
        </p:nvSpPr>
        <p:spPr>
          <a:xfrm>
            <a:off x="4507523" y="2648208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6044363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DF7CA341-D506-40A7-A63E-21C07ECD778D}"/>
              </a:ext>
            </a:extLst>
          </p:cNvPr>
          <p:cNvSpPr txBox="1"/>
          <p:nvPr/>
        </p:nvSpPr>
        <p:spPr>
          <a:xfrm>
            <a:off x="748185" y="903249"/>
            <a:ext cx="28815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tf.keras.layers.Conv2D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F6BAC03D-B606-4E44-819D-B6187BE7B1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0228" y="1303359"/>
            <a:ext cx="8987742" cy="5016758"/>
          </a:xfrm>
          <a:prstGeom prst="rect">
            <a:avLst/>
          </a:prstGeom>
          <a:solidFill>
            <a:srgbClr val="F1F3F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Arguments</a:t>
            </a:r>
            <a: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: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b="1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filters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: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Integer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,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dimensionality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of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output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space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(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i.e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.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number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of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output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filters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in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convolution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).</a:t>
            </a:r>
            <a:endParaRPr kumimoji="0" lang="en-US" altLang="ko-KR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ea typeface="Robot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ko-KR" altLang="ko-KR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latin typeface="Arial" panose="020B0604020202020204" pitchFamily="34" charset="0"/>
              <a:ea typeface="Roboto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b="1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kernel_size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: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An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integer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or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tuple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/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list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of 2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integers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,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specifying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height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and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width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of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2D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convolution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window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.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Can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be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a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single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integer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to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specify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same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value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for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all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spatial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dimensions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.</a:t>
            </a:r>
            <a:endParaRPr kumimoji="0" lang="en-US" altLang="ko-KR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ea typeface="Robot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ko-KR" altLang="ko-KR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latin typeface="Arial" panose="020B0604020202020204" pitchFamily="34" charset="0"/>
              <a:ea typeface="Roboto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b="1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strides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: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An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integer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or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tuple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/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list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of 2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integers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,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specifying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strides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of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convolution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along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height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and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width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.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Can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be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a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single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integer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to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specify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same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value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for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all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spatial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dimensions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.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Specifying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any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stride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value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!= 1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incompatible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with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specifying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any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dilation_rate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 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value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!= 1.</a:t>
            </a:r>
            <a:endParaRPr kumimoji="0" lang="en-US" altLang="ko-KR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latin typeface="Arial" panose="020B0604020202020204" pitchFamily="34" charset="0"/>
              <a:ea typeface="Robot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ko-KR" altLang="ko-KR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latin typeface="Arial" panose="020B0604020202020204" pitchFamily="34" charset="0"/>
              <a:ea typeface="Roboto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b="1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padding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: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one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of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"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valid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"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 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or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"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same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"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 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(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case-insensitive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).</a:t>
            </a:r>
            <a:endParaRPr kumimoji="0" lang="en-US" altLang="ko-KR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latin typeface="Arial" panose="020B0604020202020204" pitchFamily="34" charset="0"/>
              <a:ea typeface="Robot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ko-KR" altLang="ko-KR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latin typeface="Arial" panose="020B0604020202020204" pitchFamily="34" charset="0"/>
              <a:ea typeface="Roboto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b="1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data_format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: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A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string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,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one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of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channels_last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 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(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default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)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or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channels_first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. The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ordering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of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dimensions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in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inputs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.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channels_last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 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corresponds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to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inputs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with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shape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(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batch_size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,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height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,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width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,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channels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)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 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while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channels_first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 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corresponds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to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inputs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with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shape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(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batch_size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,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channels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,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height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,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width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)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.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It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defaults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to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image_data_format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 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value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found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in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your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Keras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config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file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at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~/.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keras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/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keras.json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.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If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you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never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set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it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,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then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it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will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be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"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channels_last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".</a:t>
            </a:r>
            <a:endParaRPr kumimoji="0" lang="ko-KR" altLang="ko-KR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latin typeface="Arial" panose="020B0604020202020204" pitchFamily="34" charset="0"/>
              <a:ea typeface="Robot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663538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DF7CA341-D506-40A7-A63E-21C07ECD778D}"/>
              </a:ext>
            </a:extLst>
          </p:cNvPr>
          <p:cNvSpPr txBox="1"/>
          <p:nvPr/>
        </p:nvSpPr>
        <p:spPr>
          <a:xfrm>
            <a:off x="609289" y="938431"/>
            <a:ext cx="28815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tf.keras.layers.Conv2D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CC912B1-C230-4E52-9137-C0886632AE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2784" y="1336120"/>
            <a:ext cx="8160152" cy="4185761"/>
          </a:xfrm>
          <a:prstGeom prst="rect">
            <a:avLst/>
          </a:prstGeom>
          <a:solidFill>
            <a:srgbClr val="F1F3F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ko-KR" altLang="ko-KR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b="1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activation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: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Activation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function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to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use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.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If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you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don't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specify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anything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,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no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activation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applied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(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see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1967D2"/>
                </a:solidFill>
                <a:effectLst/>
                <a:latin typeface="Consolas" panose="020B0609020204030204" pitchFamily="49" charset="0"/>
                <a:ea typeface="Roboto Mono"/>
                <a:hlinkClick r:id="rId3"/>
              </a:rPr>
              <a:t>keras.activations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).</a:t>
            </a:r>
            <a:endParaRPr kumimoji="0" lang="en-US" altLang="ko-KR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ea typeface="Roboto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ko-KR" altLang="ko-KR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latin typeface="Arial" panose="020B0604020202020204" pitchFamily="34" charset="0"/>
              <a:ea typeface="Roboto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b="1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use_bias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: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Boolean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,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whether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layer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uses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a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bias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vector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.</a:t>
            </a:r>
            <a:endParaRPr kumimoji="0" lang="en-US" altLang="ko-KR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ea typeface="Roboto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ko-KR" altLang="ko-KR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latin typeface="Arial" panose="020B0604020202020204" pitchFamily="34" charset="0"/>
              <a:ea typeface="Roboto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b="1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kernel_initializer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: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Initializer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for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kernel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 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weights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matrix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(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see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1967D2"/>
                </a:solidFill>
                <a:effectLst/>
                <a:latin typeface="Consolas" panose="020B0609020204030204" pitchFamily="49" charset="0"/>
                <a:ea typeface="Roboto Mono"/>
                <a:hlinkClick r:id="rId4"/>
              </a:rPr>
              <a:t>keras.initializers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).</a:t>
            </a:r>
            <a:endParaRPr kumimoji="0" lang="en-US" altLang="ko-KR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ea typeface="Roboto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ko-KR" altLang="ko-KR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latin typeface="Arial" panose="020B0604020202020204" pitchFamily="34" charset="0"/>
              <a:ea typeface="Roboto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b="1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bias_initializer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: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Initializer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for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bias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vector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(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see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1967D2"/>
                </a:solidFill>
                <a:effectLst/>
                <a:latin typeface="Consolas" panose="020B0609020204030204" pitchFamily="49" charset="0"/>
                <a:ea typeface="Roboto Mono"/>
                <a:hlinkClick r:id="rId4"/>
              </a:rPr>
              <a:t>keras.initializers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).</a:t>
            </a:r>
            <a:endParaRPr kumimoji="0" lang="en-US" altLang="ko-KR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ea typeface="Roboto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ko-KR" altLang="ko-KR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latin typeface="Arial" panose="020B0604020202020204" pitchFamily="34" charset="0"/>
              <a:ea typeface="Roboto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b="1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kernel_regularizer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: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Regularizer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function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applied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to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kernel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 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weights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matrix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(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see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1967D2"/>
                </a:solidFill>
                <a:effectLst/>
                <a:latin typeface="Consolas" panose="020B0609020204030204" pitchFamily="49" charset="0"/>
                <a:ea typeface="Roboto Mono"/>
                <a:hlinkClick r:id="rId5"/>
              </a:rPr>
              <a:t>keras.regularizers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).</a:t>
            </a:r>
            <a:endParaRPr kumimoji="0" lang="en-US" altLang="ko-KR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ea typeface="Roboto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ko-KR" altLang="ko-KR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latin typeface="Arial" panose="020B0604020202020204" pitchFamily="34" charset="0"/>
              <a:ea typeface="Roboto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b="1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bias_regularizer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: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Regularizer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function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applied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to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bias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vector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(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see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1967D2"/>
                </a:solidFill>
                <a:effectLst/>
                <a:latin typeface="Consolas" panose="020B0609020204030204" pitchFamily="49" charset="0"/>
                <a:ea typeface="Roboto Mono"/>
                <a:hlinkClick r:id="rId5"/>
              </a:rPr>
              <a:t>keras.regularizers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).</a:t>
            </a:r>
            <a:endParaRPr kumimoji="0" lang="ko-KR" altLang="ko-KR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latin typeface="Arial" panose="020B0604020202020204" pitchFamily="34" charset="0"/>
              <a:ea typeface="Robot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0686857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70682A8-FB2B-4CB1-BCA6-1253242A855C}"/>
              </a:ext>
            </a:extLst>
          </p:cNvPr>
          <p:cNvSpPr/>
          <p:nvPr/>
        </p:nvSpPr>
        <p:spPr>
          <a:xfrm>
            <a:off x="680575" y="1289365"/>
            <a:ext cx="8756439" cy="2246769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import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tensorflow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as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tf</a:t>
            </a:r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import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numpy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as np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import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keras</a:t>
            </a:r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from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keras.layers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import *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import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matplotlib.pyplot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as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</a:t>
            </a:r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image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tf.constant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([[[[1],[2],[3]],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[[4],[5],[6]],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[[7],[8],[9]]]],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dtype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=np.float32)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image.shape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plt.imshow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image.numpy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().reshape(3,3),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cmap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='gray')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5B3228-ABC8-4D17-B278-14D45952A206}"/>
              </a:ext>
            </a:extLst>
          </p:cNvPr>
          <p:cNvSpPr txBox="1"/>
          <p:nvPr/>
        </p:nvSpPr>
        <p:spPr>
          <a:xfrm>
            <a:off x="1039484" y="3628663"/>
            <a:ext cx="50870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(1, 3, 3, 1)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26627" name="Picture 3">
            <a:extLst>
              <a:ext uri="{FF2B5EF4-FFF2-40B4-BE49-F238E27FC236}">
                <a16:creationId xmlns:a16="http://schemas.microsoft.com/office/drawing/2014/main" id="{6EDA36A9-73DD-4EBF-8A87-0044E64632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5138" y="3967217"/>
            <a:ext cx="2581275" cy="24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7144067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5B3228-ABC8-4D17-B278-14D45952A206}"/>
              </a:ext>
            </a:extLst>
          </p:cNvPr>
          <p:cNvSpPr txBox="1"/>
          <p:nvPr/>
        </p:nvSpPr>
        <p:spPr>
          <a:xfrm>
            <a:off x="966178" y="1093808"/>
            <a:ext cx="20933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[[[[1],[2],[3]],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[[4],[5],[6]],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[[7],[8],[9]]]]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0A51706E-E6D6-4CC8-A4DB-CD83EA6F1451}"/>
              </a:ext>
            </a:extLst>
          </p:cNvPr>
          <p:cNvSpPr txBox="1"/>
          <p:nvPr/>
        </p:nvSpPr>
        <p:spPr>
          <a:xfrm>
            <a:off x="4025753" y="1112604"/>
            <a:ext cx="20933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(1,3,3,1)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061BCE6-1410-483B-94D8-4DE8378B60BA}"/>
              </a:ext>
            </a:extLst>
          </p:cNvPr>
          <p:cNvSpPr/>
          <p:nvPr/>
        </p:nvSpPr>
        <p:spPr>
          <a:xfrm>
            <a:off x="966178" y="2309751"/>
            <a:ext cx="8807214" cy="160910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3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0CB43500-CBAA-47A7-8F08-4982F5039426}"/>
              </a:ext>
            </a:extLst>
          </p:cNvPr>
          <p:cNvSpPr txBox="1"/>
          <p:nvPr/>
        </p:nvSpPr>
        <p:spPr>
          <a:xfrm>
            <a:off x="3687306" y="1739433"/>
            <a:ext cx="38649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ctrl+d :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복사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붙혀넣기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5F49EBAD-4867-4AAE-B336-93C6E8E2AA91}"/>
              </a:ext>
            </a:extLst>
          </p:cNvPr>
          <p:cNvGrpSpPr/>
          <p:nvPr/>
        </p:nvGrpSpPr>
        <p:grpSpPr>
          <a:xfrm>
            <a:off x="1061181" y="2416850"/>
            <a:ext cx="8624686" cy="1407005"/>
            <a:chOff x="1061181" y="2416850"/>
            <a:chExt cx="5829828" cy="1407005"/>
          </a:xfrm>
        </p:grpSpPr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BDC83DF7-A123-444F-88BB-FD7CB0BC8E6A}"/>
                </a:ext>
              </a:extLst>
            </p:cNvPr>
            <p:cNvSpPr/>
            <p:nvPr/>
          </p:nvSpPr>
          <p:spPr>
            <a:xfrm>
              <a:off x="1061181" y="2416850"/>
              <a:ext cx="1943276" cy="140700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3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625B8194-CBBD-4172-B19E-724CB6FCB431}"/>
                </a:ext>
              </a:extLst>
            </p:cNvPr>
            <p:cNvSpPr/>
            <p:nvPr/>
          </p:nvSpPr>
          <p:spPr>
            <a:xfrm>
              <a:off x="3004457" y="2416850"/>
              <a:ext cx="1943276" cy="140700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3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0BDB9A4A-9BF0-41DA-946E-5F3136563572}"/>
                </a:ext>
              </a:extLst>
            </p:cNvPr>
            <p:cNvSpPr/>
            <p:nvPr/>
          </p:nvSpPr>
          <p:spPr>
            <a:xfrm>
              <a:off x="4947733" y="2416850"/>
              <a:ext cx="1943276" cy="140700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3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ED7AE865-1E09-4918-B717-06B1EBD91A04}"/>
              </a:ext>
            </a:extLst>
          </p:cNvPr>
          <p:cNvSpPr txBox="1"/>
          <p:nvPr/>
        </p:nvSpPr>
        <p:spPr>
          <a:xfrm>
            <a:off x="7840911" y="1086417"/>
            <a:ext cx="38649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ctrl+g :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그룹화 하기</a:t>
            </a: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6366B3F3-D65C-437E-9D76-2D1CDA89C046}"/>
              </a:ext>
            </a:extLst>
          </p:cNvPr>
          <p:cNvSpPr/>
          <p:nvPr/>
        </p:nvSpPr>
        <p:spPr>
          <a:xfrm>
            <a:off x="1160281" y="2505830"/>
            <a:ext cx="896090" cy="12429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3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FB894326-1AC6-4BE7-84F6-23DF923095DB}"/>
              </a:ext>
            </a:extLst>
          </p:cNvPr>
          <p:cNvSpPr/>
          <p:nvPr/>
        </p:nvSpPr>
        <p:spPr>
          <a:xfrm>
            <a:off x="2056371" y="2505830"/>
            <a:ext cx="896090" cy="12429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3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906B2AB1-7A7D-4315-A30C-85149344148F}"/>
              </a:ext>
            </a:extLst>
          </p:cNvPr>
          <p:cNvSpPr/>
          <p:nvPr/>
        </p:nvSpPr>
        <p:spPr>
          <a:xfrm>
            <a:off x="2952461" y="2505830"/>
            <a:ext cx="896090" cy="12429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3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4C45BA71-DE3D-4885-AC86-7F98425B4FE3}"/>
              </a:ext>
            </a:extLst>
          </p:cNvPr>
          <p:cNvSpPr txBox="1"/>
          <p:nvPr/>
        </p:nvSpPr>
        <p:spPr>
          <a:xfrm>
            <a:off x="7840910" y="1707713"/>
            <a:ext cx="48073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shift+ctrl+g :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그룹화 해지</a:t>
            </a: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299CF79C-1DDD-4E02-917B-07F29EBE47D4}"/>
              </a:ext>
            </a:extLst>
          </p:cNvPr>
          <p:cNvSpPr/>
          <p:nvPr/>
        </p:nvSpPr>
        <p:spPr>
          <a:xfrm>
            <a:off x="1247806" y="2594810"/>
            <a:ext cx="721040" cy="106956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3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3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0457E0E3-7459-49C3-A01A-AF748675C941}"/>
              </a:ext>
            </a:extLst>
          </p:cNvPr>
          <p:cNvSpPr/>
          <p:nvPr/>
        </p:nvSpPr>
        <p:spPr>
          <a:xfrm>
            <a:off x="2151374" y="2579522"/>
            <a:ext cx="721040" cy="106956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3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3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D7449F0E-CCCC-42A7-A79C-E25DA6916370}"/>
              </a:ext>
            </a:extLst>
          </p:cNvPr>
          <p:cNvSpPr/>
          <p:nvPr/>
        </p:nvSpPr>
        <p:spPr>
          <a:xfrm>
            <a:off x="3030886" y="2586044"/>
            <a:ext cx="721040" cy="106956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3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3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03B48B70-DB1D-4BE6-8D28-693B15B24338}"/>
              </a:ext>
            </a:extLst>
          </p:cNvPr>
          <p:cNvSpPr/>
          <p:nvPr/>
        </p:nvSpPr>
        <p:spPr>
          <a:xfrm>
            <a:off x="4031079" y="2505830"/>
            <a:ext cx="896090" cy="12429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3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80C6C56F-0D2C-4489-BC4D-5ED9C2CC109B}"/>
              </a:ext>
            </a:extLst>
          </p:cNvPr>
          <p:cNvSpPr/>
          <p:nvPr/>
        </p:nvSpPr>
        <p:spPr>
          <a:xfrm>
            <a:off x="4927169" y="2505830"/>
            <a:ext cx="896090" cy="12429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3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C9A14C7E-DB06-4F2A-A45B-CFD70B181394}"/>
              </a:ext>
            </a:extLst>
          </p:cNvPr>
          <p:cNvSpPr/>
          <p:nvPr/>
        </p:nvSpPr>
        <p:spPr>
          <a:xfrm>
            <a:off x="5823259" y="2505830"/>
            <a:ext cx="896090" cy="12429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3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87A5EA63-E958-4931-98DE-A826B439043B}"/>
              </a:ext>
            </a:extLst>
          </p:cNvPr>
          <p:cNvSpPr/>
          <p:nvPr/>
        </p:nvSpPr>
        <p:spPr>
          <a:xfrm>
            <a:off x="4118604" y="2594810"/>
            <a:ext cx="721040" cy="106956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3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3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3A413B3E-42AA-472D-8589-9B2D8A642620}"/>
              </a:ext>
            </a:extLst>
          </p:cNvPr>
          <p:cNvSpPr/>
          <p:nvPr/>
        </p:nvSpPr>
        <p:spPr>
          <a:xfrm>
            <a:off x="5022172" y="2579522"/>
            <a:ext cx="721040" cy="106956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3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3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1E1722ED-4989-4BCC-A7C0-B3B1CF9486A4}"/>
              </a:ext>
            </a:extLst>
          </p:cNvPr>
          <p:cNvSpPr/>
          <p:nvPr/>
        </p:nvSpPr>
        <p:spPr>
          <a:xfrm>
            <a:off x="5901684" y="2586044"/>
            <a:ext cx="721040" cy="106956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3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3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702CFD56-0A77-4909-8BF4-D67B518C381D}"/>
              </a:ext>
            </a:extLst>
          </p:cNvPr>
          <p:cNvSpPr/>
          <p:nvPr/>
        </p:nvSpPr>
        <p:spPr>
          <a:xfrm>
            <a:off x="6898496" y="2490542"/>
            <a:ext cx="896090" cy="12429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3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51326BA0-4A41-416E-A6DB-61940188F927}"/>
              </a:ext>
            </a:extLst>
          </p:cNvPr>
          <p:cNvSpPr/>
          <p:nvPr/>
        </p:nvSpPr>
        <p:spPr>
          <a:xfrm>
            <a:off x="7794586" y="2490542"/>
            <a:ext cx="896090" cy="12429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3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6E469DF6-F7BF-4FA6-A408-12059B3D9BEF}"/>
              </a:ext>
            </a:extLst>
          </p:cNvPr>
          <p:cNvSpPr/>
          <p:nvPr/>
        </p:nvSpPr>
        <p:spPr>
          <a:xfrm>
            <a:off x="8690676" y="2490542"/>
            <a:ext cx="896090" cy="12429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3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E2157EBE-D748-4B2B-97A8-C3366E9D21D6}"/>
              </a:ext>
            </a:extLst>
          </p:cNvPr>
          <p:cNvSpPr/>
          <p:nvPr/>
        </p:nvSpPr>
        <p:spPr>
          <a:xfrm>
            <a:off x="6986021" y="2579522"/>
            <a:ext cx="721040" cy="106956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3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3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FCA84DBA-399F-46AA-97EA-AB877CC7800B}"/>
              </a:ext>
            </a:extLst>
          </p:cNvPr>
          <p:cNvSpPr/>
          <p:nvPr/>
        </p:nvSpPr>
        <p:spPr>
          <a:xfrm>
            <a:off x="7889589" y="2564234"/>
            <a:ext cx="721040" cy="106956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3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3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14E49AB4-0B4B-4801-9C41-D711A6B1F44C}"/>
              </a:ext>
            </a:extLst>
          </p:cNvPr>
          <p:cNvSpPr/>
          <p:nvPr/>
        </p:nvSpPr>
        <p:spPr>
          <a:xfrm>
            <a:off x="8769101" y="2570756"/>
            <a:ext cx="721040" cy="106956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3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3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8551056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5B3228-ABC8-4D17-B278-14D45952A206}"/>
              </a:ext>
            </a:extLst>
          </p:cNvPr>
          <p:cNvSpPr txBox="1"/>
          <p:nvPr/>
        </p:nvSpPr>
        <p:spPr>
          <a:xfrm>
            <a:off x="966178" y="1093808"/>
            <a:ext cx="68968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weight = np.array([[[[1.]],[[1.]]],[[[1.]],[[1.]]]])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0A51706E-E6D6-4CC8-A4DB-CD83EA6F1451}"/>
              </a:ext>
            </a:extLst>
          </p:cNvPr>
          <p:cNvSpPr txBox="1"/>
          <p:nvPr/>
        </p:nvSpPr>
        <p:spPr>
          <a:xfrm>
            <a:off x="5586413" y="1432362"/>
            <a:ext cx="20933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(2,2,1,1)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EE599E6-81C7-43B6-8879-62BDFD97B591}"/>
              </a:ext>
            </a:extLst>
          </p:cNvPr>
          <p:cNvSpPr/>
          <p:nvPr/>
        </p:nvSpPr>
        <p:spPr>
          <a:xfrm>
            <a:off x="8826627" y="1432362"/>
            <a:ext cx="432122" cy="43212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ED8DCF3-FD18-4FC0-A657-CD8C73F19DD4}"/>
              </a:ext>
            </a:extLst>
          </p:cNvPr>
          <p:cNvSpPr/>
          <p:nvPr/>
        </p:nvSpPr>
        <p:spPr>
          <a:xfrm>
            <a:off x="9258749" y="1432362"/>
            <a:ext cx="432122" cy="43212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654B12AE-3133-401E-8597-D5A11844D406}"/>
              </a:ext>
            </a:extLst>
          </p:cNvPr>
          <p:cNvSpPr/>
          <p:nvPr/>
        </p:nvSpPr>
        <p:spPr>
          <a:xfrm>
            <a:off x="8826627" y="1860626"/>
            <a:ext cx="432122" cy="43212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47D693C-8AF4-4895-8201-274B8B7BDDE5}"/>
              </a:ext>
            </a:extLst>
          </p:cNvPr>
          <p:cNvSpPr/>
          <p:nvPr/>
        </p:nvSpPr>
        <p:spPr>
          <a:xfrm>
            <a:off x="9258749" y="1860626"/>
            <a:ext cx="432122" cy="43212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D47602AA-E5B9-456F-BE6F-E23526D4AD37}"/>
              </a:ext>
            </a:extLst>
          </p:cNvPr>
          <p:cNvGrpSpPr/>
          <p:nvPr/>
        </p:nvGrpSpPr>
        <p:grpSpPr>
          <a:xfrm>
            <a:off x="2079414" y="2370667"/>
            <a:ext cx="5621868" cy="1368213"/>
            <a:chOff x="2079414" y="2370667"/>
            <a:chExt cx="5621868" cy="1368213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57BF3C1A-48D1-4AFB-B18C-BE4FB7F6EE1C}"/>
                </a:ext>
              </a:extLst>
            </p:cNvPr>
            <p:cNvSpPr/>
            <p:nvPr/>
          </p:nvSpPr>
          <p:spPr>
            <a:xfrm>
              <a:off x="2079414" y="2370667"/>
              <a:ext cx="2810934" cy="136821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2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72DDA5A4-22C0-4DB9-A51C-8DE9BC958C9A}"/>
                </a:ext>
              </a:extLst>
            </p:cNvPr>
            <p:cNvSpPr/>
            <p:nvPr/>
          </p:nvSpPr>
          <p:spPr>
            <a:xfrm>
              <a:off x="4890348" y="2370667"/>
              <a:ext cx="2810934" cy="136821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2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4E24899-C821-43E3-892D-C7D359DC3AC6}"/>
              </a:ext>
            </a:extLst>
          </p:cNvPr>
          <p:cNvSpPr/>
          <p:nvPr/>
        </p:nvSpPr>
        <p:spPr>
          <a:xfrm>
            <a:off x="2177628" y="2468880"/>
            <a:ext cx="1298786" cy="117517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72CE0EA-D76D-4643-B12B-487A24CA89FE}"/>
              </a:ext>
            </a:extLst>
          </p:cNvPr>
          <p:cNvSpPr/>
          <p:nvPr/>
        </p:nvSpPr>
        <p:spPr>
          <a:xfrm>
            <a:off x="3476414" y="2468880"/>
            <a:ext cx="1298786" cy="117517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3C12DC6E-E359-4241-93D8-C48592671631}"/>
              </a:ext>
            </a:extLst>
          </p:cNvPr>
          <p:cNvSpPr/>
          <p:nvPr/>
        </p:nvSpPr>
        <p:spPr>
          <a:xfrm>
            <a:off x="2292776" y="2563708"/>
            <a:ext cx="1068490" cy="9448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C485A582-ACEB-4393-9303-91F2E2AEFC54}"/>
              </a:ext>
            </a:extLst>
          </p:cNvPr>
          <p:cNvSpPr/>
          <p:nvPr/>
        </p:nvSpPr>
        <p:spPr>
          <a:xfrm>
            <a:off x="2407924" y="2699173"/>
            <a:ext cx="843276" cy="6739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F0C15D8D-50C3-42F3-8AA2-1F7F86A74A3C}"/>
              </a:ext>
            </a:extLst>
          </p:cNvPr>
          <p:cNvSpPr/>
          <p:nvPr/>
        </p:nvSpPr>
        <p:spPr>
          <a:xfrm>
            <a:off x="3591562" y="2563708"/>
            <a:ext cx="1068490" cy="9448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3FB30CE6-3FAD-475B-972E-2059FCC13FC0}"/>
              </a:ext>
            </a:extLst>
          </p:cNvPr>
          <p:cNvSpPr/>
          <p:nvPr/>
        </p:nvSpPr>
        <p:spPr>
          <a:xfrm>
            <a:off x="3706710" y="2699173"/>
            <a:ext cx="843276" cy="6739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E0D0521D-328D-4C61-83FD-E5AED1B74D66}"/>
              </a:ext>
            </a:extLst>
          </p:cNvPr>
          <p:cNvSpPr/>
          <p:nvPr/>
        </p:nvSpPr>
        <p:spPr>
          <a:xfrm>
            <a:off x="4988562" y="2468880"/>
            <a:ext cx="1298786" cy="117517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4B3DD834-8F11-4CE0-98A8-4717D07B835C}"/>
              </a:ext>
            </a:extLst>
          </p:cNvPr>
          <p:cNvSpPr/>
          <p:nvPr/>
        </p:nvSpPr>
        <p:spPr>
          <a:xfrm>
            <a:off x="6287348" y="2468880"/>
            <a:ext cx="1298786" cy="117517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218D9845-BD4E-445C-9C13-045F86A4D3CD}"/>
              </a:ext>
            </a:extLst>
          </p:cNvPr>
          <p:cNvSpPr/>
          <p:nvPr/>
        </p:nvSpPr>
        <p:spPr>
          <a:xfrm>
            <a:off x="5103710" y="2563708"/>
            <a:ext cx="1068490" cy="9448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32598C52-B126-4C56-85D0-822A44742223}"/>
              </a:ext>
            </a:extLst>
          </p:cNvPr>
          <p:cNvSpPr/>
          <p:nvPr/>
        </p:nvSpPr>
        <p:spPr>
          <a:xfrm>
            <a:off x="5218858" y="2699173"/>
            <a:ext cx="843276" cy="6739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40A4153C-6F03-403B-AE3C-26A6FE2A07C3}"/>
              </a:ext>
            </a:extLst>
          </p:cNvPr>
          <p:cNvSpPr/>
          <p:nvPr/>
        </p:nvSpPr>
        <p:spPr>
          <a:xfrm>
            <a:off x="6402496" y="2563708"/>
            <a:ext cx="1068490" cy="9448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D4DB1ADE-283D-4A2E-B713-19F3FA1869EA}"/>
              </a:ext>
            </a:extLst>
          </p:cNvPr>
          <p:cNvSpPr/>
          <p:nvPr/>
        </p:nvSpPr>
        <p:spPr>
          <a:xfrm>
            <a:off x="6517644" y="2699173"/>
            <a:ext cx="843276" cy="6739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9532258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70682A8-FB2B-4CB1-BCA6-1253242A855C}"/>
              </a:ext>
            </a:extLst>
          </p:cNvPr>
          <p:cNvSpPr/>
          <p:nvPr/>
        </p:nvSpPr>
        <p:spPr>
          <a:xfrm>
            <a:off x="461085" y="883960"/>
            <a:ext cx="8756439" cy="203132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weight = np.array([  [ [ [ 1. ] ], [[1.]] ]  ,  [[[1.]],[[1.]]]   ])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print("weight.shape=", weight.shape)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weight_init = tf.constant_initializer(weight)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conv2d = tf.keras.layers.Conv2D(filters=1,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kernel_size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=2, padding='valid',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kernel_initializer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weight_init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)(image)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print("conv2d.shape", conv2d.shape)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print(conv2d.numpy().reshape(2,2))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plt.imshow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(conv2d.numpy().reshape(2,2),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cmap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='gray')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plt.show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5B3228-ABC8-4D17-B278-14D45952A206}"/>
              </a:ext>
            </a:extLst>
          </p:cNvPr>
          <p:cNvSpPr txBox="1"/>
          <p:nvPr/>
        </p:nvSpPr>
        <p:spPr>
          <a:xfrm>
            <a:off x="185426" y="3619550"/>
            <a:ext cx="29504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conv2d.shape (1, 2, 2, 1)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[[12. 16.]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[24. 28.]]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2051" name="Picture 3">
            <a:extLst>
              <a:ext uri="{FF2B5EF4-FFF2-40B4-BE49-F238E27FC236}">
                <a16:creationId xmlns:a16="http://schemas.microsoft.com/office/drawing/2014/main" id="{A5EA9700-B427-4A26-874B-311DA728C1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8442" y="4182944"/>
            <a:ext cx="2638425" cy="24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5653B0D7-0503-461A-8CDF-B900868AEC91}"/>
              </a:ext>
            </a:extLst>
          </p:cNvPr>
          <p:cNvSpPr/>
          <p:nvPr/>
        </p:nvSpPr>
        <p:spPr>
          <a:xfrm>
            <a:off x="5933954" y="3003630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711DBEA-4FFB-4F49-8A81-7FD0E6C39789}"/>
              </a:ext>
            </a:extLst>
          </p:cNvPr>
          <p:cNvSpPr/>
          <p:nvPr/>
        </p:nvSpPr>
        <p:spPr>
          <a:xfrm>
            <a:off x="6354501" y="3003630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91EE5AB-7E41-482B-8E72-9FEC0D19D116}"/>
              </a:ext>
            </a:extLst>
          </p:cNvPr>
          <p:cNvSpPr/>
          <p:nvPr/>
        </p:nvSpPr>
        <p:spPr>
          <a:xfrm>
            <a:off x="6775048" y="3003630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E99DB32-28BF-4F6B-B6C9-9EC4599E1FC7}"/>
              </a:ext>
            </a:extLst>
          </p:cNvPr>
          <p:cNvSpPr/>
          <p:nvPr/>
        </p:nvSpPr>
        <p:spPr>
          <a:xfrm>
            <a:off x="5933954" y="3424177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5767068-0C16-4192-8309-2A1334080D2C}"/>
              </a:ext>
            </a:extLst>
          </p:cNvPr>
          <p:cNvSpPr/>
          <p:nvPr/>
        </p:nvSpPr>
        <p:spPr>
          <a:xfrm>
            <a:off x="6354501" y="3424177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407B150-E3D9-4B22-AF6C-C3D1943AD591}"/>
              </a:ext>
            </a:extLst>
          </p:cNvPr>
          <p:cNvSpPr/>
          <p:nvPr/>
        </p:nvSpPr>
        <p:spPr>
          <a:xfrm>
            <a:off x="6775048" y="3424177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1A33D26-17F4-4308-A85B-25F80492F005}"/>
              </a:ext>
            </a:extLst>
          </p:cNvPr>
          <p:cNvSpPr/>
          <p:nvPr/>
        </p:nvSpPr>
        <p:spPr>
          <a:xfrm>
            <a:off x="5933954" y="3844724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0198A5B-2ECF-4149-841B-4C1FA3728A55}"/>
              </a:ext>
            </a:extLst>
          </p:cNvPr>
          <p:cNvSpPr/>
          <p:nvPr/>
        </p:nvSpPr>
        <p:spPr>
          <a:xfrm>
            <a:off x="6354501" y="3844724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F6930E0-599B-4BF3-89AE-9F733F40F6AA}"/>
              </a:ext>
            </a:extLst>
          </p:cNvPr>
          <p:cNvSpPr/>
          <p:nvPr/>
        </p:nvSpPr>
        <p:spPr>
          <a:xfrm>
            <a:off x="6775048" y="3844724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B3401AA2-9A8F-4439-9673-0A5631544184}"/>
              </a:ext>
            </a:extLst>
          </p:cNvPr>
          <p:cNvGrpSpPr/>
          <p:nvPr/>
        </p:nvGrpSpPr>
        <p:grpSpPr>
          <a:xfrm>
            <a:off x="7616142" y="3178107"/>
            <a:ext cx="841094" cy="841094"/>
            <a:chOff x="7766613" y="3057645"/>
            <a:chExt cx="841094" cy="841094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1D059053-8945-4018-86EE-E3DFEE65C578}"/>
                </a:ext>
              </a:extLst>
            </p:cNvPr>
            <p:cNvSpPr/>
            <p:nvPr/>
          </p:nvSpPr>
          <p:spPr>
            <a:xfrm>
              <a:off x="7766613" y="3057645"/>
              <a:ext cx="420547" cy="42054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6CE82B90-6A34-4169-A78B-2BDF79B607B9}"/>
                </a:ext>
              </a:extLst>
            </p:cNvPr>
            <p:cNvSpPr/>
            <p:nvPr/>
          </p:nvSpPr>
          <p:spPr>
            <a:xfrm>
              <a:off x="8187160" y="3057645"/>
              <a:ext cx="420547" cy="42054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C888813C-3A7D-40BB-BDDA-067AB1FDFB91}"/>
                </a:ext>
              </a:extLst>
            </p:cNvPr>
            <p:cNvSpPr/>
            <p:nvPr/>
          </p:nvSpPr>
          <p:spPr>
            <a:xfrm>
              <a:off x="7766613" y="3478192"/>
              <a:ext cx="420547" cy="42054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DFA7CF2E-C57F-4255-84BF-774C658281A2}"/>
                </a:ext>
              </a:extLst>
            </p:cNvPr>
            <p:cNvSpPr/>
            <p:nvPr/>
          </p:nvSpPr>
          <p:spPr>
            <a:xfrm>
              <a:off x="8187160" y="3478192"/>
              <a:ext cx="420547" cy="42054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59694098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70682A8-FB2B-4CB1-BCA6-1253242A855C}"/>
              </a:ext>
            </a:extLst>
          </p:cNvPr>
          <p:cNvSpPr/>
          <p:nvPr/>
        </p:nvSpPr>
        <p:spPr>
          <a:xfrm>
            <a:off x="461085" y="883960"/>
            <a:ext cx="8756439" cy="203132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weight = np.array([  [ [ [ 1. ] ], [[1.]] ]  ,  [[[1.]],[[1.]]]   ])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print("weight.shape=", weight.shape)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weight_init = tf.constant_initializer(weight)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conv2d = tf.keras.layers.Conv2D(filters=1,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kernel_size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=2, padding='same',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kernel_initializer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weight_init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)(image)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print("conv2d.shape", conv2d.shape)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print(conv2d.numpy().reshape(3,3))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plt.imshow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(conv2d.numpy().reshape(3,3),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cmap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='gray')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plt.show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5B3228-ABC8-4D17-B278-14D45952A206}"/>
              </a:ext>
            </a:extLst>
          </p:cNvPr>
          <p:cNvSpPr txBox="1"/>
          <p:nvPr/>
        </p:nvSpPr>
        <p:spPr>
          <a:xfrm>
            <a:off x="185426" y="3619550"/>
            <a:ext cx="295046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conv2d.shape (1, 3, 3, 1)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[[12. 16.  9.]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[24. 28. 15.]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[15. 17.  9.]]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27655" name="Picture 7">
            <a:extLst>
              <a:ext uri="{FF2B5EF4-FFF2-40B4-BE49-F238E27FC236}">
                <a16:creationId xmlns:a16="http://schemas.microsoft.com/office/drawing/2014/main" id="{7A7BB56F-AB10-4E23-BDF4-8390FA74E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2009" y="4182343"/>
            <a:ext cx="2581275" cy="24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09DF0B1C-CA0A-48AC-81FB-227C7ACD6ED3}"/>
              </a:ext>
            </a:extLst>
          </p:cNvPr>
          <p:cNvSpPr/>
          <p:nvPr/>
        </p:nvSpPr>
        <p:spPr>
          <a:xfrm>
            <a:off x="5933954" y="3003630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B792CAA-D861-4EB2-B0E3-BB479034FE0D}"/>
              </a:ext>
            </a:extLst>
          </p:cNvPr>
          <p:cNvSpPr/>
          <p:nvPr/>
        </p:nvSpPr>
        <p:spPr>
          <a:xfrm>
            <a:off x="6354501" y="3003630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ED6945C-F533-4552-B00C-617813093C3E}"/>
              </a:ext>
            </a:extLst>
          </p:cNvPr>
          <p:cNvSpPr/>
          <p:nvPr/>
        </p:nvSpPr>
        <p:spPr>
          <a:xfrm>
            <a:off x="6775048" y="3003630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F2012C7-76ED-4466-9EAC-89AFE2C4D1D7}"/>
              </a:ext>
            </a:extLst>
          </p:cNvPr>
          <p:cNvSpPr/>
          <p:nvPr/>
        </p:nvSpPr>
        <p:spPr>
          <a:xfrm>
            <a:off x="5933954" y="3424177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5D0EF9E-8936-4953-B178-A17B0E0CFAA9}"/>
              </a:ext>
            </a:extLst>
          </p:cNvPr>
          <p:cNvSpPr/>
          <p:nvPr/>
        </p:nvSpPr>
        <p:spPr>
          <a:xfrm>
            <a:off x="6354501" y="3424177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4EA439F-8977-4623-9D17-BD45F353FE0E}"/>
              </a:ext>
            </a:extLst>
          </p:cNvPr>
          <p:cNvSpPr/>
          <p:nvPr/>
        </p:nvSpPr>
        <p:spPr>
          <a:xfrm>
            <a:off x="6775048" y="3424177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6875D8B-62DD-48BA-B05B-114493EF0F2C}"/>
              </a:ext>
            </a:extLst>
          </p:cNvPr>
          <p:cNvSpPr/>
          <p:nvPr/>
        </p:nvSpPr>
        <p:spPr>
          <a:xfrm>
            <a:off x="5933954" y="3844724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C1C2E1B-E326-4D73-81E5-38DB87823408}"/>
              </a:ext>
            </a:extLst>
          </p:cNvPr>
          <p:cNvSpPr/>
          <p:nvPr/>
        </p:nvSpPr>
        <p:spPr>
          <a:xfrm>
            <a:off x="6354501" y="3844724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A00D7E9-7450-4A2B-BC5D-2DAC6F4769DE}"/>
              </a:ext>
            </a:extLst>
          </p:cNvPr>
          <p:cNvSpPr/>
          <p:nvPr/>
        </p:nvSpPr>
        <p:spPr>
          <a:xfrm>
            <a:off x="6775048" y="3844724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B4EFDBC-FD04-4198-A298-F15BA031088B}"/>
              </a:ext>
            </a:extLst>
          </p:cNvPr>
          <p:cNvSpPr/>
          <p:nvPr/>
        </p:nvSpPr>
        <p:spPr>
          <a:xfrm>
            <a:off x="7195595" y="3003630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6A39A7B-0591-486F-89FD-1243FD0B6D1F}"/>
              </a:ext>
            </a:extLst>
          </p:cNvPr>
          <p:cNvSpPr/>
          <p:nvPr/>
        </p:nvSpPr>
        <p:spPr>
          <a:xfrm>
            <a:off x="7195595" y="3424177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14F1A89-2770-46D9-B7D0-EDD2805C6A4F}"/>
              </a:ext>
            </a:extLst>
          </p:cNvPr>
          <p:cNvSpPr/>
          <p:nvPr/>
        </p:nvSpPr>
        <p:spPr>
          <a:xfrm>
            <a:off x="7195595" y="3844724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147A552-0708-4DA7-B160-12009043275A}"/>
              </a:ext>
            </a:extLst>
          </p:cNvPr>
          <p:cNvSpPr/>
          <p:nvPr/>
        </p:nvSpPr>
        <p:spPr>
          <a:xfrm>
            <a:off x="5933954" y="4265271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B354BB5-B97C-4E74-B081-A74DB3BA6AED}"/>
              </a:ext>
            </a:extLst>
          </p:cNvPr>
          <p:cNvSpPr/>
          <p:nvPr/>
        </p:nvSpPr>
        <p:spPr>
          <a:xfrm>
            <a:off x="6354501" y="4265271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B7E6F4F-EC7C-4328-9A45-3696265D827D}"/>
              </a:ext>
            </a:extLst>
          </p:cNvPr>
          <p:cNvSpPr/>
          <p:nvPr/>
        </p:nvSpPr>
        <p:spPr>
          <a:xfrm>
            <a:off x="6775048" y="4265271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17BC9D7-4408-40B9-AD63-981E9F80BB0F}"/>
              </a:ext>
            </a:extLst>
          </p:cNvPr>
          <p:cNvSpPr/>
          <p:nvPr/>
        </p:nvSpPr>
        <p:spPr>
          <a:xfrm>
            <a:off x="7195595" y="4265271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061854B1-950D-4FCD-AC43-E7377C7984B7}"/>
              </a:ext>
            </a:extLst>
          </p:cNvPr>
          <p:cNvGrpSpPr/>
          <p:nvPr/>
        </p:nvGrpSpPr>
        <p:grpSpPr>
          <a:xfrm>
            <a:off x="5960961" y="3013277"/>
            <a:ext cx="841094" cy="841094"/>
            <a:chOff x="7766613" y="3057645"/>
            <a:chExt cx="841094" cy="841094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27299621-C0C1-409C-A6C8-EEF1D8FB0D22}"/>
                </a:ext>
              </a:extLst>
            </p:cNvPr>
            <p:cNvSpPr/>
            <p:nvPr/>
          </p:nvSpPr>
          <p:spPr>
            <a:xfrm>
              <a:off x="7766613" y="3057645"/>
              <a:ext cx="420547" cy="42054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D8AF4A88-0699-4A50-8B7E-1DA460032B06}"/>
                </a:ext>
              </a:extLst>
            </p:cNvPr>
            <p:cNvSpPr/>
            <p:nvPr/>
          </p:nvSpPr>
          <p:spPr>
            <a:xfrm>
              <a:off x="8187160" y="3057645"/>
              <a:ext cx="420547" cy="42054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05CB1BCA-2E43-4AF4-B927-57112F41D670}"/>
                </a:ext>
              </a:extLst>
            </p:cNvPr>
            <p:cNvSpPr/>
            <p:nvPr/>
          </p:nvSpPr>
          <p:spPr>
            <a:xfrm>
              <a:off x="7766613" y="3478192"/>
              <a:ext cx="420547" cy="42054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D2C83DCF-0449-423D-A48A-65E7ABA370D0}"/>
                </a:ext>
              </a:extLst>
            </p:cNvPr>
            <p:cNvSpPr/>
            <p:nvPr/>
          </p:nvSpPr>
          <p:spPr>
            <a:xfrm>
              <a:off x="8187160" y="3478192"/>
              <a:ext cx="420547" cy="42054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01650542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70682A8-FB2B-4CB1-BCA6-1253242A855C}"/>
              </a:ext>
            </a:extLst>
          </p:cNvPr>
          <p:cNvSpPr/>
          <p:nvPr/>
        </p:nvSpPr>
        <p:spPr>
          <a:xfrm>
            <a:off x="555308" y="941521"/>
            <a:ext cx="9413335" cy="58477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weight = np.array([[[[1.,10.,-1.]],[[1.,10.,-1.]]],[[[1.,10.,-1.]],[[1.,10.,-1.]]]])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print(weight.shape)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0589BD-116B-4945-B2BD-9A4B73D4631C}"/>
              </a:ext>
            </a:extLst>
          </p:cNvPr>
          <p:cNvSpPr txBox="1"/>
          <p:nvPr/>
        </p:nvSpPr>
        <p:spPr>
          <a:xfrm>
            <a:off x="5991922" y="1674915"/>
            <a:ext cx="47724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weight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(height,width,channel,nums)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C62A4F-0374-416C-8814-FD3BBC3AA77F}"/>
              </a:ext>
            </a:extLst>
          </p:cNvPr>
          <p:cNvSpPr txBox="1"/>
          <p:nvPr/>
        </p:nvSpPr>
        <p:spPr>
          <a:xfrm>
            <a:off x="5957198" y="2442702"/>
            <a:ext cx="45223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(2,2,1,1) =&gt; (2,2,1,</a:t>
            </a:r>
            <a:r>
              <a:rPr lang="en-US" altLang="ko-KR" sz="28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F49FA95-0D11-47CF-B161-0B9E069424CC}"/>
              </a:ext>
            </a:extLst>
          </p:cNvPr>
          <p:cNvSpPr/>
          <p:nvPr/>
        </p:nvSpPr>
        <p:spPr>
          <a:xfrm>
            <a:off x="555308" y="3063566"/>
            <a:ext cx="4841187" cy="138853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3EDC38A7-4C4E-47BB-9BBE-E849F8AC6B12}"/>
              </a:ext>
            </a:extLst>
          </p:cNvPr>
          <p:cNvSpPr/>
          <p:nvPr/>
        </p:nvSpPr>
        <p:spPr>
          <a:xfrm>
            <a:off x="5396495" y="3063566"/>
            <a:ext cx="4841187" cy="138853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80EF70F6-1EBF-4374-8D6E-915975CEE7DC}"/>
              </a:ext>
            </a:extLst>
          </p:cNvPr>
          <p:cNvSpPr/>
          <p:nvPr/>
        </p:nvSpPr>
        <p:spPr>
          <a:xfrm>
            <a:off x="656908" y="3171939"/>
            <a:ext cx="2313093" cy="11483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197CE56A-5F21-45F9-BD6E-FACE9E28D931}"/>
              </a:ext>
            </a:extLst>
          </p:cNvPr>
          <p:cNvSpPr/>
          <p:nvPr/>
        </p:nvSpPr>
        <p:spPr>
          <a:xfrm>
            <a:off x="2970001" y="3171939"/>
            <a:ext cx="2313093" cy="11483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BB8B576C-8440-4936-8ACE-C13EB125E3A2}"/>
              </a:ext>
            </a:extLst>
          </p:cNvPr>
          <p:cNvSpPr/>
          <p:nvPr/>
        </p:nvSpPr>
        <p:spPr>
          <a:xfrm>
            <a:off x="770309" y="3265376"/>
            <a:ext cx="2086291" cy="92625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7B094B14-7CD2-478B-A361-84D53CDCA818}"/>
              </a:ext>
            </a:extLst>
          </p:cNvPr>
          <p:cNvSpPr/>
          <p:nvPr/>
        </p:nvSpPr>
        <p:spPr>
          <a:xfrm>
            <a:off x="866288" y="3363333"/>
            <a:ext cx="625602" cy="74075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E836BB5B-A6D0-4589-8096-9FBA3F1600A4}"/>
              </a:ext>
            </a:extLst>
          </p:cNvPr>
          <p:cNvSpPr/>
          <p:nvPr/>
        </p:nvSpPr>
        <p:spPr>
          <a:xfrm>
            <a:off x="1491890" y="3363332"/>
            <a:ext cx="625602" cy="74075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73931FEF-F685-4363-9C25-ECC5312229D0}"/>
              </a:ext>
            </a:extLst>
          </p:cNvPr>
          <p:cNvSpPr/>
          <p:nvPr/>
        </p:nvSpPr>
        <p:spPr>
          <a:xfrm>
            <a:off x="2117492" y="3363331"/>
            <a:ext cx="625602" cy="74075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1017E0F7-1B48-43EB-A318-50810CD6D10E}"/>
              </a:ext>
            </a:extLst>
          </p:cNvPr>
          <p:cNvSpPr/>
          <p:nvPr/>
        </p:nvSpPr>
        <p:spPr>
          <a:xfrm>
            <a:off x="3071601" y="3265376"/>
            <a:ext cx="2086291" cy="92625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D69BAA1D-D6A3-4CB8-B16A-7FC83B38177D}"/>
              </a:ext>
            </a:extLst>
          </p:cNvPr>
          <p:cNvSpPr/>
          <p:nvPr/>
        </p:nvSpPr>
        <p:spPr>
          <a:xfrm>
            <a:off x="3167580" y="3363333"/>
            <a:ext cx="625602" cy="74075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2EDA52A9-EAD0-4CA9-B100-4F58FA13B928}"/>
              </a:ext>
            </a:extLst>
          </p:cNvPr>
          <p:cNvSpPr/>
          <p:nvPr/>
        </p:nvSpPr>
        <p:spPr>
          <a:xfrm>
            <a:off x="3793182" y="3363332"/>
            <a:ext cx="625602" cy="74075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1FE7A623-2D79-4CCB-A271-72A0C2145A3E}"/>
              </a:ext>
            </a:extLst>
          </p:cNvPr>
          <p:cNvSpPr/>
          <p:nvPr/>
        </p:nvSpPr>
        <p:spPr>
          <a:xfrm>
            <a:off x="4418784" y="3363331"/>
            <a:ext cx="625602" cy="74075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CF8D2B9B-8BFA-4052-B0F5-5BF4BADEF4DA}"/>
              </a:ext>
            </a:extLst>
          </p:cNvPr>
          <p:cNvSpPr/>
          <p:nvPr/>
        </p:nvSpPr>
        <p:spPr>
          <a:xfrm>
            <a:off x="5504912" y="3171939"/>
            <a:ext cx="2313093" cy="11483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6DF95C42-38BF-452B-BC27-A2BDB35F542D}"/>
              </a:ext>
            </a:extLst>
          </p:cNvPr>
          <p:cNvSpPr/>
          <p:nvPr/>
        </p:nvSpPr>
        <p:spPr>
          <a:xfrm>
            <a:off x="7818005" y="3171939"/>
            <a:ext cx="2313093" cy="11483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B409BB1D-78C3-44CF-9BBF-094E8F62FB4B}"/>
              </a:ext>
            </a:extLst>
          </p:cNvPr>
          <p:cNvSpPr/>
          <p:nvPr/>
        </p:nvSpPr>
        <p:spPr>
          <a:xfrm>
            <a:off x="5618313" y="3265376"/>
            <a:ext cx="2086291" cy="92625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DE22A980-E740-42E9-A551-56C47D4104B4}"/>
              </a:ext>
            </a:extLst>
          </p:cNvPr>
          <p:cNvSpPr/>
          <p:nvPr/>
        </p:nvSpPr>
        <p:spPr>
          <a:xfrm>
            <a:off x="5714292" y="3363333"/>
            <a:ext cx="625602" cy="74075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5D685EEA-97F4-4C22-BC36-E6D4815362D8}"/>
              </a:ext>
            </a:extLst>
          </p:cNvPr>
          <p:cNvSpPr/>
          <p:nvPr/>
        </p:nvSpPr>
        <p:spPr>
          <a:xfrm>
            <a:off x="6339894" y="3363332"/>
            <a:ext cx="625602" cy="74075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50D09B0A-9CBB-4441-B6FF-77ED12A902C1}"/>
              </a:ext>
            </a:extLst>
          </p:cNvPr>
          <p:cNvSpPr/>
          <p:nvPr/>
        </p:nvSpPr>
        <p:spPr>
          <a:xfrm>
            <a:off x="6965496" y="3363331"/>
            <a:ext cx="625602" cy="74075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E9B89862-A385-447B-8855-04C420DA81B0}"/>
              </a:ext>
            </a:extLst>
          </p:cNvPr>
          <p:cNvSpPr/>
          <p:nvPr/>
        </p:nvSpPr>
        <p:spPr>
          <a:xfrm>
            <a:off x="7919605" y="3265376"/>
            <a:ext cx="2086291" cy="92625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B0153F3E-7F0F-4F6D-AD38-60AFF34DCB54}"/>
              </a:ext>
            </a:extLst>
          </p:cNvPr>
          <p:cNvSpPr/>
          <p:nvPr/>
        </p:nvSpPr>
        <p:spPr>
          <a:xfrm>
            <a:off x="8015584" y="3363333"/>
            <a:ext cx="625602" cy="74075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5C04ED93-AA2E-414E-8968-5DE09C8210A3}"/>
              </a:ext>
            </a:extLst>
          </p:cNvPr>
          <p:cNvSpPr/>
          <p:nvPr/>
        </p:nvSpPr>
        <p:spPr>
          <a:xfrm>
            <a:off x="8641186" y="3363332"/>
            <a:ext cx="625602" cy="74075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5813B4A5-D513-41D9-BCD4-E209D3F230BC}"/>
              </a:ext>
            </a:extLst>
          </p:cNvPr>
          <p:cNvSpPr/>
          <p:nvPr/>
        </p:nvSpPr>
        <p:spPr>
          <a:xfrm>
            <a:off x="9266788" y="3363331"/>
            <a:ext cx="625602" cy="74075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9E6A0FF-EB5C-46D8-A331-4A2CF2910465}"/>
              </a:ext>
            </a:extLst>
          </p:cNvPr>
          <p:cNvSpPr/>
          <p:nvPr/>
        </p:nvSpPr>
        <p:spPr>
          <a:xfrm>
            <a:off x="2831253" y="4842933"/>
            <a:ext cx="609600" cy="6096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B3315C03-A901-4E76-94E2-CBA15FA734E4}"/>
              </a:ext>
            </a:extLst>
          </p:cNvPr>
          <p:cNvSpPr/>
          <p:nvPr/>
        </p:nvSpPr>
        <p:spPr>
          <a:xfrm>
            <a:off x="3440853" y="4842933"/>
            <a:ext cx="609600" cy="6096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F700A746-2A0D-4729-844A-2390723286D7}"/>
              </a:ext>
            </a:extLst>
          </p:cNvPr>
          <p:cNvSpPr/>
          <p:nvPr/>
        </p:nvSpPr>
        <p:spPr>
          <a:xfrm>
            <a:off x="2831253" y="5452533"/>
            <a:ext cx="609600" cy="6096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FB884B72-5195-4E73-BAE0-E639AD59D320}"/>
              </a:ext>
            </a:extLst>
          </p:cNvPr>
          <p:cNvSpPr/>
          <p:nvPr/>
        </p:nvSpPr>
        <p:spPr>
          <a:xfrm>
            <a:off x="3440853" y="5452533"/>
            <a:ext cx="609600" cy="6096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C21F167A-BD09-4374-802A-8A941C4D8BCF}"/>
              </a:ext>
            </a:extLst>
          </p:cNvPr>
          <p:cNvSpPr/>
          <p:nvPr/>
        </p:nvSpPr>
        <p:spPr>
          <a:xfrm>
            <a:off x="4610894" y="4842933"/>
            <a:ext cx="609600" cy="6096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94106C9A-1E4D-407A-A349-AAD972B6E029}"/>
              </a:ext>
            </a:extLst>
          </p:cNvPr>
          <p:cNvSpPr/>
          <p:nvPr/>
        </p:nvSpPr>
        <p:spPr>
          <a:xfrm>
            <a:off x="5220494" y="4842933"/>
            <a:ext cx="609600" cy="6096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7F21B867-E89A-4817-A9DB-4A19C0E5288D}"/>
              </a:ext>
            </a:extLst>
          </p:cNvPr>
          <p:cNvSpPr/>
          <p:nvPr/>
        </p:nvSpPr>
        <p:spPr>
          <a:xfrm>
            <a:off x="4610894" y="5452533"/>
            <a:ext cx="609600" cy="6096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77213DA5-6DCB-4856-92EA-5EDE3556CB0D}"/>
              </a:ext>
            </a:extLst>
          </p:cNvPr>
          <p:cNvSpPr/>
          <p:nvPr/>
        </p:nvSpPr>
        <p:spPr>
          <a:xfrm>
            <a:off x="5220494" y="5452533"/>
            <a:ext cx="609600" cy="6096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0D443770-8494-41FD-B7DC-166F67976954}"/>
              </a:ext>
            </a:extLst>
          </p:cNvPr>
          <p:cNvSpPr/>
          <p:nvPr/>
        </p:nvSpPr>
        <p:spPr>
          <a:xfrm>
            <a:off x="6439694" y="4842933"/>
            <a:ext cx="609600" cy="6096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C17F6729-FCFD-4DB5-8EFA-2CF740723B25}"/>
              </a:ext>
            </a:extLst>
          </p:cNvPr>
          <p:cNvSpPr/>
          <p:nvPr/>
        </p:nvSpPr>
        <p:spPr>
          <a:xfrm>
            <a:off x="7049294" y="4842933"/>
            <a:ext cx="609600" cy="6096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CD8C57BB-A9C3-43AA-96FF-34712E354D7E}"/>
              </a:ext>
            </a:extLst>
          </p:cNvPr>
          <p:cNvSpPr/>
          <p:nvPr/>
        </p:nvSpPr>
        <p:spPr>
          <a:xfrm>
            <a:off x="6439694" y="5452533"/>
            <a:ext cx="609600" cy="6096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7CC2719F-4FB3-42F5-80AE-07CE29378DDD}"/>
              </a:ext>
            </a:extLst>
          </p:cNvPr>
          <p:cNvSpPr/>
          <p:nvPr/>
        </p:nvSpPr>
        <p:spPr>
          <a:xfrm>
            <a:off x="7049294" y="5452533"/>
            <a:ext cx="609600" cy="6096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09379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다시 신경망으로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1.2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딥러닝 이전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: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머신 러닝의 간략한 역사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D7A78ED-3547-4612-9E20-21F96CC8D0ED}"/>
              </a:ext>
            </a:extLst>
          </p:cNvPr>
          <p:cNvSpPr/>
          <p:nvPr/>
        </p:nvSpPr>
        <p:spPr>
          <a:xfrm>
            <a:off x="1001691" y="1030052"/>
            <a:ext cx="85509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2010</a:t>
            </a:r>
            <a:r>
              <a:rPr lang="ko-KR" altLang="en-US" sz="18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년경부터 일부 사람들이 중요한 성과를 내며 신경망은 다시 주목을 받았다</a:t>
            </a:r>
            <a:r>
              <a:rPr lang="en-US" altLang="ko-KR" sz="18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 </a:t>
            </a:r>
            <a:endParaRPr lang="ko-KR" altLang="en-US" sz="180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EA3E47-0300-49C2-AD65-D562A890AD02}"/>
              </a:ext>
            </a:extLst>
          </p:cNvPr>
          <p:cNvSpPr txBox="1"/>
          <p:nvPr/>
        </p:nvSpPr>
        <p:spPr>
          <a:xfrm>
            <a:off x="1277578" y="5171978"/>
            <a:ext cx="83590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인텔의 고든 무어가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1965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년에 주장한 법칙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반도체의 집적회로 성능은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18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개월마다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배로 증가한다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법칙이다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이는 컴퓨팅 환경의 발전이 신경망의 이론을 뒷받침 하면서 이론으로만 존재 했던 여러 가지를 가능하게 만들었다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A9277E4-43A6-478A-ACFE-7F8813C882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5891" y="1824063"/>
            <a:ext cx="4762500" cy="329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43860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EB79006-C2CD-447C-8847-FBD78AD0183F}"/>
              </a:ext>
            </a:extLst>
          </p:cNvPr>
          <p:cNvSpPr/>
          <p:nvPr/>
        </p:nvSpPr>
        <p:spPr>
          <a:xfrm>
            <a:off x="3187209" y="1254392"/>
            <a:ext cx="605429" cy="6054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D354F92E-2601-4EEF-9AB6-CDE620D004F4}"/>
              </a:ext>
            </a:extLst>
          </p:cNvPr>
          <p:cNvSpPr/>
          <p:nvPr/>
        </p:nvSpPr>
        <p:spPr>
          <a:xfrm>
            <a:off x="3792638" y="1254392"/>
            <a:ext cx="605429" cy="6054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87873EAA-1F2A-4604-83C1-7CFBDCB4FEEC}"/>
              </a:ext>
            </a:extLst>
          </p:cNvPr>
          <p:cNvSpPr/>
          <p:nvPr/>
        </p:nvSpPr>
        <p:spPr>
          <a:xfrm>
            <a:off x="3187209" y="1859821"/>
            <a:ext cx="605429" cy="6054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1EC99E57-EBDE-4E7F-BECF-95EE318F534E}"/>
              </a:ext>
            </a:extLst>
          </p:cNvPr>
          <p:cNvSpPr/>
          <p:nvPr/>
        </p:nvSpPr>
        <p:spPr>
          <a:xfrm>
            <a:off x="3792638" y="1859821"/>
            <a:ext cx="605429" cy="6054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7189335A-3B14-4BDF-A462-FE4A91511D16}"/>
              </a:ext>
            </a:extLst>
          </p:cNvPr>
          <p:cNvSpPr/>
          <p:nvPr/>
        </p:nvSpPr>
        <p:spPr>
          <a:xfrm>
            <a:off x="3187209" y="2916820"/>
            <a:ext cx="605429" cy="6054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05A14F09-5572-47C3-99DE-AC41B9F0239A}"/>
              </a:ext>
            </a:extLst>
          </p:cNvPr>
          <p:cNvSpPr/>
          <p:nvPr/>
        </p:nvSpPr>
        <p:spPr>
          <a:xfrm>
            <a:off x="3792638" y="2916820"/>
            <a:ext cx="605429" cy="6054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25DA9914-CE7C-4B19-897C-8D6A37FA9A80}"/>
              </a:ext>
            </a:extLst>
          </p:cNvPr>
          <p:cNvSpPr/>
          <p:nvPr/>
        </p:nvSpPr>
        <p:spPr>
          <a:xfrm>
            <a:off x="3187209" y="3522249"/>
            <a:ext cx="605429" cy="6054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D93C1781-72F4-4A77-B7A4-8B8E2DE8E551}"/>
              </a:ext>
            </a:extLst>
          </p:cNvPr>
          <p:cNvSpPr/>
          <p:nvPr/>
        </p:nvSpPr>
        <p:spPr>
          <a:xfrm>
            <a:off x="3792638" y="3522249"/>
            <a:ext cx="605429" cy="6054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96B69EF5-3CB5-4ABF-87D3-AD73053EC4B6}"/>
              </a:ext>
            </a:extLst>
          </p:cNvPr>
          <p:cNvSpPr/>
          <p:nvPr/>
        </p:nvSpPr>
        <p:spPr>
          <a:xfrm>
            <a:off x="3187209" y="4602866"/>
            <a:ext cx="605429" cy="6054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AB45F2B3-918A-4F73-93C8-6D628EA472E2}"/>
              </a:ext>
            </a:extLst>
          </p:cNvPr>
          <p:cNvSpPr/>
          <p:nvPr/>
        </p:nvSpPr>
        <p:spPr>
          <a:xfrm>
            <a:off x="3792638" y="4602866"/>
            <a:ext cx="605429" cy="6054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5FE80DEB-51F0-4E07-8341-0E4D1DA7ACE8}"/>
              </a:ext>
            </a:extLst>
          </p:cNvPr>
          <p:cNvSpPr/>
          <p:nvPr/>
        </p:nvSpPr>
        <p:spPr>
          <a:xfrm>
            <a:off x="3187209" y="5208295"/>
            <a:ext cx="605429" cy="6054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8C7CD7E0-EA0D-48E7-A8E8-55F22BF12C05}"/>
              </a:ext>
            </a:extLst>
          </p:cNvPr>
          <p:cNvSpPr/>
          <p:nvPr/>
        </p:nvSpPr>
        <p:spPr>
          <a:xfrm>
            <a:off x="3792638" y="5208295"/>
            <a:ext cx="605429" cy="6054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717F253D-2609-4DB6-8984-6DA469256106}"/>
              </a:ext>
            </a:extLst>
          </p:cNvPr>
          <p:cNvSpPr/>
          <p:nvPr/>
        </p:nvSpPr>
        <p:spPr>
          <a:xfrm>
            <a:off x="482278" y="2610091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8B5AB86B-6EED-420E-8602-ADBADFA4DBA0}"/>
              </a:ext>
            </a:extLst>
          </p:cNvPr>
          <p:cNvSpPr/>
          <p:nvPr/>
        </p:nvSpPr>
        <p:spPr>
          <a:xfrm>
            <a:off x="902825" y="2610091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CBB4CE7-4E2A-4BA6-80A2-0BD3D5DD342E}"/>
              </a:ext>
            </a:extLst>
          </p:cNvPr>
          <p:cNvSpPr/>
          <p:nvPr/>
        </p:nvSpPr>
        <p:spPr>
          <a:xfrm>
            <a:off x="1323372" y="2610091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1DA8B1E9-CCEE-4658-AFA2-3865AF2BD6E4}"/>
              </a:ext>
            </a:extLst>
          </p:cNvPr>
          <p:cNvSpPr/>
          <p:nvPr/>
        </p:nvSpPr>
        <p:spPr>
          <a:xfrm>
            <a:off x="482278" y="3030638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246DAC73-8725-4E37-8FD7-F47838892CB9}"/>
              </a:ext>
            </a:extLst>
          </p:cNvPr>
          <p:cNvSpPr/>
          <p:nvPr/>
        </p:nvSpPr>
        <p:spPr>
          <a:xfrm>
            <a:off x="902825" y="3030638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C9A2317E-D06C-43B2-B4C7-A26D90310768}"/>
              </a:ext>
            </a:extLst>
          </p:cNvPr>
          <p:cNvSpPr/>
          <p:nvPr/>
        </p:nvSpPr>
        <p:spPr>
          <a:xfrm>
            <a:off x="1323372" y="3030638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2288CCAD-0C48-4B94-9114-53DD429282B7}"/>
              </a:ext>
            </a:extLst>
          </p:cNvPr>
          <p:cNvSpPr/>
          <p:nvPr/>
        </p:nvSpPr>
        <p:spPr>
          <a:xfrm>
            <a:off x="482278" y="3451185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42003DBC-B308-44DE-B8F6-DDB5E0E01A1A}"/>
              </a:ext>
            </a:extLst>
          </p:cNvPr>
          <p:cNvSpPr/>
          <p:nvPr/>
        </p:nvSpPr>
        <p:spPr>
          <a:xfrm>
            <a:off x="902825" y="3451185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0CD809C9-3E1A-479F-9F8E-F1C2F3139CFE}"/>
              </a:ext>
            </a:extLst>
          </p:cNvPr>
          <p:cNvSpPr/>
          <p:nvPr/>
        </p:nvSpPr>
        <p:spPr>
          <a:xfrm>
            <a:off x="1323372" y="3451185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9C897DC5-BBB0-407B-9FE7-10D9961A2110}"/>
              </a:ext>
            </a:extLst>
          </p:cNvPr>
          <p:cNvGrpSpPr/>
          <p:nvPr/>
        </p:nvGrpSpPr>
        <p:grpSpPr>
          <a:xfrm>
            <a:off x="482278" y="2610091"/>
            <a:ext cx="841094" cy="841094"/>
            <a:chOff x="7766613" y="3057645"/>
            <a:chExt cx="841094" cy="841094"/>
          </a:xfrm>
        </p:grpSpPr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5B1A2FE6-27CA-43BE-9F0C-1B4BD80A24EA}"/>
                </a:ext>
              </a:extLst>
            </p:cNvPr>
            <p:cNvSpPr/>
            <p:nvPr/>
          </p:nvSpPr>
          <p:spPr>
            <a:xfrm>
              <a:off x="7766613" y="3057645"/>
              <a:ext cx="420547" cy="42054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3D08D85F-F4BB-42CB-89E7-EE05C103D4A6}"/>
                </a:ext>
              </a:extLst>
            </p:cNvPr>
            <p:cNvSpPr/>
            <p:nvPr/>
          </p:nvSpPr>
          <p:spPr>
            <a:xfrm>
              <a:off x="8187160" y="3057645"/>
              <a:ext cx="420547" cy="42054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A84A5BFB-3489-4E11-9E5B-8C0B958898D1}"/>
                </a:ext>
              </a:extLst>
            </p:cNvPr>
            <p:cNvSpPr/>
            <p:nvPr/>
          </p:nvSpPr>
          <p:spPr>
            <a:xfrm>
              <a:off x="7766613" y="3478192"/>
              <a:ext cx="420547" cy="42054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CD1F9B7F-72CA-4055-B0CB-7F4B5A379A98}"/>
                </a:ext>
              </a:extLst>
            </p:cNvPr>
            <p:cNvSpPr/>
            <p:nvPr/>
          </p:nvSpPr>
          <p:spPr>
            <a:xfrm>
              <a:off x="8187160" y="3478192"/>
              <a:ext cx="420547" cy="42054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8AC6A135-47B9-452E-8B56-544D7C1261BF}"/>
              </a:ext>
            </a:extLst>
          </p:cNvPr>
          <p:cNvGrpSpPr/>
          <p:nvPr/>
        </p:nvGrpSpPr>
        <p:grpSpPr>
          <a:xfrm>
            <a:off x="5579311" y="1300222"/>
            <a:ext cx="1149438" cy="1149438"/>
            <a:chOff x="6624891" y="1518213"/>
            <a:chExt cx="841094" cy="841094"/>
          </a:xfrm>
        </p:grpSpPr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B5876040-07BE-4A11-B0C8-75BD6C82E61D}"/>
                </a:ext>
              </a:extLst>
            </p:cNvPr>
            <p:cNvSpPr/>
            <p:nvPr/>
          </p:nvSpPr>
          <p:spPr>
            <a:xfrm>
              <a:off x="6624891" y="1518213"/>
              <a:ext cx="420547" cy="420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07E6D768-EF21-49A6-9308-2A039698CDCB}"/>
                </a:ext>
              </a:extLst>
            </p:cNvPr>
            <p:cNvSpPr/>
            <p:nvPr/>
          </p:nvSpPr>
          <p:spPr>
            <a:xfrm>
              <a:off x="7045438" y="1518213"/>
              <a:ext cx="420547" cy="420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E22B8B4F-56E5-4D3E-9E5C-B87036AF5635}"/>
                </a:ext>
              </a:extLst>
            </p:cNvPr>
            <p:cNvSpPr/>
            <p:nvPr/>
          </p:nvSpPr>
          <p:spPr>
            <a:xfrm>
              <a:off x="6624891" y="1938760"/>
              <a:ext cx="420547" cy="420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691EEC21-39BA-4AE6-A34B-CC753F255509}"/>
                </a:ext>
              </a:extLst>
            </p:cNvPr>
            <p:cNvSpPr/>
            <p:nvPr/>
          </p:nvSpPr>
          <p:spPr>
            <a:xfrm>
              <a:off x="7045438" y="1938760"/>
              <a:ext cx="420547" cy="420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3C0D0EC0-8C06-4230-B912-287995C932D1}"/>
              </a:ext>
            </a:extLst>
          </p:cNvPr>
          <p:cNvGrpSpPr/>
          <p:nvPr/>
        </p:nvGrpSpPr>
        <p:grpSpPr>
          <a:xfrm>
            <a:off x="5571595" y="2916820"/>
            <a:ext cx="1149438" cy="1149438"/>
            <a:chOff x="6624891" y="1518213"/>
            <a:chExt cx="841094" cy="841094"/>
          </a:xfrm>
        </p:grpSpPr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3E2B995E-B15E-4F9E-96FB-E9D0D1F97A7D}"/>
                </a:ext>
              </a:extLst>
            </p:cNvPr>
            <p:cNvSpPr/>
            <p:nvPr/>
          </p:nvSpPr>
          <p:spPr>
            <a:xfrm>
              <a:off x="6624891" y="1518213"/>
              <a:ext cx="420547" cy="420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120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69EF5190-6512-429A-86C7-E58C9D43D508}"/>
                </a:ext>
              </a:extLst>
            </p:cNvPr>
            <p:cNvSpPr/>
            <p:nvPr/>
          </p:nvSpPr>
          <p:spPr>
            <a:xfrm>
              <a:off x="7045438" y="1518213"/>
              <a:ext cx="420547" cy="420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160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EA057606-E4FF-44C3-ABAE-275BC140F204}"/>
                </a:ext>
              </a:extLst>
            </p:cNvPr>
            <p:cNvSpPr/>
            <p:nvPr/>
          </p:nvSpPr>
          <p:spPr>
            <a:xfrm>
              <a:off x="6624891" y="1938760"/>
              <a:ext cx="420547" cy="420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240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F9EBDEF9-CAFF-421D-85DC-3E180B4B03E8}"/>
                </a:ext>
              </a:extLst>
            </p:cNvPr>
            <p:cNvSpPr/>
            <p:nvPr/>
          </p:nvSpPr>
          <p:spPr>
            <a:xfrm>
              <a:off x="7045438" y="1938760"/>
              <a:ext cx="420547" cy="420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280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C9D4F9F6-22BB-4828-9449-D5D9B29C30C1}"/>
              </a:ext>
            </a:extLst>
          </p:cNvPr>
          <p:cNvGrpSpPr/>
          <p:nvPr/>
        </p:nvGrpSpPr>
        <p:grpSpPr>
          <a:xfrm>
            <a:off x="5571595" y="4630533"/>
            <a:ext cx="1149438" cy="1149438"/>
            <a:chOff x="6624891" y="1518213"/>
            <a:chExt cx="841094" cy="841094"/>
          </a:xfrm>
        </p:grpSpPr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D4611ACE-369D-4F5B-A4B1-C287F7A7F7F0}"/>
                </a:ext>
              </a:extLst>
            </p:cNvPr>
            <p:cNvSpPr/>
            <p:nvPr/>
          </p:nvSpPr>
          <p:spPr>
            <a:xfrm>
              <a:off x="6624891" y="1518213"/>
              <a:ext cx="420547" cy="420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-12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AC032E99-DCFD-430A-9A03-DE77E9128879}"/>
                </a:ext>
              </a:extLst>
            </p:cNvPr>
            <p:cNvSpPr/>
            <p:nvPr/>
          </p:nvSpPr>
          <p:spPr>
            <a:xfrm>
              <a:off x="7045438" y="1518213"/>
              <a:ext cx="420547" cy="420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-16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684C6184-3EB3-4128-867F-6BA9AED9D1D3}"/>
                </a:ext>
              </a:extLst>
            </p:cNvPr>
            <p:cNvSpPr/>
            <p:nvPr/>
          </p:nvSpPr>
          <p:spPr>
            <a:xfrm>
              <a:off x="6624891" y="1938760"/>
              <a:ext cx="420547" cy="420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-24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315DC6A9-08B1-4430-8243-24385A395FE1}"/>
                </a:ext>
              </a:extLst>
            </p:cNvPr>
            <p:cNvSpPr/>
            <p:nvPr/>
          </p:nvSpPr>
          <p:spPr>
            <a:xfrm>
              <a:off x="7045438" y="1938760"/>
              <a:ext cx="420547" cy="420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-28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89CF36FE-8F7D-48A9-B1AB-8B35C5607AF2}"/>
              </a:ext>
            </a:extLst>
          </p:cNvPr>
          <p:cNvSpPr txBox="1"/>
          <p:nvPr/>
        </p:nvSpPr>
        <p:spPr>
          <a:xfrm>
            <a:off x="250785" y="2041003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(1,3,3,1)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4F8739D6-07A6-4318-B4B4-A31A1BE28436}"/>
              </a:ext>
            </a:extLst>
          </p:cNvPr>
          <p:cNvSpPr txBox="1"/>
          <p:nvPr/>
        </p:nvSpPr>
        <p:spPr>
          <a:xfrm>
            <a:off x="7295752" y="3060584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(1,2,2,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006C6D8-F482-4D15-B149-931420BA341A}"/>
              </a:ext>
            </a:extLst>
          </p:cNvPr>
          <p:cNvSpPr txBox="1"/>
          <p:nvPr/>
        </p:nvSpPr>
        <p:spPr>
          <a:xfrm>
            <a:off x="3187209" y="844952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filters=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1342140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8AC6A135-47B9-452E-8B56-544D7C1261BF}"/>
              </a:ext>
            </a:extLst>
          </p:cNvPr>
          <p:cNvGrpSpPr/>
          <p:nvPr/>
        </p:nvGrpSpPr>
        <p:grpSpPr>
          <a:xfrm>
            <a:off x="4796091" y="3530277"/>
            <a:ext cx="1149438" cy="1149438"/>
            <a:chOff x="6624891" y="1518213"/>
            <a:chExt cx="841094" cy="841094"/>
          </a:xfrm>
        </p:grpSpPr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B5876040-07BE-4A11-B0C8-75BD6C82E61D}"/>
                </a:ext>
              </a:extLst>
            </p:cNvPr>
            <p:cNvSpPr/>
            <p:nvPr/>
          </p:nvSpPr>
          <p:spPr>
            <a:xfrm>
              <a:off x="6624891" y="1518213"/>
              <a:ext cx="420547" cy="420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07E6D768-EF21-49A6-9308-2A039698CDCB}"/>
                </a:ext>
              </a:extLst>
            </p:cNvPr>
            <p:cNvSpPr/>
            <p:nvPr/>
          </p:nvSpPr>
          <p:spPr>
            <a:xfrm>
              <a:off x="7045438" y="1518213"/>
              <a:ext cx="420547" cy="420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E22B8B4F-56E5-4D3E-9E5C-B87036AF5635}"/>
                </a:ext>
              </a:extLst>
            </p:cNvPr>
            <p:cNvSpPr/>
            <p:nvPr/>
          </p:nvSpPr>
          <p:spPr>
            <a:xfrm>
              <a:off x="6624891" y="1938760"/>
              <a:ext cx="420547" cy="420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691EEC21-39BA-4AE6-A34B-CC753F255509}"/>
                </a:ext>
              </a:extLst>
            </p:cNvPr>
            <p:cNvSpPr/>
            <p:nvPr/>
          </p:nvSpPr>
          <p:spPr>
            <a:xfrm>
              <a:off x="7045438" y="1938760"/>
              <a:ext cx="420547" cy="420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3C0D0EC0-8C06-4230-B912-287995C932D1}"/>
              </a:ext>
            </a:extLst>
          </p:cNvPr>
          <p:cNvGrpSpPr/>
          <p:nvPr/>
        </p:nvGrpSpPr>
        <p:grpSpPr>
          <a:xfrm>
            <a:off x="6574734" y="3530277"/>
            <a:ext cx="1149438" cy="1149438"/>
            <a:chOff x="6624891" y="1518213"/>
            <a:chExt cx="841094" cy="841094"/>
          </a:xfrm>
        </p:grpSpPr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3E2B995E-B15E-4F9E-96FB-E9D0D1F97A7D}"/>
                </a:ext>
              </a:extLst>
            </p:cNvPr>
            <p:cNvSpPr/>
            <p:nvPr/>
          </p:nvSpPr>
          <p:spPr>
            <a:xfrm>
              <a:off x="6624891" y="1518213"/>
              <a:ext cx="420547" cy="420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120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69EF5190-6512-429A-86C7-E58C9D43D508}"/>
                </a:ext>
              </a:extLst>
            </p:cNvPr>
            <p:cNvSpPr/>
            <p:nvPr/>
          </p:nvSpPr>
          <p:spPr>
            <a:xfrm>
              <a:off x="7045438" y="1518213"/>
              <a:ext cx="420547" cy="420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160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EA057606-E4FF-44C3-ABAE-275BC140F204}"/>
                </a:ext>
              </a:extLst>
            </p:cNvPr>
            <p:cNvSpPr/>
            <p:nvPr/>
          </p:nvSpPr>
          <p:spPr>
            <a:xfrm>
              <a:off x="6624891" y="1938760"/>
              <a:ext cx="420547" cy="420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240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F9EBDEF9-CAFF-421D-85DC-3E180B4B03E8}"/>
                </a:ext>
              </a:extLst>
            </p:cNvPr>
            <p:cNvSpPr/>
            <p:nvPr/>
          </p:nvSpPr>
          <p:spPr>
            <a:xfrm>
              <a:off x="7045438" y="1938760"/>
              <a:ext cx="420547" cy="420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280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C9D4F9F6-22BB-4828-9449-D5D9B29C30C1}"/>
              </a:ext>
            </a:extLst>
          </p:cNvPr>
          <p:cNvGrpSpPr/>
          <p:nvPr/>
        </p:nvGrpSpPr>
        <p:grpSpPr>
          <a:xfrm>
            <a:off x="8353377" y="3530277"/>
            <a:ext cx="1149438" cy="1149438"/>
            <a:chOff x="6624891" y="1518213"/>
            <a:chExt cx="841094" cy="841094"/>
          </a:xfrm>
        </p:grpSpPr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D4611ACE-369D-4F5B-A4B1-C287F7A7F7F0}"/>
                </a:ext>
              </a:extLst>
            </p:cNvPr>
            <p:cNvSpPr/>
            <p:nvPr/>
          </p:nvSpPr>
          <p:spPr>
            <a:xfrm>
              <a:off x="6624891" y="1518213"/>
              <a:ext cx="420547" cy="420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-12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AC032E99-DCFD-430A-9A03-DE77E9128879}"/>
                </a:ext>
              </a:extLst>
            </p:cNvPr>
            <p:cNvSpPr/>
            <p:nvPr/>
          </p:nvSpPr>
          <p:spPr>
            <a:xfrm>
              <a:off x="7045438" y="1518213"/>
              <a:ext cx="420547" cy="420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-16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684C6184-3EB3-4128-867F-6BA9AED9D1D3}"/>
                </a:ext>
              </a:extLst>
            </p:cNvPr>
            <p:cNvSpPr/>
            <p:nvPr/>
          </p:nvSpPr>
          <p:spPr>
            <a:xfrm>
              <a:off x="6624891" y="1938760"/>
              <a:ext cx="420547" cy="420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-24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315DC6A9-08B1-4430-8243-24385A395FE1}"/>
                </a:ext>
              </a:extLst>
            </p:cNvPr>
            <p:cNvSpPr/>
            <p:nvPr/>
          </p:nvSpPr>
          <p:spPr>
            <a:xfrm>
              <a:off x="7045438" y="1938760"/>
              <a:ext cx="420547" cy="420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-28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94" name="TextBox 93">
            <a:extLst>
              <a:ext uri="{FF2B5EF4-FFF2-40B4-BE49-F238E27FC236}">
                <a16:creationId xmlns:a16="http://schemas.microsoft.com/office/drawing/2014/main" id="{4F8739D6-07A6-4318-B4B4-A31A1BE28436}"/>
              </a:ext>
            </a:extLst>
          </p:cNvPr>
          <p:cNvSpPr txBox="1"/>
          <p:nvPr/>
        </p:nvSpPr>
        <p:spPr>
          <a:xfrm>
            <a:off x="419983" y="896118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(1,2,2,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D3B7B70-89D1-4398-AB69-A3F5823EC431}"/>
              </a:ext>
            </a:extLst>
          </p:cNvPr>
          <p:cNvSpPr/>
          <p:nvPr/>
        </p:nvSpPr>
        <p:spPr>
          <a:xfrm>
            <a:off x="925975" y="1529625"/>
            <a:ext cx="8746603" cy="13117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4886CE1A-4353-4B2A-BAB0-61C92FC9DFB6}"/>
              </a:ext>
            </a:extLst>
          </p:cNvPr>
          <p:cNvSpPr/>
          <p:nvPr/>
        </p:nvSpPr>
        <p:spPr>
          <a:xfrm>
            <a:off x="1068730" y="1637294"/>
            <a:ext cx="4219318" cy="10883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7DC76412-6987-46A2-9263-650CC3BDB12E}"/>
              </a:ext>
            </a:extLst>
          </p:cNvPr>
          <p:cNvSpPr/>
          <p:nvPr/>
        </p:nvSpPr>
        <p:spPr>
          <a:xfrm>
            <a:off x="5283497" y="1637293"/>
            <a:ext cx="4219318" cy="10883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F5707F50-1567-48A2-B551-263A777DBFF6}"/>
              </a:ext>
            </a:extLst>
          </p:cNvPr>
          <p:cNvSpPr/>
          <p:nvPr/>
        </p:nvSpPr>
        <p:spPr>
          <a:xfrm>
            <a:off x="1149754" y="1718538"/>
            <a:ext cx="2040330" cy="9106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BD51CAC7-CD9D-4A75-ACE8-81040E7312B5}"/>
              </a:ext>
            </a:extLst>
          </p:cNvPr>
          <p:cNvSpPr/>
          <p:nvPr/>
        </p:nvSpPr>
        <p:spPr>
          <a:xfrm>
            <a:off x="3187882" y="1718537"/>
            <a:ext cx="2040330" cy="9106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6D2770EC-1334-4044-A154-B6D59BF1C115}"/>
              </a:ext>
            </a:extLst>
          </p:cNvPr>
          <p:cNvSpPr/>
          <p:nvPr/>
        </p:nvSpPr>
        <p:spPr>
          <a:xfrm>
            <a:off x="1251840" y="1814993"/>
            <a:ext cx="615661" cy="7328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BCB75CE-C93A-4BA4-B9E0-59DAD4743455}"/>
              </a:ext>
            </a:extLst>
          </p:cNvPr>
          <p:cNvSpPr/>
          <p:nvPr/>
        </p:nvSpPr>
        <p:spPr>
          <a:xfrm>
            <a:off x="1866836" y="1814992"/>
            <a:ext cx="615661" cy="7328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E481ED65-4E1E-4F05-B7C9-7FE34CD7D07A}"/>
              </a:ext>
            </a:extLst>
          </p:cNvPr>
          <p:cNvSpPr/>
          <p:nvPr/>
        </p:nvSpPr>
        <p:spPr>
          <a:xfrm>
            <a:off x="2482497" y="1814992"/>
            <a:ext cx="615661" cy="7328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15541A56-4502-4B53-AD7F-21D7D62EE6D7}"/>
              </a:ext>
            </a:extLst>
          </p:cNvPr>
          <p:cNvSpPr/>
          <p:nvPr/>
        </p:nvSpPr>
        <p:spPr>
          <a:xfrm>
            <a:off x="3285989" y="1817243"/>
            <a:ext cx="615661" cy="7328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CC1EFE15-F077-45D5-9893-3C751C273A86}"/>
              </a:ext>
            </a:extLst>
          </p:cNvPr>
          <p:cNvSpPr/>
          <p:nvPr/>
        </p:nvSpPr>
        <p:spPr>
          <a:xfrm>
            <a:off x="3900985" y="1817242"/>
            <a:ext cx="615661" cy="7328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EF01940C-0B78-4BAE-899F-43153519BA53}"/>
              </a:ext>
            </a:extLst>
          </p:cNvPr>
          <p:cNvSpPr/>
          <p:nvPr/>
        </p:nvSpPr>
        <p:spPr>
          <a:xfrm>
            <a:off x="4516646" y="1817242"/>
            <a:ext cx="615661" cy="7328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E9BEAECD-F967-451F-9667-03866550F72D}"/>
              </a:ext>
            </a:extLst>
          </p:cNvPr>
          <p:cNvSpPr/>
          <p:nvPr/>
        </p:nvSpPr>
        <p:spPr>
          <a:xfrm>
            <a:off x="5356202" y="1718538"/>
            <a:ext cx="2040330" cy="9106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B1E73B5A-81E3-471D-8864-69DEA7A58144}"/>
              </a:ext>
            </a:extLst>
          </p:cNvPr>
          <p:cNvSpPr/>
          <p:nvPr/>
        </p:nvSpPr>
        <p:spPr>
          <a:xfrm>
            <a:off x="7394330" y="1718537"/>
            <a:ext cx="2040330" cy="9106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D9155B84-8CD6-4146-845D-7DD59D911B92}"/>
              </a:ext>
            </a:extLst>
          </p:cNvPr>
          <p:cNvSpPr/>
          <p:nvPr/>
        </p:nvSpPr>
        <p:spPr>
          <a:xfrm>
            <a:off x="5458288" y="1814993"/>
            <a:ext cx="615661" cy="7328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45C130D5-945E-4108-A627-2FE05C5AC0F9}"/>
              </a:ext>
            </a:extLst>
          </p:cNvPr>
          <p:cNvSpPr/>
          <p:nvPr/>
        </p:nvSpPr>
        <p:spPr>
          <a:xfrm>
            <a:off x="6073284" y="1814992"/>
            <a:ext cx="615661" cy="7328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240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91013A47-A9DD-4CCA-9547-53511BA6B801}"/>
              </a:ext>
            </a:extLst>
          </p:cNvPr>
          <p:cNvSpPr/>
          <p:nvPr/>
        </p:nvSpPr>
        <p:spPr>
          <a:xfrm>
            <a:off x="6688945" y="1814992"/>
            <a:ext cx="615661" cy="7328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-24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9E246C28-6A9E-46CF-B099-A8F19A2473E0}"/>
              </a:ext>
            </a:extLst>
          </p:cNvPr>
          <p:cNvSpPr/>
          <p:nvPr/>
        </p:nvSpPr>
        <p:spPr>
          <a:xfrm>
            <a:off x="7492437" y="1817243"/>
            <a:ext cx="615661" cy="7328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A7EDEE39-7F22-49AB-BFF1-30A385CAD015}"/>
              </a:ext>
            </a:extLst>
          </p:cNvPr>
          <p:cNvSpPr/>
          <p:nvPr/>
        </p:nvSpPr>
        <p:spPr>
          <a:xfrm>
            <a:off x="8107433" y="1817242"/>
            <a:ext cx="615661" cy="7328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280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E71DABBA-0963-409C-8C17-99924539B7C2}"/>
              </a:ext>
            </a:extLst>
          </p:cNvPr>
          <p:cNvSpPr/>
          <p:nvPr/>
        </p:nvSpPr>
        <p:spPr>
          <a:xfrm>
            <a:off x="8723094" y="1817242"/>
            <a:ext cx="615661" cy="7328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-28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86499B27-FA76-42D9-A5A2-74A8664C73DA}"/>
              </a:ext>
            </a:extLst>
          </p:cNvPr>
          <p:cNvSpPr txBox="1"/>
          <p:nvPr/>
        </p:nvSpPr>
        <p:spPr>
          <a:xfrm>
            <a:off x="317794" y="3143217"/>
            <a:ext cx="3922869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[[[[ 12. 120. -12.]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  [ 16. 160. -16.]]</a:t>
            </a: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 [[ 24. 240. -24.]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  [ 28. 280. -28.]]]]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8526026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4F8739D6-07A6-4318-B4B4-A31A1BE28436}"/>
              </a:ext>
            </a:extLst>
          </p:cNvPr>
          <p:cNvSpPr txBox="1"/>
          <p:nvPr/>
        </p:nvSpPr>
        <p:spPr>
          <a:xfrm>
            <a:off x="419983" y="896118"/>
            <a:ext cx="69813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feature_maps = np.swapaxes(conv2d, 0, 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C81A3F1-11F1-41E3-B172-9BC59F5AAEBC}"/>
              </a:ext>
            </a:extLst>
          </p:cNvPr>
          <p:cNvSpPr txBox="1"/>
          <p:nvPr/>
        </p:nvSpPr>
        <p:spPr>
          <a:xfrm>
            <a:off x="4787497" y="1338462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(1,2,2,3)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BEF5BF7-48B7-41BF-8D87-A89578939834}"/>
              </a:ext>
            </a:extLst>
          </p:cNvPr>
          <p:cNvSpPr txBox="1"/>
          <p:nvPr/>
        </p:nvSpPr>
        <p:spPr>
          <a:xfrm>
            <a:off x="4787497" y="1761467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(3,2,2,1)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222DBDB-4E0A-4225-80F5-906C388FE7A2}"/>
              </a:ext>
            </a:extLst>
          </p:cNvPr>
          <p:cNvCxnSpPr/>
          <p:nvPr/>
        </p:nvCxnSpPr>
        <p:spPr>
          <a:xfrm>
            <a:off x="5151598" y="1713053"/>
            <a:ext cx="940977" cy="20834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FB1688E4-C4ED-45F4-A6BA-08DB4D53245C}"/>
              </a:ext>
            </a:extLst>
          </p:cNvPr>
          <p:cNvCxnSpPr>
            <a:cxnSpLocks/>
          </p:cNvCxnSpPr>
          <p:nvPr/>
        </p:nvCxnSpPr>
        <p:spPr>
          <a:xfrm flipH="1">
            <a:off x="5185458" y="1695956"/>
            <a:ext cx="907118" cy="22296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BB9C3CB9-7E0F-4421-86A7-2FA45CDAF470}"/>
              </a:ext>
            </a:extLst>
          </p:cNvPr>
          <p:cNvSpPr/>
          <p:nvPr/>
        </p:nvSpPr>
        <p:spPr>
          <a:xfrm>
            <a:off x="945266" y="2288643"/>
            <a:ext cx="8746603" cy="13117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E5E8E52B-3715-4472-85B3-B99D0BF19709}"/>
              </a:ext>
            </a:extLst>
          </p:cNvPr>
          <p:cNvSpPr/>
          <p:nvPr/>
        </p:nvSpPr>
        <p:spPr>
          <a:xfrm>
            <a:off x="1088021" y="2396312"/>
            <a:ext cx="4219318" cy="10883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0884921B-AB7C-49A7-AAC6-C2F4C2E3C1FB}"/>
              </a:ext>
            </a:extLst>
          </p:cNvPr>
          <p:cNvSpPr/>
          <p:nvPr/>
        </p:nvSpPr>
        <p:spPr>
          <a:xfrm>
            <a:off x="5302788" y="2396311"/>
            <a:ext cx="4219318" cy="10883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2E704D3D-AB88-4B6D-9E90-F169DFC99890}"/>
              </a:ext>
            </a:extLst>
          </p:cNvPr>
          <p:cNvSpPr/>
          <p:nvPr/>
        </p:nvSpPr>
        <p:spPr>
          <a:xfrm>
            <a:off x="1169045" y="2477556"/>
            <a:ext cx="2040330" cy="9106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69AC6FC2-E9DD-4409-A27C-4982652A92ED}"/>
              </a:ext>
            </a:extLst>
          </p:cNvPr>
          <p:cNvSpPr/>
          <p:nvPr/>
        </p:nvSpPr>
        <p:spPr>
          <a:xfrm>
            <a:off x="3207173" y="2477555"/>
            <a:ext cx="2040330" cy="9106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A9E4F9AA-E546-4A4A-98E1-674C824C8F18}"/>
              </a:ext>
            </a:extLst>
          </p:cNvPr>
          <p:cNvSpPr/>
          <p:nvPr/>
        </p:nvSpPr>
        <p:spPr>
          <a:xfrm>
            <a:off x="1271131" y="2574011"/>
            <a:ext cx="615661" cy="7328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9021BD24-FFB1-4CAE-AF4A-7A981E45712C}"/>
              </a:ext>
            </a:extLst>
          </p:cNvPr>
          <p:cNvSpPr/>
          <p:nvPr/>
        </p:nvSpPr>
        <p:spPr>
          <a:xfrm>
            <a:off x="1886127" y="2574010"/>
            <a:ext cx="615661" cy="7328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120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FF9E3DB1-9620-4FBF-939B-42917EE80EB9}"/>
              </a:ext>
            </a:extLst>
          </p:cNvPr>
          <p:cNvSpPr/>
          <p:nvPr/>
        </p:nvSpPr>
        <p:spPr>
          <a:xfrm>
            <a:off x="2501788" y="2574010"/>
            <a:ext cx="615661" cy="7328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4019F81F-537D-4206-8857-0D998A3427A0}"/>
              </a:ext>
            </a:extLst>
          </p:cNvPr>
          <p:cNvSpPr/>
          <p:nvPr/>
        </p:nvSpPr>
        <p:spPr>
          <a:xfrm>
            <a:off x="3305280" y="2576261"/>
            <a:ext cx="615661" cy="7328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CF57BF47-9AE7-4F44-85E8-012623916BCA}"/>
              </a:ext>
            </a:extLst>
          </p:cNvPr>
          <p:cNvSpPr/>
          <p:nvPr/>
        </p:nvSpPr>
        <p:spPr>
          <a:xfrm>
            <a:off x="3920276" y="2576260"/>
            <a:ext cx="615661" cy="7328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160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49B31A23-789E-4747-A77E-B6357F498CE6}"/>
              </a:ext>
            </a:extLst>
          </p:cNvPr>
          <p:cNvSpPr/>
          <p:nvPr/>
        </p:nvSpPr>
        <p:spPr>
          <a:xfrm>
            <a:off x="4535937" y="2576260"/>
            <a:ext cx="615661" cy="7328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-16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370C7BAD-9FA3-4246-A8B6-A77501873780}"/>
              </a:ext>
            </a:extLst>
          </p:cNvPr>
          <p:cNvSpPr/>
          <p:nvPr/>
        </p:nvSpPr>
        <p:spPr>
          <a:xfrm>
            <a:off x="5375493" y="2477556"/>
            <a:ext cx="2040330" cy="9106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F47DE404-D30E-4962-826E-17FB4625C7CD}"/>
              </a:ext>
            </a:extLst>
          </p:cNvPr>
          <p:cNvSpPr/>
          <p:nvPr/>
        </p:nvSpPr>
        <p:spPr>
          <a:xfrm>
            <a:off x="7413621" y="2477555"/>
            <a:ext cx="2040330" cy="9106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DAC98AE2-41EA-4308-A1EA-46DA0BE33FD5}"/>
              </a:ext>
            </a:extLst>
          </p:cNvPr>
          <p:cNvSpPr/>
          <p:nvPr/>
        </p:nvSpPr>
        <p:spPr>
          <a:xfrm>
            <a:off x="5477579" y="2574011"/>
            <a:ext cx="615661" cy="7328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24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C1EC8B40-A5F0-452D-9611-16CE0DD868BD}"/>
              </a:ext>
            </a:extLst>
          </p:cNvPr>
          <p:cNvSpPr/>
          <p:nvPr/>
        </p:nvSpPr>
        <p:spPr>
          <a:xfrm>
            <a:off x="6092575" y="2574010"/>
            <a:ext cx="615661" cy="7328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240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47B27FB0-B076-4BF9-A98D-23265FA84B77}"/>
              </a:ext>
            </a:extLst>
          </p:cNvPr>
          <p:cNvSpPr/>
          <p:nvPr/>
        </p:nvSpPr>
        <p:spPr>
          <a:xfrm>
            <a:off x="6708236" y="2574010"/>
            <a:ext cx="615661" cy="7328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-24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7A3CDDFF-0A08-4B5F-87A8-FB887D66615E}"/>
              </a:ext>
            </a:extLst>
          </p:cNvPr>
          <p:cNvSpPr/>
          <p:nvPr/>
        </p:nvSpPr>
        <p:spPr>
          <a:xfrm>
            <a:off x="7511728" y="2576261"/>
            <a:ext cx="615661" cy="7328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28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334D6027-5551-473A-BB7C-9556DE251D22}"/>
              </a:ext>
            </a:extLst>
          </p:cNvPr>
          <p:cNvSpPr/>
          <p:nvPr/>
        </p:nvSpPr>
        <p:spPr>
          <a:xfrm>
            <a:off x="8126724" y="2576260"/>
            <a:ext cx="615661" cy="7328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280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26BF9A0D-3B77-4EBF-808A-37DDE672232E}"/>
              </a:ext>
            </a:extLst>
          </p:cNvPr>
          <p:cNvSpPr/>
          <p:nvPr/>
        </p:nvSpPr>
        <p:spPr>
          <a:xfrm>
            <a:off x="8742385" y="2576260"/>
            <a:ext cx="615661" cy="7328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-28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2A80DCC7-E073-4DF4-9F9A-F19226F6C66B}"/>
              </a:ext>
            </a:extLst>
          </p:cNvPr>
          <p:cNvSpPr/>
          <p:nvPr/>
        </p:nvSpPr>
        <p:spPr>
          <a:xfrm>
            <a:off x="-319346" y="3929596"/>
            <a:ext cx="3650826" cy="13117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5347F32D-6E30-4E1A-9B6D-D3DD86947F3F}"/>
              </a:ext>
            </a:extLst>
          </p:cNvPr>
          <p:cNvSpPr/>
          <p:nvPr/>
        </p:nvSpPr>
        <p:spPr>
          <a:xfrm>
            <a:off x="3332479" y="3929597"/>
            <a:ext cx="3650826" cy="13117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5120EE14-C0E1-4531-B19D-64C6876B1A8B}"/>
              </a:ext>
            </a:extLst>
          </p:cNvPr>
          <p:cNvSpPr/>
          <p:nvPr/>
        </p:nvSpPr>
        <p:spPr>
          <a:xfrm>
            <a:off x="6983306" y="3929596"/>
            <a:ext cx="3650826" cy="13117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D7E3B4B9-A9C6-4FA1-BC0A-E502DDA39DD0}"/>
              </a:ext>
            </a:extLst>
          </p:cNvPr>
          <p:cNvGrpSpPr/>
          <p:nvPr/>
        </p:nvGrpSpPr>
        <p:grpSpPr>
          <a:xfrm>
            <a:off x="-204329" y="4020452"/>
            <a:ext cx="3420791" cy="1130083"/>
            <a:chOff x="1044021" y="4139570"/>
            <a:chExt cx="2599104" cy="1130083"/>
          </a:xfrm>
        </p:grpSpPr>
        <p:sp>
          <p:nvSpPr>
            <p:cNvPr id="172" name="직사각형 171">
              <a:extLst>
                <a:ext uri="{FF2B5EF4-FFF2-40B4-BE49-F238E27FC236}">
                  <a16:creationId xmlns:a16="http://schemas.microsoft.com/office/drawing/2014/main" id="{7D38649B-0E44-437D-BB41-60F141325B4D}"/>
                </a:ext>
              </a:extLst>
            </p:cNvPr>
            <p:cNvSpPr/>
            <p:nvPr/>
          </p:nvSpPr>
          <p:spPr>
            <a:xfrm>
              <a:off x="1044021" y="4139570"/>
              <a:ext cx="1299552" cy="113008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3" name="직사각형 172">
              <a:extLst>
                <a:ext uri="{FF2B5EF4-FFF2-40B4-BE49-F238E27FC236}">
                  <a16:creationId xmlns:a16="http://schemas.microsoft.com/office/drawing/2014/main" id="{6A0CA13F-C727-4BF1-820D-87112F6BA643}"/>
                </a:ext>
              </a:extLst>
            </p:cNvPr>
            <p:cNvSpPr/>
            <p:nvPr/>
          </p:nvSpPr>
          <p:spPr>
            <a:xfrm>
              <a:off x="2343573" y="4139570"/>
              <a:ext cx="1299552" cy="113008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D66E4983-01FC-4A81-AE4C-E2129C934F08}"/>
              </a:ext>
            </a:extLst>
          </p:cNvPr>
          <p:cNvSpPr/>
          <p:nvPr/>
        </p:nvSpPr>
        <p:spPr>
          <a:xfrm>
            <a:off x="-79668" y="4111311"/>
            <a:ext cx="734860" cy="9348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8CEAD74C-96A3-4AFC-860B-2D55821C533C}"/>
              </a:ext>
            </a:extLst>
          </p:cNvPr>
          <p:cNvSpPr/>
          <p:nvPr/>
        </p:nvSpPr>
        <p:spPr>
          <a:xfrm>
            <a:off x="655192" y="4111311"/>
            <a:ext cx="734860" cy="9348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F9C7EBD1-7E18-4A39-9A26-5758D38985A6}"/>
              </a:ext>
            </a:extLst>
          </p:cNvPr>
          <p:cNvSpPr/>
          <p:nvPr/>
        </p:nvSpPr>
        <p:spPr>
          <a:xfrm>
            <a:off x="34350" y="4202165"/>
            <a:ext cx="504826" cy="75591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5AEDACD9-827E-4B35-BEB1-46ECB619D9BA}"/>
              </a:ext>
            </a:extLst>
          </p:cNvPr>
          <p:cNvSpPr/>
          <p:nvPr/>
        </p:nvSpPr>
        <p:spPr>
          <a:xfrm>
            <a:off x="770209" y="4207534"/>
            <a:ext cx="504826" cy="75591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F1829B16-4E2F-4DFC-8F25-B23473805615}"/>
              </a:ext>
            </a:extLst>
          </p:cNvPr>
          <p:cNvSpPr/>
          <p:nvPr/>
        </p:nvSpPr>
        <p:spPr>
          <a:xfrm>
            <a:off x="1622083" y="4111311"/>
            <a:ext cx="734860" cy="9348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5CE21903-5DF5-4A75-B167-9FAA7C1B49C9}"/>
              </a:ext>
            </a:extLst>
          </p:cNvPr>
          <p:cNvSpPr/>
          <p:nvPr/>
        </p:nvSpPr>
        <p:spPr>
          <a:xfrm>
            <a:off x="2356943" y="4111311"/>
            <a:ext cx="734860" cy="9348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5FC6186F-FFDB-466D-81DD-0041ACB13A11}"/>
              </a:ext>
            </a:extLst>
          </p:cNvPr>
          <p:cNvSpPr/>
          <p:nvPr/>
        </p:nvSpPr>
        <p:spPr>
          <a:xfrm>
            <a:off x="1736100" y="4202165"/>
            <a:ext cx="504826" cy="75591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24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933F84EA-78CC-4279-8C8B-6097C4FF34D3}"/>
              </a:ext>
            </a:extLst>
          </p:cNvPr>
          <p:cNvSpPr/>
          <p:nvPr/>
        </p:nvSpPr>
        <p:spPr>
          <a:xfrm>
            <a:off x="2471960" y="4207534"/>
            <a:ext cx="504826" cy="75591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28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86" name="그룹 185">
            <a:extLst>
              <a:ext uri="{FF2B5EF4-FFF2-40B4-BE49-F238E27FC236}">
                <a16:creationId xmlns:a16="http://schemas.microsoft.com/office/drawing/2014/main" id="{9E350058-BDE5-4EB3-A48E-DB865D149667}"/>
              </a:ext>
            </a:extLst>
          </p:cNvPr>
          <p:cNvGrpSpPr/>
          <p:nvPr/>
        </p:nvGrpSpPr>
        <p:grpSpPr>
          <a:xfrm>
            <a:off x="3469449" y="4015083"/>
            <a:ext cx="3420791" cy="1130083"/>
            <a:chOff x="1044021" y="4139570"/>
            <a:chExt cx="2599104" cy="1130083"/>
          </a:xfrm>
        </p:grpSpPr>
        <p:sp>
          <p:nvSpPr>
            <p:cNvPr id="187" name="직사각형 186">
              <a:extLst>
                <a:ext uri="{FF2B5EF4-FFF2-40B4-BE49-F238E27FC236}">
                  <a16:creationId xmlns:a16="http://schemas.microsoft.com/office/drawing/2014/main" id="{7E2F85E8-DCB8-48FE-BE6C-079849280B99}"/>
                </a:ext>
              </a:extLst>
            </p:cNvPr>
            <p:cNvSpPr/>
            <p:nvPr/>
          </p:nvSpPr>
          <p:spPr>
            <a:xfrm>
              <a:off x="1044021" y="4139570"/>
              <a:ext cx="1299552" cy="113008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8" name="직사각형 187">
              <a:extLst>
                <a:ext uri="{FF2B5EF4-FFF2-40B4-BE49-F238E27FC236}">
                  <a16:creationId xmlns:a16="http://schemas.microsoft.com/office/drawing/2014/main" id="{FE83392A-6AA6-48DE-B33D-F1CC5E4D6DD8}"/>
                </a:ext>
              </a:extLst>
            </p:cNvPr>
            <p:cNvSpPr/>
            <p:nvPr/>
          </p:nvSpPr>
          <p:spPr>
            <a:xfrm>
              <a:off x="2343573" y="4139570"/>
              <a:ext cx="1299552" cy="113008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1FE9E697-14A9-4A77-9FA3-0E5BB4959593}"/>
              </a:ext>
            </a:extLst>
          </p:cNvPr>
          <p:cNvSpPr/>
          <p:nvPr/>
        </p:nvSpPr>
        <p:spPr>
          <a:xfrm>
            <a:off x="3594111" y="4105942"/>
            <a:ext cx="734860" cy="9348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3D9532AD-2696-4609-8626-C378831F70A0}"/>
              </a:ext>
            </a:extLst>
          </p:cNvPr>
          <p:cNvSpPr/>
          <p:nvPr/>
        </p:nvSpPr>
        <p:spPr>
          <a:xfrm>
            <a:off x="4328971" y="4105942"/>
            <a:ext cx="734860" cy="9348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59C2378A-4849-4822-8351-788360334BD5}"/>
              </a:ext>
            </a:extLst>
          </p:cNvPr>
          <p:cNvSpPr/>
          <p:nvPr/>
        </p:nvSpPr>
        <p:spPr>
          <a:xfrm>
            <a:off x="3708128" y="4196796"/>
            <a:ext cx="504826" cy="75591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120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2" name="직사각형 191">
            <a:extLst>
              <a:ext uri="{FF2B5EF4-FFF2-40B4-BE49-F238E27FC236}">
                <a16:creationId xmlns:a16="http://schemas.microsoft.com/office/drawing/2014/main" id="{F051006E-DA2A-420C-9CA0-DED3E1258C82}"/>
              </a:ext>
            </a:extLst>
          </p:cNvPr>
          <p:cNvSpPr/>
          <p:nvPr/>
        </p:nvSpPr>
        <p:spPr>
          <a:xfrm>
            <a:off x="4443987" y="4202165"/>
            <a:ext cx="504826" cy="75591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160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BDF0F92C-A409-479D-8C3B-4C2C53E3880B}"/>
              </a:ext>
            </a:extLst>
          </p:cNvPr>
          <p:cNvSpPr/>
          <p:nvPr/>
        </p:nvSpPr>
        <p:spPr>
          <a:xfrm>
            <a:off x="5295862" y="4105942"/>
            <a:ext cx="734860" cy="9348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4" name="직사각형 193">
            <a:extLst>
              <a:ext uri="{FF2B5EF4-FFF2-40B4-BE49-F238E27FC236}">
                <a16:creationId xmlns:a16="http://schemas.microsoft.com/office/drawing/2014/main" id="{DDA8CBC6-9A5A-45DE-A466-79BEF6A5C551}"/>
              </a:ext>
            </a:extLst>
          </p:cNvPr>
          <p:cNvSpPr/>
          <p:nvPr/>
        </p:nvSpPr>
        <p:spPr>
          <a:xfrm>
            <a:off x="6030721" y="4105942"/>
            <a:ext cx="734860" cy="9348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559CBF0E-7186-4311-A40A-9E3CFBAD18D7}"/>
              </a:ext>
            </a:extLst>
          </p:cNvPr>
          <p:cNvSpPr/>
          <p:nvPr/>
        </p:nvSpPr>
        <p:spPr>
          <a:xfrm>
            <a:off x="5409879" y="4196796"/>
            <a:ext cx="504826" cy="75591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240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7F175B6E-68BF-4573-A5DF-54973161FBE8}"/>
              </a:ext>
            </a:extLst>
          </p:cNvPr>
          <p:cNvSpPr/>
          <p:nvPr/>
        </p:nvSpPr>
        <p:spPr>
          <a:xfrm>
            <a:off x="6145738" y="4202165"/>
            <a:ext cx="504826" cy="75591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280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97" name="그룹 196">
            <a:extLst>
              <a:ext uri="{FF2B5EF4-FFF2-40B4-BE49-F238E27FC236}">
                <a16:creationId xmlns:a16="http://schemas.microsoft.com/office/drawing/2014/main" id="{EABEFB23-45D0-4151-BEEC-FA460D671AA7}"/>
              </a:ext>
            </a:extLst>
          </p:cNvPr>
          <p:cNvGrpSpPr/>
          <p:nvPr/>
        </p:nvGrpSpPr>
        <p:grpSpPr>
          <a:xfrm>
            <a:off x="7107118" y="4025821"/>
            <a:ext cx="3420791" cy="1130083"/>
            <a:chOff x="1044021" y="4139570"/>
            <a:chExt cx="2599104" cy="1130083"/>
          </a:xfrm>
        </p:grpSpPr>
        <p:sp>
          <p:nvSpPr>
            <p:cNvPr id="198" name="직사각형 197">
              <a:extLst>
                <a:ext uri="{FF2B5EF4-FFF2-40B4-BE49-F238E27FC236}">
                  <a16:creationId xmlns:a16="http://schemas.microsoft.com/office/drawing/2014/main" id="{BB74ECD9-5E3F-40EB-BD78-E344F28FF610}"/>
                </a:ext>
              </a:extLst>
            </p:cNvPr>
            <p:cNvSpPr/>
            <p:nvPr/>
          </p:nvSpPr>
          <p:spPr>
            <a:xfrm>
              <a:off x="1044021" y="4139570"/>
              <a:ext cx="1299552" cy="113008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9" name="직사각형 198">
              <a:extLst>
                <a:ext uri="{FF2B5EF4-FFF2-40B4-BE49-F238E27FC236}">
                  <a16:creationId xmlns:a16="http://schemas.microsoft.com/office/drawing/2014/main" id="{44585C15-D07F-41DA-ABF4-4184BC18E34E}"/>
                </a:ext>
              </a:extLst>
            </p:cNvPr>
            <p:cNvSpPr/>
            <p:nvPr/>
          </p:nvSpPr>
          <p:spPr>
            <a:xfrm>
              <a:off x="2343573" y="4139570"/>
              <a:ext cx="1299552" cy="113008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C6636AC0-7E6F-44E9-BB44-87852B0CF22A}"/>
              </a:ext>
            </a:extLst>
          </p:cNvPr>
          <p:cNvSpPr/>
          <p:nvPr/>
        </p:nvSpPr>
        <p:spPr>
          <a:xfrm>
            <a:off x="7231780" y="4116680"/>
            <a:ext cx="734860" cy="9348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76249B49-5942-419D-A9C5-AC6DEB336EA3}"/>
              </a:ext>
            </a:extLst>
          </p:cNvPr>
          <p:cNvSpPr/>
          <p:nvPr/>
        </p:nvSpPr>
        <p:spPr>
          <a:xfrm>
            <a:off x="7966640" y="4116680"/>
            <a:ext cx="734860" cy="9348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9B077BA1-E247-4AFE-AE53-175AB43C867C}"/>
              </a:ext>
            </a:extLst>
          </p:cNvPr>
          <p:cNvSpPr/>
          <p:nvPr/>
        </p:nvSpPr>
        <p:spPr>
          <a:xfrm>
            <a:off x="7345797" y="4212903"/>
            <a:ext cx="504826" cy="75591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C556BADD-2D42-4BF8-9F87-F2131CAADC71}"/>
              </a:ext>
            </a:extLst>
          </p:cNvPr>
          <p:cNvSpPr/>
          <p:nvPr/>
        </p:nvSpPr>
        <p:spPr>
          <a:xfrm>
            <a:off x="8081657" y="4212903"/>
            <a:ext cx="504826" cy="75591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-16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26ED6AB2-18C3-43A6-8B7B-DDCEB4685B0A}"/>
              </a:ext>
            </a:extLst>
          </p:cNvPr>
          <p:cNvSpPr/>
          <p:nvPr/>
        </p:nvSpPr>
        <p:spPr>
          <a:xfrm>
            <a:off x="8933531" y="4116680"/>
            <a:ext cx="734860" cy="9348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5" name="직사각형 204">
            <a:extLst>
              <a:ext uri="{FF2B5EF4-FFF2-40B4-BE49-F238E27FC236}">
                <a16:creationId xmlns:a16="http://schemas.microsoft.com/office/drawing/2014/main" id="{480CFB8D-60E1-4138-9796-162440C70B00}"/>
              </a:ext>
            </a:extLst>
          </p:cNvPr>
          <p:cNvSpPr/>
          <p:nvPr/>
        </p:nvSpPr>
        <p:spPr>
          <a:xfrm>
            <a:off x="9668391" y="4116680"/>
            <a:ext cx="734860" cy="9348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6" name="직사각형 205">
            <a:extLst>
              <a:ext uri="{FF2B5EF4-FFF2-40B4-BE49-F238E27FC236}">
                <a16:creationId xmlns:a16="http://schemas.microsoft.com/office/drawing/2014/main" id="{AF118E77-7CD2-453C-969D-134523C7ED9B}"/>
              </a:ext>
            </a:extLst>
          </p:cNvPr>
          <p:cNvSpPr/>
          <p:nvPr/>
        </p:nvSpPr>
        <p:spPr>
          <a:xfrm>
            <a:off x="9047548" y="4207534"/>
            <a:ext cx="504826" cy="75591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-24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7" name="직사각형 206">
            <a:extLst>
              <a:ext uri="{FF2B5EF4-FFF2-40B4-BE49-F238E27FC236}">
                <a16:creationId xmlns:a16="http://schemas.microsoft.com/office/drawing/2014/main" id="{24E05BC1-BED5-47E5-BA82-9B304CAAB40E}"/>
              </a:ext>
            </a:extLst>
          </p:cNvPr>
          <p:cNvSpPr/>
          <p:nvPr/>
        </p:nvSpPr>
        <p:spPr>
          <a:xfrm>
            <a:off x="9783407" y="4212903"/>
            <a:ext cx="504826" cy="75591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-28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08" name="그룹 207">
            <a:extLst>
              <a:ext uri="{FF2B5EF4-FFF2-40B4-BE49-F238E27FC236}">
                <a16:creationId xmlns:a16="http://schemas.microsoft.com/office/drawing/2014/main" id="{BB8904FE-89CD-4C32-A740-0758416DC3D3}"/>
              </a:ext>
            </a:extLst>
          </p:cNvPr>
          <p:cNvGrpSpPr/>
          <p:nvPr/>
        </p:nvGrpSpPr>
        <p:grpSpPr>
          <a:xfrm>
            <a:off x="2444673" y="5507249"/>
            <a:ext cx="1149438" cy="1149438"/>
            <a:chOff x="6624891" y="1518213"/>
            <a:chExt cx="841094" cy="841094"/>
          </a:xfrm>
        </p:grpSpPr>
        <p:sp>
          <p:nvSpPr>
            <p:cNvPr id="209" name="직사각형 208">
              <a:extLst>
                <a:ext uri="{FF2B5EF4-FFF2-40B4-BE49-F238E27FC236}">
                  <a16:creationId xmlns:a16="http://schemas.microsoft.com/office/drawing/2014/main" id="{E7F6DC8D-1849-4F86-926B-96EAD37F2237}"/>
                </a:ext>
              </a:extLst>
            </p:cNvPr>
            <p:cNvSpPr/>
            <p:nvPr/>
          </p:nvSpPr>
          <p:spPr>
            <a:xfrm>
              <a:off x="6624891" y="1518213"/>
              <a:ext cx="420547" cy="420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0" name="직사각형 209">
              <a:extLst>
                <a:ext uri="{FF2B5EF4-FFF2-40B4-BE49-F238E27FC236}">
                  <a16:creationId xmlns:a16="http://schemas.microsoft.com/office/drawing/2014/main" id="{3C5A8491-3925-4008-B85E-907456CA48E2}"/>
                </a:ext>
              </a:extLst>
            </p:cNvPr>
            <p:cNvSpPr/>
            <p:nvPr/>
          </p:nvSpPr>
          <p:spPr>
            <a:xfrm>
              <a:off x="7045438" y="1518213"/>
              <a:ext cx="420547" cy="420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1" name="직사각형 210">
              <a:extLst>
                <a:ext uri="{FF2B5EF4-FFF2-40B4-BE49-F238E27FC236}">
                  <a16:creationId xmlns:a16="http://schemas.microsoft.com/office/drawing/2014/main" id="{7FF91B10-3C32-4F7D-AF11-FE682F479C75}"/>
                </a:ext>
              </a:extLst>
            </p:cNvPr>
            <p:cNvSpPr/>
            <p:nvPr/>
          </p:nvSpPr>
          <p:spPr>
            <a:xfrm>
              <a:off x="6624891" y="1938760"/>
              <a:ext cx="420547" cy="420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2" name="직사각형 211">
              <a:extLst>
                <a:ext uri="{FF2B5EF4-FFF2-40B4-BE49-F238E27FC236}">
                  <a16:creationId xmlns:a16="http://schemas.microsoft.com/office/drawing/2014/main" id="{F386C433-8C03-42FD-AFC4-3F3B022428A2}"/>
                </a:ext>
              </a:extLst>
            </p:cNvPr>
            <p:cNvSpPr/>
            <p:nvPr/>
          </p:nvSpPr>
          <p:spPr>
            <a:xfrm>
              <a:off x="7045438" y="1938760"/>
              <a:ext cx="420547" cy="420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13" name="그룹 212">
            <a:extLst>
              <a:ext uri="{FF2B5EF4-FFF2-40B4-BE49-F238E27FC236}">
                <a16:creationId xmlns:a16="http://schemas.microsoft.com/office/drawing/2014/main" id="{59266469-97DD-4A86-98AB-32F2BF994A12}"/>
              </a:ext>
            </a:extLst>
          </p:cNvPr>
          <p:cNvGrpSpPr/>
          <p:nvPr/>
        </p:nvGrpSpPr>
        <p:grpSpPr>
          <a:xfrm>
            <a:off x="4223316" y="5507249"/>
            <a:ext cx="1149438" cy="1149438"/>
            <a:chOff x="6624891" y="1518213"/>
            <a:chExt cx="841094" cy="841094"/>
          </a:xfrm>
        </p:grpSpPr>
        <p:sp>
          <p:nvSpPr>
            <p:cNvPr id="214" name="직사각형 213">
              <a:extLst>
                <a:ext uri="{FF2B5EF4-FFF2-40B4-BE49-F238E27FC236}">
                  <a16:creationId xmlns:a16="http://schemas.microsoft.com/office/drawing/2014/main" id="{328942BE-0865-48A3-91B0-9AC0E2E9DE4D}"/>
                </a:ext>
              </a:extLst>
            </p:cNvPr>
            <p:cNvSpPr/>
            <p:nvPr/>
          </p:nvSpPr>
          <p:spPr>
            <a:xfrm>
              <a:off x="6624891" y="1518213"/>
              <a:ext cx="420547" cy="420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120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5" name="직사각형 214">
              <a:extLst>
                <a:ext uri="{FF2B5EF4-FFF2-40B4-BE49-F238E27FC236}">
                  <a16:creationId xmlns:a16="http://schemas.microsoft.com/office/drawing/2014/main" id="{3C120711-EB29-49D7-8720-720519B8E4A4}"/>
                </a:ext>
              </a:extLst>
            </p:cNvPr>
            <p:cNvSpPr/>
            <p:nvPr/>
          </p:nvSpPr>
          <p:spPr>
            <a:xfrm>
              <a:off x="7045438" y="1518213"/>
              <a:ext cx="420547" cy="420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160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6" name="직사각형 215">
              <a:extLst>
                <a:ext uri="{FF2B5EF4-FFF2-40B4-BE49-F238E27FC236}">
                  <a16:creationId xmlns:a16="http://schemas.microsoft.com/office/drawing/2014/main" id="{BEE7E933-68B2-4E0F-AF68-E635D6A7A369}"/>
                </a:ext>
              </a:extLst>
            </p:cNvPr>
            <p:cNvSpPr/>
            <p:nvPr/>
          </p:nvSpPr>
          <p:spPr>
            <a:xfrm>
              <a:off x="6624891" y="1938760"/>
              <a:ext cx="420547" cy="420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240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7" name="직사각형 216">
              <a:extLst>
                <a:ext uri="{FF2B5EF4-FFF2-40B4-BE49-F238E27FC236}">
                  <a16:creationId xmlns:a16="http://schemas.microsoft.com/office/drawing/2014/main" id="{D0FC471D-F198-481E-8505-37784C071B99}"/>
                </a:ext>
              </a:extLst>
            </p:cNvPr>
            <p:cNvSpPr/>
            <p:nvPr/>
          </p:nvSpPr>
          <p:spPr>
            <a:xfrm>
              <a:off x="7045438" y="1938760"/>
              <a:ext cx="420547" cy="420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280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18" name="그룹 217">
            <a:extLst>
              <a:ext uri="{FF2B5EF4-FFF2-40B4-BE49-F238E27FC236}">
                <a16:creationId xmlns:a16="http://schemas.microsoft.com/office/drawing/2014/main" id="{4C980FCA-E6E2-405F-9C68-8820D91AC00B}"/>
              </a:ext>
            </a:extLst>
          </p:cNvPr>
          <p:cNvGrpSpPr/>
          <p:nvPr/>
        </p:nvGrpSpPr>
        <p:grpSpPr>
          <a:xfrm>
            <a:off x="6001959" y="5507249"/>
            <a:ext cx="1149438" cy="1149438"/>
            <a:chOff x="6624891" y="1518213"/>
            <a:chExt cx="841094" cy="841094"/>
          </a:xfrm>
        </p:grpSpPr>
        <p:sp>
          <p:nvSpPr>
            <p:cNvPr id="219" name="직사각형 218">
              <a:extLst>
                <a:ext uri="{FF2B5EF4-FFF2-40B4-BE49-F238E27FC236}">
                  <a16:creationId xmlns:a16="http://schemas.microsoft.com/office/drawing/2014/main" id="{98689D8D-86C6-4019-B0B2-E605C1AFE833}"/>
                </a:ext>
              </a:extLst>
            </p:cNvPr>
            <p:cNvSpPr/>
            <p:nvPr/>
          </p:nvSpPr>
          <p:spPr>
            <a:xfrm>
              <a:off x="6624891" y="1518213"/>
              <a:ext cx="420547" cy="420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-12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0" name="직사각형 219">
              <a:extLst>
                <a:ext uri="{FF2B5EF4-FFF2-40B4-BE49-F238E27FC236}">
                  <a16:creationId xmlns:a16="http://schemas.microsoft.com/office/drawing/2014/main" id="{2808B09E-2212-44AE-9330-955EFB7307D8}"/>
                </a:ext>
              </a:extLst>
            </p:cNvPr>
            <p:cNvSpPr/>
            <p:nvPr/>
          </p:nvSpPr>
          <p:spPr>
            <a:xfrm>
              <a:off x="7045438" y="1518213"/>
              <a:ext cx="420547" cy="420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-16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1" name="직사각형 220">
              <a:extLst>
                <a:ext uri="{FF2B5EF4-FFF2-40B4-BE49-F238E27FC236}">
                  <a16:creationId xmlns:a16="http://schemas.microsoft.com/office/drawing/2014/main" id="{497B0A35-5F80-4F1F-9AC3-FC09B607C22C}"/>
                </a:ext>
              </a:extLst>
            </p:cNvPr>
            <p:cNvSpPr/>
            <p:nvPr/>
          </p:nvSpPr>
          <p:spPr>
            <a:xfrm>
              <a:off x="6624891" y="1938760"/>
              <a:ext cx="420547" cy="420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-24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2" name="직사각형 221">
              <a:extLst>
                <a:ext uri="{FF2B5EF4-FFF2-40B4-BE49-F238E27FC236}">
                  <a16:creationId xmlns:a16="http://schemas.microsoft.com/office/drawing/2014/main" id="{5BE0073B-6BB0-4C5B-A14D-40C49AD63CB0}"/>
                </a:ext>
              </a:extLst>
            </p:cNvPr>
            <p:cNvSpPr/>
            <p:nvPr/>
          </p:nvSpPr>
          <p:spPr>
            <a:xfrm>
              <a:off x="7045438" y="1938760"/>
              <a:ext cx="420547" cy="420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-28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06793416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70682A8-FB2B-4CB1-BCA6-1253242A855C}"/>
              </a:ext>
            </a:extLst>
          </p:cNvPr>
          <p:cNvSpPr/>
          <p:nvPr/>
        </p:nvSpPr>
        <p:spPr>
          <a:xfrm>
            <a:off x="555308" y="941521"/>
            <a:ext cx="9413335" cy="58477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weight = np.array([[[[1.,10.,-1.]],[[1.,10.,-1.]]],[[[1.,10.,-1.]],[[1.,10.,-1.]]]])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print(weight.shape)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49D532FF-7AD3-441C-BDBC-AC99436BD26D}"/>
              </a:ext>
            </a:extLst>
          </p:cNvPr>
          <p:cNvSpPr txBox="1"/>
          <p:nvPr/>
        </p:nvSpPr>
        <p:spPr>
          <a:xfrm>
            <a:off x="2902212" y="5322414"/>
            <a:ext cx="2223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(1, 3, 3, 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514389AE-38FF-4787-BACF-B618899B19CA}"/>
              </a:ext>
            </a:extLst>
          </p:cNvPr>
          <p:cNvSpPr txBox="1"/>
          <p:nvPr/>
        </p:nvSpPr>
        <p:spPr>
          <a:xfrm>
            <a:off x="478253" y="3115712"/>
            <a:ext cx="2080470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[[12. 16.  9.]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[24. 28. 15.]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[15. 17.  9.]]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[[120. 160.  90.]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[240. 280. 150.]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[150. 170.  90.]]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[[-12. -16.  -9.]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[-24. -28. -15.]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[-15. -17.  -9.]]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0589BD-116B-4945-B2BD-9A4B73D4631C}"/>
              </a:ext>
            </a:extLst>
          </p:cNvPr>
          <p:cNvSpPr txBox="1"/>
          <p:nvPr/>
        </p:nvSpPr>
        <p:spPr>
          <a:xfrm>
            <a:off x="5991922" y="1674915"/>
            <a:ext cx="47724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weight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(height,width,channel,nums)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712686C-A66F-40A1-8711-0EE96FF36427}"/>
              </a:ext>
            </a:extLst>
          </p:cNvPr>
          <p:cNvSpPr txBox="1"/>
          <p:nvPr/>
        </p:nvSpPr>
        <p:spPr>
          <a:xfrm>
            <a:off x="278115" y="1674915"/>
            <a:ext cx="494237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image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(batch,height,width,channel)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C62A4F-0374-416C-8814-FD3BBC3AA77F}"/>
              </a:ext>
            </a:extLst>
          </p:cNvPr>
          <p:cNvSpPr txBox="1"/>
          <p:nvPr/>
        </p:nvSpPr>
        <p:spPr>
          <a:xfrm>
            <a:off x="5957198" y="2442702"/>
            <a:ext cx="39228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(2,2,1,1) =&gt; (2,2,1,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C8CDBC3-F316-47BF-9BC6-337D9AD8D0BF}"/>
              </a:ext>
            </a:extLst>
          </p:cNvPr>
          <p:cNvSpPr/>
          <p:nvPr/>
        </p:nvSpPr>
        <p:spPr>
          <a:xfrm>
            <a:off x="5957198" y="3377902"/>
            <a:ext cx="575733" cy="5757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8113407-8618-4B4F-BFB4-5E7A6C25367B}"/>
              </a:ext>
            </a:extLst>
          </p:cNvPr>
          <p:cNvSpPr/>
          <p:nvPr/>
        </p:nvSpPr>
        <p:spPr>
          <a:xfrm>
            <a:off x="6532931" y="3377901"/>
            <a:ext cx="575733" cy="5757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3B72404-DB60-4129-AF67-AE8574164F87}"/>
              </a:ext>
            </a:extLst>
          </p:cNvPr>
          <p:cNvSpPr/>
          <p:nvPr/>
        </p:nvSpPr>
        <p:spPr>
          <a:xfrm>
            <a:off x="7108664" y="3377900"/>
            <a:ext cx="575733" cy="5757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AF9E155-E292-4E57-BD1D-204E3732C11D}"/>
              </a:ext>
            </a:extLst>
          </p:cNvPr>
          <p:cNvSpPr/>
          <p:nvPr/>
        </p:nvSpPr>
        <p:spPr>
          <a:xfrm>
            <a:off x="5957198" y="3953635"/>
            <a:ext cx="575733" cy="5757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2C29D8B-659E-47EE-9D66-5D5BAA244C43}"/>
              </a:ext>
            </a:extLst>
          </p:cNvPr>
          <p:cNvSpPr/>
          <p:nvPr/>
        </p:nvSpPr>
        <p:spPr>
          <a:xfrm>
            <a:off x="6532931" y="3953634"/>
            <a:ext cx="575733" cy="5757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3BDE097-6D6D-45C4-999E-3C5DEE3C8755}"/>
              </a:ext>
            </a:extLst>
          </p:cNvPr>
          <p:cNvSpPr/>
          <p:nvPr/>
        </p:nvSpPr>
        <p:spPr>
          <a:xfrm>
            <a:off x="7108664" y="3953633"/>
            <a:ext cx="575733" cy="5757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67ACC3F-30E2-4AF4-BB09-51E94A4974E4}"/>
              </a:ext>
            </a:extLst>
          </p:cNvPr>
          <p:cNvSpPr/>
          <p:nvPr/>
        </p:nvSpPr>
        <p:spPr>
          <a:xfrm>
            <a:off x="5957198" y="4529368"/>
            <a:ext cx="575733" cy="5757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BC591E6-8C38-40B4-9416-976A807F0A0B}"/>
              </a:ext>
            </a:extLst>
          </p:cNvPr>
          <p:cNvSpPr/>
          <p:nvPr/>
        </p:nvSpPr>
        <p:spPr>
          <a:xfrm>
            <a:off x="6532931" y="4529367"/>
            <a:ext cx="575733" cy="5757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EAB387B-48A3-4CCB-BA17-00E396F0430A}"/>
              </a:ext>
            </a:extLst>
          </p:cNvPr>
          <p:cNvSpPr/>
          <p:nvPr/>
        </p:nvSpPr>
        <p:spPr>
          <a:xfrm>
            <a:off x="7108664" y="4529366"/>
            <a:ext cx="575733" cy="5757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3FF7B1A-15BA-4E1E-8DF9-C3B8263E40B0}"/>
              </a:ext>
            </a:extLst>
          </p:cNvPr>
          <p:cNvSpPr/>
          <p:nvPr/>
        </p:nvSpPr>
        <p:spPr>
          <a:xfrm>
            <a:off x="7684397" y="3377900"/>
            <a:ext cx="575733" cy="5757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DDC9F3F-B949-4BE7-A443-F767F0987ACA}"/>
              </a:ext>
            </a:extLst>
          </p:cNvPr>
          <p:cNvSpPr/>
          <p:nvPr/>
        </p:nvSpPr>
        <p:spPr>
          <a:xfrm>
            <a:off x="7684397" y="3953633"/>
            <a:ext cx="575733" cy="5757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D721F29-AFEF-4B11-88FB-971322BC5379}"/>
              </a:ext>
            </a:extLst>
          </p:cNvPr>
          <p:cNvSpPr/>
          <p:nvPr/>
        </p:nvSpPr>
        <p:spPr>
          <a:xfrm>
            <a:off x="7684397" y="4529366"/>
            <a:ext cx="575733" cy="5757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1E4E856-8529-4749-94C0-6887D01C643B}"/>
              </a:ext>
            </a:extLst>
          </p:cNvPr>
          <p:cNvSpPr/>
          <p:nvPr/>
        </p:nvSpPr>
        <p:spPr>
          <a:xfrm>
            <a:off x="5957198" y="5074207"/>
            <a:ext cx="575733" cy="5757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323C8E3-6276-49F5-8CCD-FAC46BABE8A2}"/>
              </a:ext>
            </a:extLst>
          </p:cNvPr>
          <p:cNvSpPr/>
          <p:nvPr/>
        </p:nvSpPr>
        <p:spPr>
          <a:xfrm>
            <a:off x="6532931" y="5074206"/>
            <a:ext cx="575733" cy="5757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093187F-FB7A-4F87-B03B-AD7592CB31AF}"/>
              </a:ext>
            </a:extLst>
          </p:cNvPr>
          <p:cNvSpPr/>
          <p:nvPr/>
        </p:nvSpPr>
        <p:spPr>
          <a:xfrm>
            <a:off x="7108664" y="5074205"/>
            <a:ext cx="575733" cy="5757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2262434-E450-43B9-A436-84911DC4BDC5}"/>
              </a:ext>
            </a:extLst>
          </p:cNvPr>
          <p:cNvSpPr/>
          <p:nvPr/>
        </p:nvSpPr>
        <p:spPr>
          <a:xfrm>
            <a:off x="7684397" y="5074205"/>
            <a:ext cx="575733" cy="5757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24CEA2C7-C7C2-4A7C-BFFF-23F503B61F93}"/>
              </a:ext>
            </a:extLst>
          </p:cNvPr>
          <p:cNvGrpSpPr/>
          <p:nvPr/>
        </p:nvGrpSpPr>
        <p:grpSpPr>
          <a:xfrm>
            <a:off x="5957198" y="3364628"/>
            <a:ext cx="1151466" cy="1151467"/>
            <a:chOff x="9099135" y="3537413"/>
            <a:chExt cx="1151466" cy="1151467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11E1DDAC-3F04-4EDA-9182-33F566EC752E}"/>
                </a:ext>
              </a:extLst>
            </p:cNvPr>
            <p:cNvSpPr/>
            <p:nvPr/>
          </p:nvSpPr>
          <p:spPr>
            <a:xfrm>
              <a:off x="9099135" y="3537414"/>
              <a:ext cx="575733" cy="575733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A15B9C07-712C-4F76-83A1-1EDD0E19DC05}"/>
                </a:ext>
              </a:extLst>
            </p:cNvPr>
            <p:cNvSpPr/>
            <p:nvPr/>
          </p:nvSpPr>
          <p:spPr>
            <a:xfrm>
              <a:off x="9674868" y="3537413"/>
              <a:ext cx="575733" cy="575733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05BEDE84-B55A-4494-9303-CBF5D167658F}"/>
                </a:ext>
              </a:extLst>
            </p:cNvPr>
            <p:cNvSpPr/>
            <p:nvPr/>
          </p:nvSpPr>
          <p:spPr>
            <a:xfrm>
              <a:off x="9099135" y="4113147"/>
              <a:ext cx="575733" cy="575733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3AB98CEF-2CC1-4D40-BD70-E36F046FC37F}"/>
                </a:ext>
              </a:extLst>
            </p:cNvPr>
            <p:cNvSpPr/>
            <p:nvPr/>
          </p:nvSpPr>
          <p:spPr>
            <a:xfrm>
              <a:off x="9674868" y="4113146"/>
              <a:ext cx="575733" cy="575733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77574186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70682A8-FB2B-4CB1-BCA6-1253242A855C}"/>
              </a:ext>
            </a:extLst>
          </p:cNvPr>
          <p:cNvSpPr/>
          <p:nvPr/>
        </p:nvSpPr>
        <p:spPr>
          <a:xfrm>
            <a:off x="645065" y="847245"/>
            <a:ext cx="8756439" cy="2677656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print("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image.shpe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",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image.shape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weight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np.array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([[[[1.,10.,-1.]],[[1.,10.,-1.]]],[[[1.,10.,-1.]],[[1.,10.,-1.]]]])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print("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weight.shpe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",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weight.shape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weight_init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tf.constant_initializer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(weight)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conv2d = tf.keras.layers.Conv2D(filters=3,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kernel_size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=2, padding='same',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kernel_initializer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weight_init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)(image)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print("conv2d.shape", conv2d.shape)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feature_maps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np.swapaxes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(conv2d, 0, 3)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for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feature_map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in enumerate(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feature_maps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print(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feature_map.reshape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(3,3))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plt.subplot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(1,3,i+1),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plt.imshow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feature_map.reshape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(3,3),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cmap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='gray')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plt.show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5B3228-ABC8-4D17-B278-14D45952A206}"/>
              </a:ext>
            </a:extLst>
          </p:cNvPr>
          <p:cNvSpPr txBox="1"/>
          <p:nvPr/>
        </p:nvSpPr>
        <p:spPr>
          <a:xfrm>
            <a:off x="319695" y="3598873"/>
            <a:ext cx="508707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image.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shape (1, 3, 3, 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weight.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shape (2, 2, 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 3)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conv2d.shape (1, 3, 3, 3)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[[12. 16.  9.]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[24. 28. 15.]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[15. 17.  9.]]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[[120. 160.  90.]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[240. 280. 150.]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[150. 170.  90.]]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[[-12. -16.  -9.]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[-24. -28. -15.]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[-15. -17.  -9.]]</a:t>
            </a:r>
          </a:p>
        </p:txBody>
      </p:sp>
      <p:pic>
        <p:nvPicPr>
          <p:cNvPr id="28675" name="Picture 3">
            <a:extLst>
              <a:ext uri="{FF2B5EF4-FFF2-40B4-BE49-F238E27FC236}">
                <a16:creationId xmlns:a16="http://schemas.microsoft.com/office/drawing/2014/main" id="{5B010B91-1909-447D-8377-E71920682A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3385" y="4423519"/>
            <a:ext cx="4574221" cy="1630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4923564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70682A8-FB2B-4CB1-BCA6-1253242A855C}"/>
              </a:ext>
            </a:extLst>
          </p:cNvPr>
          <p:cNvSpPr/>
          <p:nvPr/>
        </p:nvSpPr>
        <p:spPr>
          <a:xfrm>
            <a:off x="645065" y="847245"/>
            <a:ext cx="8756439" cy="1600438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fr-FR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image = tf.constant(  [[ </a:t>
            </a:r>
          </a:p>
          <a:p>
            <a:r>
              <a:rPr lang="fr-FR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   [[1,0,1],[1,1,1],[1,1,1],[0,0,1],[0,1,0]], </a:t>
            </a:r>
          </a:p>
          <a:p>
            <a:r>
              <a:rPr lang="fr-FR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   [[0,0,1],[1,1,1],[1,1,1],[1,1,1],[0,0,0]], </a:t>
            </a:r>
          </a:p>
          <a:p>
            <a:r>
              <a:rPr lang="fr-FR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   [[0,0,0],[0,0,0],[1,1,0],[1,1,1],[1,0,1]], </a:t>
            </a:r>
          </a:p>
          <a:p>
            <a:r>
              <a:rPr lang="fr-FR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   [[0,0,0],[0,0,1],[1,1,1],[1,1,1],[0,1,0]], </a:t>
            </a:r>
          </a:p>
          <a:p>
            <a:r>
              <a:rPr lang="fr-FR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   [[0,1,0],[1,1,1],[1,1,1],[0,0,0],[0,0,0]] </a:t>
            </a:r>
          </a:p>
          <a:p>
            <a:r>
              <a:rPr lang="fr-FR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]],     dtype=np.float32)</a:t>
            </a:r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5DF5CA-0D08-4DA9-B472-CFAEF06A4CA3}"/>
              </a:ext>
            </a:extLst>
          </p:cNvPr>
          <p:cNvSpPr txBox="1"/>
          <p:nvPr/>
        </p:nvSpPr>
        <p:spPr>
          <a:xfrm>
            <a:off x="7040930" y="5736962"/>
            <a:ext cx="2020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input channel = 3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CD468B3-8EE3-4872-9469-86D7F08BE478}"/>
              </a:ext>
            </a:extLst>
          </p:cNvPr>
          <p:cNvSpPr/>
          <p:nvPr/>
        </p:nvSpPr>
        <p:spPr>
          <a:xfrm>
            <a:off x="7296616" y="4133535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DE4F052-2ED6-4862-AD8E-5658C771CB95}"/>
              </a:ext>
            </a:extLst>
          </p:cNvPr>
          <p:cNvSpPr/>
          <p:nvPr/>
        </p:nvSpPr>
        <p:spPr>
          <a:xfrm>
            <a:off x="7598480" y="4133534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3F347D5-02F2-4400-BAE7-847AC7875210}"/>
              </a:ext>
            </a:extLst>
          </p:cNvPr>
          <p:cNvSpPr/>
          <p:nvPr/>
        </p:nvSpPr>
        <p:spPr>
          <a:xfrm>
            <a:off x="7900344" y="4133533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C718E67-D92D-44FF-8D26-AD4B428961F1}"/>
              </a:ext>
            </a:extLst>
          </p:cNvPr>
          <p:cNvSpPr/>
          <p:nvPr/>
        </p:nvSpPr>
        <p:spPr>
          <a:xfrm>
            <a:off x="8202207" y="4133533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85CE3F1-70D6-4F25-9900-8B1C62845A4A}"/>
              </a:ext>
            </a:extLst>
          </p:cNvPr>
          <p:cNvSpPr/>
          <p:nvPr/>
        </p:nvSpPr>
        <p:spPr>
          <a:xfrm>
            <a:off x="8504071" y="4133532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4478D76-D47F-42F8-BE25-479BA61CC5A3}"/>
              </a:ext>
            </a:extLst>
          </p:cNvPr>
          <p:cNvSpPr/>
          <p:nvPr/>
        </p:nvSpPr>
        <p:spPr>
          <a:xfrm>
            <a:off x="7296616" y="4435399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52BFD18-D59E-46D7-A3FC-662B155DB729}"/>
              </a:ext>
            </a:extLst>
          </p:cNvPr>
          <p:cNvSpPr/>
          <p:nvPr/>
        </p:nvSpPr>
        <p:spPr>
          <a:xfrm>
            <a:off x="7598480" y="4435398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B115D7F-9D16-4C50-ADD7-62B05AFB1121}"/>
              </a:ext>
            </a:extLst>
          </p:cNvPr>
          <p:cNvSpPr/>
          <p:nvPr/>
        </p:nvSpPr>
        <p:spPr>
          <a:xfrm>
            <a:off x="7900344" y="4435397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449C162-C366-49CD-B13C-F7E4AFEE014C}"/>
              </a:ext>
            </a:extLst>
          </p:cNvPr>
          <p:cNvSpPr/>
          <p:nvPr/>
        </p:nvSpPr>
        <p:spPr>
          <a:xfrm>
            <a:off x="8202207" y="4435397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A645580-085D-4628-BC7C-E7F4B1EFEF1B}"/>
              </a:ext>
            </a:extLst>
          </p:cNvPr>
          <p:cNvSpPr/>
          <p:nvPr/>
        </p:nvSpPr>
        <p:spPr>
          <a:xfrm>
            <a:off x="8504071" y="4435396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7F15E6C-88D4-4B29-B278-8CEC6230A36D}"/>
              </a:ext>
            </a:extLst>
          </p:cNvPr>
          <p:cNvSpPr/>
          <p:nvPr/>
        </p:nvSpPr>
        <p:spPr>
          <a:xfrm>
            <a:off x="7296616" y="4737263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419C34D-E3DC-4761-B122-C9BADC14A849}"/>
              </a:ext>
            </a:extLst>
          </p:cNvPr>
          <p:cNvSpPr/>
          <p:nvPr/>
        </p:nvSpPr>
        <p:spPr>
          <a:xfrm>
            <a:off x="7598480" y="4737262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5ECA79E-A643-46D2-BC8D-BC95CF58B507}"/>
              </a:ext>
            </a:extLst>
          </p:cNvPr>
          <p:cNvSpPr/>
          <p:nvPr/>
        </p:nvSpPr>
        <p:spPr>
          <a:xfrm>
            <a:off x="7900344" y="4737261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024393B-BB6F-4F79-9B7F-043CAE8D7397}"/>
              </a:ext>
            </a:extLst>
          </p:cNvPr>
          <p:cNvSpPr/>
          <p:nvPr/>
        </p:nvSpPr>
        <p:spPr>
          <a:xfrm>
            <a:off x="8202207" y="4737260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58782AA-B26F-444B-961C-ED5FA52067BB}"/>
              </a:ext>
            </a:extLst>
          </p:cNvPr>
          <p:cNvSpPr/>
          <p:nvPr/>
        </p:nvSpPr>
        <p:spPr>
          <a:xfrm>
            <a:off x="8504071" y="4737260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F29CD66-E2D5-440B-A3BC-37ADBE35EF8F}"/>
              </a:ext>
            </a:extLst>
          </p:cNvPr>
          <p:cNvSpPr/>
          <p:nvPr/>
        </p:nvSpPr>
        <p:spPr>
          <a:xfrm>
            <a:off x="7296616" y="5039126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8CA7AC8-E534-48B0-96D8-EA2100C142E5}"/>
              </a:ext>
            </a:extLst>
          </p:cNvPr>
          <p:cNvSpPr/>
          <p:nvPr/>
        </p:nvSpPr>
        <p:spPr>
          <a:xfrm>
            <a:off x="7598480" y="5039126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1BA969B5-2A7A-440B-BC26-61CCDF559D11}"/>
              </a:ext>
            </a:extLst>
          </p:cNvPr>
          <p:cNvSpPr/>
          <p:nvPr/>
        </p:nvSpPr>
        <p:spPr>
          <a:xfrm>
            <a:off x="7900344" y="5039125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24DC1BAB-AAB5-4A0C-AA64-B8C2305FC3F2}"/>
              </a:ext>
            </a:extLst>
          </p:cNvPr>
          <p:cNvSpPr/>
          <p:nvPr/>
        </p:nvSpPr>
        <p:spPr>
          <a:xfrm>
            <a:off x="8202207" y="5039124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848D14F4-A7AB-4378-ACD0-67C6E6BDF8F7}"/>
              </a:ext>
            </a:extLst>
          </p:cNvPr>
          <p:cNvSpPr/>
          <p:nvPr/>
        </p:nvSpPr>
        <p:spPr>
          <a:xfrm>
            <a:off x="8504071" y="5039123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FE671E8C-8B35-45A4-A468-D676A7499F2B}"/>
              </a:ext>
            </a:extLst>
          </p:cNvPr>
          <p:cNvSpPr/>
          <p:nvPr/>
        </p:nvSpPr>
        <p:spPr>
          <a:xfrm>
            <a:off x="7296616" y="5340990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7B8D8187-0C82-470A-8FA1-8EB240E4E04A}"/>
              </a:ext>
            </a:extLst>
          </p:cNvPr>
          <p:cNvSpPr/>
          <p:nvPr/>
        </p:nvSpPr>
        <p:spPr>
          <a:xfrm>
            <a:off x="7598480" y="5340989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64C9C61-85A8-445F-B478-4CF382987F08}"/>
              </a:ext>
            </a:extLst>
          </p:cNvPr>
          <p:cNvSpPr/>
          <p:nvPr/>
        </p:nvSpPr>
        <p:spPr>
          <a:xfrm>
            <a:off x="7900344" y="5340989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E97B1D1-6692-4591-9D9C-C0370D3E37B2}"/>
              </a:ext>
            </a:extLst>
          </p:cNvPr>
          <p:cNvSpPr/>
          <p:nvPr/>
        </p:nvSpPr>
        <p:spPr>
          <a:xfrm>
            <a:off x="8202207" y="5340988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57589EA4-31CB-4FAD-8261-76CD8B75E077}"/>
              </a:ext>
            </a:extLst>
          </p:cNvPr>
          <p:cNvSpPr/>
          <p:nvPr/>
        </p:nvSpPr>
        <p:spPr>
          <a:xfrm>
            <a:off x="8504071" y="5340987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B4F317D8-B34A-4F96-8AF9-F014C1FD18F3}"/>
              </a:ext>
            </a:extLst>
          </p:cNvPr>
          <p:cNvSpPr/>
          <p:nvPr/>
        </p:nvSpPr>
        <p:spPr>
          <a:xfrm>
            <a:off x="4859910" y="4133535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4F9C25E3-5FD2-43A2-B7A2-6ECA65D7758E}"/>
              </a:ext>
            </a:extLst>
          </p:cNvPr>
          <p:cNvSpPr/>
          <p:nvPr/>
        </p:nvSpPr>
        <p:spPr>
          <a:xfrm>
            <a:off x="5161774" y="4133534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04DEF25E-A40E-4397-A5D9-90B2D3E50EB0}"/>
              </a:ext>
            </a:extLst>
          </p:cNvPr>
          <p:cNvSpPr/>
          <p:nvPr/>
        </p:nvSpPr>
        <p:spPr>
          <a:xfrm>
            <a:off x="5463638" y="4133533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261B9BEA-1264-4648-8F9A-89427AD05678}"/>
              </a:ext>
            </a:extLst>
          </p:cNvPr>
          <p:cNvSpPr/>
          <p:nvPr/>
        </p:nvSpPr>
        <p:spPr>
          <a:xfrm>
            <a:off x="5765502" y="4133533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C7C6ECD7-F6F6-4AD8-A5AF-8BEE3DF14749}"/>
              </a:ext>
            </a:extLst>
          </p:cNvPr>
          <p:cNvSpPr/>
          <p:nvPr/>
        </p:nvSpPr>
        <p:spPr>
          <a:xfrm>
            <a:off x="6067366" y="4133532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8B44D80C-E906-40C2-95C8-57B8E249B7FA}"/>
              </a:ext>
            </a:extLst>
          </p:cNvPr>
          <p:cNvSpPr/>
          <p:nvPr/>
        </p:nvSpPr>
        <p:spPr>
          <a:xfrm>
            <a:off x="4859910" y="4435399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53E47451-D681-4FF3-94F3-D434BC703A0A}"/>
              </a:ext>
            </a:extLst>
          </p:cNvPr>
          <p:cNvSpPr/>
          <p:nvPr/>
        </p:nvSpPr>
        <p:spPr>
          <a:xfrm>
            <a:off x="5161774" y="4435398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72066BFB-1E62-4497-8203-01F0856B985A}"/>
              </a:ext>
            </a:extLst>
          </p:cNvPr>
          <p:cNvSpPr/>
          <p:nvPr/>
        </p:nvSpPr>
        <p:spPr>
          <a:xfrm>
            <a:off x="5463638" y="4435397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27927707-ADC8-4316-8C9C-ED2250710A18}"/>
              </a:ext>
            </a:extLst>
          </p:cNvPr>
          <p:cNvSpPr/>
          <p:nvPr/>
        </p:nvSpPr>
        <p:spPr>
          <a:xfrm>
            <a:off x="5765502" y="4435397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15905E3A-66E5-432D-94ED-DAE5B1C0086D}"/>
              </a:ext>
            </a:extLst>
          </p:cNvPr>
          <p:cNvSpPr/>
          <p:nvPr/>
        </p:nvSpPr>
        <p:spPr>
          <a:xfrm>
            <a:off x="6067366" y="4435396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5B10F132-8451-4079-917E-B1494AF71D90}"/>
              </a:ext>
            </a:extLst>
          </p:cNvPr>
          <p:cNvSpPr/>
          <p:nvPr/>
        </p:nvSpPr>
        <p:spPr>
          <a:xfrm>
            <a:off x="4859910" y="4737263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29B0FEB-BC43-445E-A247-F6D1772FBA3D}"/>
              </a:ext>
            </a:extLst>
          </p:cNvPr>
          <p:cNvSpPr/>
          <p:nvPr/>
        </p:nvSpPr>
        <p:spPr>
          <a:xfrm>
            <a:off x="5161774" y="4737262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EFC6F4BE-BE94-4E37-8706-744422C8E332}"/>
              </a:ext>
            </a:extLst>
          </p:cNvPr>
          <p:cNvSpPr/>
          <p:nvPr/>
        </p:nvSpPr>
        <p:spPr>
          <a:xfrm>
            <a:off x="5463638" y="4737261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C878F6E7-413C-48D9-B49F-54B1CE7391CE}"/>
              </a:ext>
            </a:extLst>
          </p:cNvPr>
          <p:cNvSpPr/>
          <p:nvPr/>
        </p:nvSpPr>
        <p:spPr>
          <a:xfrm>
            <a:off x="5765502" y="4737261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5FDA189A-35D0-4E6E-B090-C12E65904A2B}"/>
              </a:ext>
            </a:extLst>
          </p:cNvPr>
          <p:cNvSpPr/>
          <p:nvPr/>
        </p:nvSpPr>
        <p:spPr>
          <a:xfrm>
            <a:off x="6067366" y="4737260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ECEB0DE6-6FE1-4844-BB25-F483C979E479}"/>
              </a:ext>
            </a:extLst>
          </p:cNvPr>
          <p:cNvSpPr/>
          <p:nvPr/>
        </p:nvSpPr>
        <p:spPr>
          <a:xfrm>
            <a:off x="4859910" y="5039127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1885A333-0373-4013-B1A3-23642D55F065}"/>
              </a:ext>
            </a:extLst>
          </p:cNvPr>
          <p:cNvSpPr/>
          <p:nvPr/>
        </p:nvSpPr>
        <p:spPr>
          <a:xfrm>
            <a:off x="5161774" y="5039126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56EA6B41-ABF0-46D5-AA4F-43285B60A47F}"/>
              </a:ext>
            </a:extLst>
          </p:cNvPr>
          <p:cNvSpPr/>
          <p:nvPr/>
        </p:nvSpPr>
        <p:spPr>
          <a:xfrm>
            <a:off x="5463638" y="5039126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94BA0C01-AE22-4654-A0AD-F2230C9B0AD3}"/>
              </a:ext>
            </a:extLst>
          </p:cNvPr>
          <p:cNvSpPr/>
          <p:nvPr/>
        </p:nvSpPr>
        <p:spPr>
          <a:xfrm>
            <a:off x="5765502" y="5039125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8FCB516C-3CE1-434B-B215-E1ADE51B06EC}"/>
              </a:ext>
            </a:extLst>
          </p:cNvPr>
          <p:cNvSpPr/>
          <p:nvPr/>
        </p:nvSpPr>
        <p:spPr>
          <a:xfrm>
            <a:off x="6067366" y="5039124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75233844-2AC6-4045-96E3-1D59DD90DD27}"/>
              </a:ext>
            </a:extLst>
          </p:cNvPr>
          <p:cNvSpPr/>
          <p:nvPr/>
        </p:nvSpPr>
        <p:spPr>
          <a:xfrm>
            <a:off x="4859910" y="5340991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D6B51F6D-61E4-4F4C-9A8E-EE442640787F}"/>
              </a:ext>
            </a:extLst>
          </p:cNvPr>
          <p:cNvSpPr/>
          <p:nvPr/>
        </p:nvSpPr>
        <p:spPr>
          <a:xfrm>
            <a:off x="5161774" y="5340990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99580D0F-994A-4188-B131-E4B4E5DFC4AC}"/>
              </a:ext>
            </a:extLst>
          </p:cNvPr>
          <p:cNvSpPr/>
          <p:nvPr/>
        </p:nvSpPr>
        <p:spPr>
          <a:xfrm>
            <a:off x="5463638" y="5340990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97959760-5E2B-46A2-BA0A-8E34937E6465}"/>
              </a:ext>
            </a:extLst>
          </p:cNvPr>
          <p:cNvSpPr/>
          <p:nvPr/>
        </p:nvSpPr>
        <p:spPr>
          <a:xfrm>
            <a:off x="5765502" y="5340989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565995AA-1F21-4EBF-BD0C-1B1B1EED0C1C}"/>
              </a:ext>
            </a:extLst>
          </p:cNvPr>
          <p:cNvSpPr/>
          <p:nvPr/>
        </p:nvSpPr>
        <p:spPr>
          <a:xfrm>
            <a:off x="6067366" y="5340988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C5E633BC-2DF3-4C15-8FE5-72E11436435C}"/>
              </a:ext>
            </a:extLst>
          </p:cNvPr>
          <p:cNvSpPr/>
          <p:nvPr/>
        </p:nvSpPr>
        <p:spPr>
          <a:xfrm>
            <a:off x="2300403" y="4134117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D9FA7A11-F710-4CF7-B4DB-DD0B8650D7E7}"/>
              </a:ext>
            </a:extLst>
          </p:cNvPr>
          <p:cNvSpPr/>
          <p:nvPr/>
        </p:nvSpPr>
        <p:spPr>
          <a:xfrm>
            <a:off x="2602150" y="4134116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B7ADCBDD-A851-4BBC-9690-BEB0C8032770}"/>
              </a:ext>
            </a:extLst>
          </p:cNvPr>
          <p:cNvSpPr/>
          <p:nvPr/>
        </p:nvSpPr>
        <p:spPr>
          <a:xfrm>
            <a:off x="2903897" y="4134115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20DEE462-E6E1-45BE-A742-7161CDC3123D}"/>
              </a:ext>
            </a:extLst>
          </p:cNvPr>
          <p:cNvSpPr/>
          <p:nvPr/>
        </p:nvSpPr>
        <p:spPr>
          <a:xfrm>
            <a:off x="3205643" y="4134115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CF3343AF-619D-4DFB-B07E-148A85B22BED}"/>
              </a:ext>
            </a:extLst>
          </p:cNvPr>
          <p:cNvSpPr/>
          <p:nvPr/>
        </p:nvSpPr>
        <p:spPr>
          <a:xfrm>
            <a:off x="3507390" y="4134114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F653479E-BCD7-4FEE-AC44-D59FCAAEC0E2}"/>
              </a:ext>
            </a:extLst>
          </p:cNvPr>
          <p:cNvSpPr/>
          <p:nvPr/>
        </p:nvSpPr>
        <p:spPr>
          <a:xfrm>
            <a:off x="2300403" y="4435864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BAAEDB33-45E5-47D9-89DD-E6A867A682CF}"/>
              </a:ext>
            </a:extLst>
          </p:cNvPr>
          <p:cNvSpPr/>
          <p:nvPr/>
        </p:nvSpPr>
        <p:spPr>
          <a:xfrm>
            <a:off x="2602150" y="4435863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99749508-AF42-45A1-9AF2-07C69AE5BDC6}"/>
              </a:ext>
            </a:extLst>
          </p:cNvPr>
          <p:cNvSpPr/>
          <p:nvPr/>
        </p:nvSpPr>
        <p:spPr>
          <a:xfrm>
            <a:off x="2903897" y="4435862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DF555183-392B-4968-BF09-7E3AD3861943}"/>
              </a:ext>
            </a:extLst>
          </p:cNvPr>
          <p:cNvSpPr/>
          <p:nvPr/>
        </p:nvSpPr>
        <p:spPr>
          <a:xfrm>
            <a:off x="3205643" y="4435862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2B8F3CAC-EAC7-4B47-A86E-18372BAF7B1E}"/>
              </a:ext>
            </a:extLst>
          </p:cNvPr>
          <p:cNvSpPr/>
          <p:nvPr/>
        </p:nvSpPr>
        <p:spPr>
          <a:xfrm>
            <a:off x="3507390" y="4435861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DD4321AB-6E35-4AD5-BC51-7E7D0D9C0E1D}"/>
              </a:ext>
            </a:extLst>
          </p:cNvPr>
          <p:cNvSpPr/>
          <p:nvPr/>
        </p:nvSpPr>
        <p:spPr>
          <a:xfrm>
            <a:off x="2300403" y="4737611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5B6A8FD5-EC44-499B-9AB4-59CD6EC75051}"/>
              </a:ext>
            </a:extLst>
          </p:cNvPr>
          <p:cNvSpPr/>
          <p:nvPr/>
        </p:nvSpPr>
        <p:spPr>
          <a:xfrm>
            <a:off x="2602150" y="4737610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875EE147-360B-4F28-B43B-0CA5A04EF3F0}"/>
              </a:ext>
            </a:extLst>
          </p:cNvPr>
          <p:cNvSpPr/>
          <p:nvPr/>
        </p:nvSpPr>
        <p:spPr>
          <a:xfrm>
            <a:off x="2903897" y="4737609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9F4C4ABF-52ED-45BD-9AA3-CD9B3F8A22C8}"/>
              </a:ext>
            </a:extLst>
          </p:cNvPr>
          <p:cNvSpPr/>
          <p:nvPr/>
        </p:nvSpPr>
        <p:spPr>
          <a:xfrm>
            <a:off x="3205643" y="4737608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4D31D799-5ADD-4750-92BD-F6993B6F2407}"/>
              </a:ext>
            </a:extLst>
          </p:cNvPr>
          <p:cNvSpPr/>
          <p:nvPr/>
        </p:nvSpPr>
        <p:spPr>
          <a:xfrm>
            <a:off x="3507390" y="4737608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0D0B9DCF-74D3-4C4A-925E-83A729E59068}"/>
              </a:ext>
            </a:extLst>
          </p:cNvPr>
          <p:cNvSpPr/>
          <p:nvPr/>
        </p:nvSpPr>
        <p:spPr>
          <a:xfrm>
            <a:off x="2300403" y="5039357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7F8F5BDA-E722-44FD-B4D5-32BA05B07E99}"/>
              </a:ext>
            </a:extLst>
          </p:cNvPr>
          <p:cNvSpPr/>
          <p:nvPr/>
        </p:nvSpPr>
        <p:spPr>
          <a:xfrm>
            <a:off x="2602150" y="5039357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FFB50C40-918B-4D1A-9282-D99CC182A57B}"/>
              </a:ext>
            </a:extLst>
          </p:cNvPr>
          <p:cNvSpPr/>
          <p:nvPr/>
        </p:nvSpPr>
        <p:spPr>
          <a:xfrm>
            <a:off x="2903897" y="5039356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12B7A86C-25F1-4F21-A94F-00CC0CB21DA3}"/>
              </a:ext>
            </a:extLst>
          </p:cNvPr>
          <p:cNvSpPr/>
          <p:nvPr/>
        </p:nvSpPr>
        <p:spPr>
          <a:xfrm>
            <a:off x="3205643" y="5039355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C7DEC369-5070-48E2-B911-828E46242F21}"/>
              </a:ext>
            </a:extLst>
          </p:cNvPr>
          <p:cNvSpPr/>
          <p:nvPr/>
        </p:nvSpPr>
        <p:spPr>
          <a:xfrm>
            <a:off x="3507390" y="5039354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13E63A75-A076-49FA-8A94-99D2D5CD428C}"/>
              </a:ext>
            </a:extLst>
          </p:cNvPr>
          <p:cNvSpPr/>
          <p:nvPr/>
        </p:nvSpPr>
        <p:spPr>
          <a:xfrm>
            <a:off x="2300403" y="5341104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A93A73EE-A37F-4F23-8D96-C3A32D9E5658}"/>
              </a:ext>
            </a:extLst>
          </p:cNvPr>
          <p:cNvSpPr/>
          <p:nvPr/>
        </p:nvSpPr>
        <p:spPr>
          <a:xfrm>
            <a:off x="2602150" y="5341103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846FCECC-7681-4E89-A652-601AFC41ADB4}"/>
              </a:ext>
            </a:extLst>
          </p:cNvPr>
          <p:cNvSpPr/>
          <p:nvPr/>
        </p:nvSpPr>
        <p:spPr>
          <a:xfrm>
            <a:off x="2903897" y="5341103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473230EA-337E-4603-ACE5-BDFFFE7D1CC3}"/>
              </a:ext>
            </a:extLst>
          </p:cNvPr>
          <p:cNvSpPr/>
          <p:nvPr/>
        </p:nvSpPr>
        <p:spPr>
          <a:xfrm>
            <a:off x="3205643" y="5341102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3AF4A590-1B44-4930-83CD-A565340086C3}"/>
              </a:ext>
            </a:extLst>
          </p:cNvPr>
          <p:cNvSpPr/>
          <p:nvPr/>
        </p:nvSpPr>
        <p:spPr>
          <a:xfrm>
            <a:off x="3507390" y="5341101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FB415C4C-33DA-443B-9048-A2799024A21C}"/>
              </a:ext>
            </a:extLst>
          </p:cNvPr>
          <p:cNvSpPr txBox="1"/>
          <p:nvPr/>
        </p:nvSpPr>
        <p:spPr>
          <a:xfrm>
            <a:off x="1731987" y="4719693"/>
            <a:ext cx="328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32EC16FB-4FA4-4FE6-A7A4-C7421E1DAE61}"/>
              </a:ext>
            </a:extLst>
          </p:cNvPr>
          <p:cNvSpPr txBox="1"/>
          <p:nvPr/>
        </p:nvSpPr>
        <p:spPr>
          <a:xfrm>
            <a:off x="4297577" y="4676113"/>
            <a:ext cx="349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542ED590-6109-49B1-A831-359738126A9D}"/>
              </a:ext>
            </a:extLst>
          </p:cNvPr>
          <p:cNvSpPr txBox="1"/>
          <p:nvPr/>
        </p:nvSpPr>
        <p:spPr>
          <a:xfrm>
            <a:off x="6769948" y="4738515"/>
            <a:ext cx="328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2E4C5690-832C-4D8F-B0D9-6A08618A05A4}"/>
              </a:ext>
            </a:extLst>
          </p:cNvPr>
          <p:cNvSpPr txBox="1"/>
          <p:nvPr/>
        </p:nvSpPr>
        <p:spPr>
          <a:xfrm>
            <a:off x="1638158" y="2968135"/>
            <a:ext cx="14863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(1,5,5,3)</a:t>
            </a:r>
          </a:p>
        </p:txBody>
      </p:sp>
    </p:spTree>
    <p:extLst>
      <p:ext uri="{BB962C8B-B14F-4D97-AF65-F5344CB8AC3E}">
        <p14:creationId xmlns:p14="http://schemas.microsoft.com/office/powerpoint/2010/main" val="1428051551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70682A8-FB2B-4CB1-BCA6-1253242A855C}"/>
              </a:ext>
            </a:extLst>
          </p:cNvPr>
          <p:cNvSpPr/>
          <p:nvPr/>
        </p:nvSpPr>
        <p:spPr>
          <a:xfrm>
            <a:off x="645065" y="847245"/>
            <a:ext cx="8756439" cy="2462213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fr-FR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image = tf.constant(  [[ </a:t>
            </a:r>
          </a:p>
          <a:p>
            <a:r>
              <a:rPr lang="fr-FR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   [[1,0,1],[1,1,1],[1,1,1],[0,0,1],[0,1,0]], </a:t>
            </a:r>
          </a:p>
          <a:p>
            <a:r>
              <a:rPr lang="fr-FR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   [[0,0,1],[1,1,1],[1,1,1],[1,1,1],[0,0,0]], </a:t>
            </a:r>
          </a:p>
          <a:p>
            <a:r>
              <a:rPr lang="fr-FR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   [[0,0,0],[0,0,0],[1,1,0],[1,1,1],[1,0,1]], </a:t>
            </a:r>
          </a:p>
          <a:p>
            <a:r>
              <a:rPr lang="fr-FR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   [[0,0,0],[0,0,1],[1,1,1],[1,1,1],[0,1,0]], </a:t>
            </a:r>
          </a:p>
          <a:p>
            <a:r>
              <a:rPr lang="fr-FR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   [[0,1,0],[1,1,1],[1,1,1],[0,0,0],[0,0,0]] </a:t>
            </a:r>
          </a:p>
          <a:p>
            <a:r>
              <a:rPr lang="fr-FR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]],     dtype=np.float32)</a:t>
            </a:r>
          </a:p>
          <a:p>
            <a:endParaRPr lang="fr-FR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maps = np.swapaxes(image, 0, 3)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for i, map in enumerate(maps):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print(map.reshape(5,5))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27FC8F-341F-4B03-B90C-53669AC3FB63}"/>
              </a:ext>
            </a:extLst>
          </p:cNvPr>
          <p:cNvSpPr txBox="1"/>
          <p:nvPr/>
        </p:nvSpPr>
        <p:spPr>
          <a:xfrm>
            <a:off x="3911574" y="2464796"/>
            <a:ext cx="14863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(1,5,5,</a:t>
            </a:r>
            <a:r>
              <a:rPr lang="en-US" altLang="ko-KR" sz="28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47BC2B0-AF09-44DC-909F-B4929EA61598}"/>
              </a:ext>
            </a:extLst>
          </p:cNvPr>
          <p:cNvSpPr/>
          <p:nvPr/>
        </p:nvSpPr>
        <p:spPr>
          <a:xfrm>
            <a:off x="8571742" y="3789586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A6A4CE2-5E84-4D32-B18D-B28B9BD9C296}"/>
              </a:ext>
            </a:extLst>
          </p:cNvPr>
          <p:cNvSpPr/>
          <p:nvPr/>
        </p:nvSpPr>
        <p:spPr>
          <a:xfrm>
            <a:off x="8873606" y="3789585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B22C78C-0BB5-4199-8255-B102775B692F}"/>
              </a:ext>
            </a:extLst>
          </p:cNvPr>
          <p:cNvSpPr/>
          <p:nvPr/>
        </p:nvSpPr>
        <p:spPr>
          <a:xfrm>
            <a:off x="9175470" y="3789584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72672E2-FABB-4364-973C-8CC1B377A1F5}"/>
              </a:ext>
            </a:extLst>
          </p:cNvPr>
          <p:cNvSpPr/>
          <p:nvPr/>
        </p:nvSpPr>
        <p:spPr>
          <a:xfrm>
            <a:off x="9477333" y="3789584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E8AB2F0-DDE4-4D05-961B-8992E2A1EE6E}"/>
              </a:ext>
            </a:extLst>
          </p:cNvPr>
          <p:cNvSpPr/>
          <p:nvPr/>
        </p:nvSpPr>
        <p:spPr>
          <a:xfrm>
            <a:off x="9779197" y="3789583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0A13FF0-F3AB-4B1F-85A3-B3D2F972A14B}"/>
              </a:ext>
            </a:extLst>
          </p:cNvPr>
          <p:cNvSpPr/>
          <p:nvPr/>
        </p:nvSpPr>
        <p:spPr>
          <a:xfrm>
            <a:off x="8571742" y="4091450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CCD276E-FD3A-4540-945A-8345AF0791B7}"/>
              </a:ext>
            </a:extLst>
          </p:cNvPr>
          <p:cNvSpPr/>
          <p:nvPr/>
        </p:nvSpPr>
        <p:spPr>
          <a:xfrm>
            <a:off x="8873606" y="4091449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43B9C51-A1D1-4CF8-ACAA-F6DF0E51BA2B}"/>
              </a:ext>
            </a:extLst>
          </p:cNvPr>
          <p:cNvSpPr/>
          <p:nvPr/>
        </p:nvSpPr>
        <p:spPr>
          <a:xfrm>
            <a:off x="9175470" y="4091448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E0C1F9C-BF83-46CE-B484-D6CE80DC2076}"/>
              </a:ext>
            </a:extLst>
          </p:cNvPr>
          <p:cNvSpPr/>
          <p:nvPr/>
        </p:nvSpPr>
        <p:spPr>
          <a:xfrm>
            <a:off x="9477333" y="4091448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9C43080-E032-4EC7-89A6-EE57433767C8}"/>
              </a:ext>
            </a:extLst>
          </p:cNvPr>
          <p:cNvSpPr/>
          <p:nvPr/>
        </p:nvSpPr>
        <p:spPr>
          <a:xfrm>
            <a:off x="9779197" y="4091447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4C8123C-A7D3-444C-8BC8-D694DC0DB044}"/>
              </a:ext>
            </a:extLst>
          </p:cNvPr>
          <p:cNvSpPr/>
          <p:nvPr/>
        </p:nvSpPr>
        <p:spPr>
          <a:xfrm>
            <a:off x="8571742" y="4393314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3D16275-AD64-46C3-BA2A-5122A9DAC207}"/>
              </a:ext>
            </a:extLst>
          </p:cNvPr>
          <p:cNvSpPr/>
          <p:nvPr/>
        </p:nvSpPr>
        <p:spPr>
          <a:xfrm>
            <a:off x="8873606" y="4393313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F5CD20B-B069-4635-A551-64EBDA60AF9B}"/>
              </a:ext>
            </a:extLst>
          </p:cNvPr>
          <p:cNvSpPr/>
          <p:nvPr/>
        </p:nvSpPr>
        <p:spPr>
          <a:xfrm>
            <a:off x="9175470" y="4393312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4F29245-B33E-4B90-8183-5311444B54C9}"/>
              </a:ext>
            </a:extLst>
          </p:cNvPr>
          <p:cNvSpPr/>
          <p:nvPr/>
        </p:nvSpPr>
        <p:spPr>
          <a:xfrm>
            <a:off x="9477333" y="4393311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69F807E8-4651-4D54-9DDB-2D8FCD128915}"/>
              </a:ext>
            </a:extLst>
          </p:cNvPr>
          <p:cNvSpPr/>
          <p:nvPr/>
        </p:nvSpPr>
        <p:spPr>
          <a:xfrm>
            <a:off x="9779197" y="4393311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67004591-D1C9-43A4-A63B-079F712ACBE9}"/>
              </a:ext>
            </a:extLst>
          </p:cNvPr>
          <p:cNvSpPr/>
          <p:nvPr/>
        </p:nvSpPr>
        <p:spPr>
          <a:xfrm>
            <a:off x="8571742" y="4695177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CFFAD11-D8AF-49E7-9D91-E26AFB5CE84A}"/>
              </a:ext>
            </a:extLst>
          </p:cNvPr>
          <p:cNvSpPr/>
          <p:nvPr/>
        </p:nvSpPr>
        <p:spPr>
          <a:xfrm>
            <a:off x="8873606" y="4695177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88BA0D8A-CEDC-4092-863F-56FD4F80C79A}"/>
              </a:ext>
            </a:extLst>
          </p:cNvPr>
          <p:cNvSpPr/>
          <p:nvPr/>
        </p:nvSpPr>
        <p:spPr>
          <a:xfrm>
            <a:off x="9175470" y="4695176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0ECDD5E0-0EFD-4484-B2A1-DC14CCB20358}"/>
              </a:ext>
            </a:extLst>
          </p:cNvPr>
          <p:cNvSpPr/>
          <p:nvPr/>
        </p:nvSpPr>
        <p:spPr>
          <a:xfrm>
            <a:off x="9477333" y="4695175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F1A6D1C8-33F8-40E1-9393-F89CE2102810}"/>
              </a:ext>
            </a:extLst>
          </p:cNvPr>
          <p:cNvSpPr/>
          <p:nvPr/>
        </p:nvSpPr>
        <p:spPr>
          <a:xfrm>
            <a:off x="9779197" y="4695174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92E1B1B0-4AFC-4D0A-9D02-EB831767945E}"/>
              </a:ext>
            </a:extLst>
          </p:cNvPr>
          <p:cNvSpPr/>
          <p:nvPr/>
        </p:nvSpPr>
        <p:spPr>
          <a:xfrm>
            <a:off x="8571742" y="4997041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79CB5CA0-5350-4EEA-BF18-9C669E871AFD}"/>
              </a:ext>
            </a:extLst>
          </p:cNvPr>
          <p:cNvSpPr/>
          <p:nvPr/>
        </p:nvSpPr>
        <p:spPr>
          <a:xfrm>
            <a:off x="8873606" y="4997040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DB554BCD-2F82-4032-9885-5C0B4954AFD9}"/>
              </a:ext>
            </a:extLst>
          </p:cNvPr>
          <p:cNvSpPr/>
          <p:nvPr/>
        </p:nvSpPr>
        <p:spPr>
          <a:xfrm>
            <a:off x="9175470" y="4997040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5562A023-44B4-40A8-880C-98E7B96ACE19}"/>
              </a:ext>
            </a:extLst>
          </p:cNvPr>
          <p:cNvSpPr/>
          <p:nvPr/>
        </p:nvSpPr>
        <p:spPr>
          <a:xfrm>
            <a:off x="9477333" y="4997039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EB33675-0EAF-4036-8EEB-09A19629AC9C}"/>
              </a:ext>
            </a:extLst>
          </p:cNvPr>
          <p:cNvSpPr/>
          <p:nvPr/>
        </p:nvSpPr>
        <p:spPr>
          <a:xfrm>
            <a:off x="9779197" y="4997038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0F89D2C9-219D-450C-B159-47E9D84FB9EE}"/>
              </a:ext>
            </a:extLst>
          </p:cNvPr>
          <p:cNvSpPr/>
          <p:nvPr/>
        </p:nvSpPr>
        <p:spPr>
          <a:xfrm>
            <a:off x="6135036" y="3789586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461D68A4-ED11-4FE1-A1C9-6748B072521A}"/>
              </a:ext>
            </a:extLst>
          </p:cNvPr>
          <p:cNvSpPr/>
          <p:nvPr/>
        </p:nvSpPr>
        <p:spPr>
          <a:xfrm>
            <a:off x="6436900" y="3789585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F15434A3-BB3D-453B-A39F-659EA741BC4A}"/>
              </a:ext>
            </a:extLst>
          </p:cNvPr>
          <p:cNvSpPr/>
          <p:nvPr/>
        </p:nvSpPr>
        <p:spPr>
          <a:xfrm>
            <a:off x="6738764" y="3789584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D3F8442C-CA18-4181-AA2A-6DB5574E0FDF}"/>
              </a:ext>
            </a:extLst>
          </p:cNvPr>
          <p:cNvSpPr/>
          <p:nvPr/>
        </p:nvSpPr>
        <p:spPr>
          <a:xfrm>
            <a:off x="7040628" y="3789584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48E142BB-1B27-44EF-B1F3-B8CAD76D9145}"/>
              </a:ext>
            </a:extLst>
          </p:cNvPr>
          <p:cNvSpPr/>
          <p:nvPr/>
        </p:nvSpPr>
        <p:spPr>
          <a:xfrm>
            <a:off x="7342492" y="3789583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68" name="직사각형 7167">
            <a:extLst>
              <a:ext uri="{FF2B5EF4-FFF2-40B4-BE49-F238E27FC236}">
                <a16:creationId xmlns:a16="http://schemas.microsoft.com/office/drawing/2014/main" id="{618043A1-C24A-43E2-9FC6-5E596B5BB0D4}"/>
              </a:ext>
            </a:extLst>
          </p:cNvPr>
          <p:cNvSpPr/>
          <p:nvPr/>
        </p:nvSpPr>
        <p:spPr>
          <a:xfrm>
            <a:off x="6135036" y="4091450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69" name="직사각형 7168">
            <a:extLst>
              <a:ext uri="{FF2B5EF4-FFF2-40B4-BE49-F238E27FC236}">
                <a16:creationId xmlns:a16="http://schemas.microsoft.com/office/drawing/2014/main" id="{8D82C7B6-441A-4759-97D3-AE17FFD1EE7F}"/>
              </a:ext>
            </a:extLst>
          </p:cNvPr>
          <p:cNvSpPr/>
          <p:nvPr/>
        </p:nvSpPr>
        <p:spPr>
          <a:xfrm>
            <a:off x="6436900" y="4091449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2" name="직사각형 7171">
            <a:extLst>
              <a:ext uri="{FF2B5EF4-FFF2-40B4-BE49-F238E27FC236}">
                <a16:creationId xmlns:a16="http://schemas.microsoft.com/office/drawing/2014/main" id="{582FA51F-79A3-46CC-A1D1-2EEB4C370B0D}"/>
              </a:ext>
            </a:extLst>
          </p:cNvPr>
          <p:cNvSpPr/>
          <p:nvPr/>
        </p:nvSpPr>
        <p:spPr>
          <a:xfrm>
            <a:off x="6738764" y="4091448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3" name="직사각형 7172">
            <a:extLst>
              <a:ext uri="{FF2B5EF4-FFF2-40B4-BE49-F238E27FC236}">
                <a16:creationId xmlns:a16="http://schemas.microsoft.com/office/drawing/2014/main" id="{24A2E398-FB66-4A2F-9E91-4CFF3C6DE098}"/>
              </a:ext>
            </a:extLst>
          </p:cNvPr>
          <p:cNvSpPr/>
          <p:nvPr/>
        </p:nvSpPr>
        <p:spPr>
          <a:xfrm>
            <a:off x="7040628" y="4091448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4" name="직사각형 7173">
            <a:extLst>
              <a:ext uri="{FF2B5EF4-FFF2-40B4-BE49-F238E27FC236}">
                <a16:creationId xmlns:a16="http://schemas.microsoft.com/office/drawing/2014/main" id="{DCBDC849-4B1C-4A5C-80D7-2566A42A9E59}"/>
              </a:ext>
            </a:extLst>
          </p:cNvPr>
          <p:cNvSpPr/>
          <p:nvPr/>
        </p:nvSpPr>
        <p:spPr>
          <a:xfrm>
            <a:off x="7342492" y="4091447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5" name="직사각형 7174">
            <a:extLst>
              <a:ext uri="{FF2B5EF4-FFF2-40B4-BE49-F238E27FC236}">
                <a16:creationId xmlns:a16="http://schemas.microsoft.com/office/drawing/2014/main" id="{C802A9E5-F80D-4303-B7EF-829E923ABFE0}"/>
              </a:ext>
            </a:extLst>
          </p:cNvPr>
          <p:cNvSpPr/>
          <p:nvPr/>
        </p:nvSpPr>
        <p:spPr>
          <a:xfrm>
            <a:off x="6135036" y="4393314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6" name="직사각형 7175">
            <a:extLst>
              <a:ext uri="{FF2B5EF4-FFF2-40B4-BE49-F238E27FC236}">
                <a16:creationId xmlns:a16="http://schemas.microsoft.com/office/drawing/2014/main" id="{DB1693BC-1DB6-4C08-AB28-47000A7C96CD}"/>
              </a:ext>
            </a:extLst>
          </p:cNvPr>
          <p:cNvSpPr/>
          <p:nvPr/>
        </p:nvSpPr>
        <p:spPr>
          <a:xfrm>
            <a:off x="6436900" y="4393313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7" name="직사각형 7176">
            <a:extLst>
              <a:ext uri="{FF2B5EF4-FFF2-40B4-BE49-F238E27FC236}">
                <a16:creationId xmlns:a16="http://schemas.microsoft.com/office/drawing/2014/main" id="{99F95762-96A4-48CE-A7AF-27594B503F26}"/>
              </a:ext>
            </a:extLst>
          </p:cNvPr>
          <p:cNvSpPr/>
          <p:nvPr/>
        </p:nvSpPr>
        <p:spPr>
          <a:xfrm>
            <a:off x="6738764" y="4393312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8" name="직사각형 7177">
            <a:extLst>
              <a:ext uri="{FF2B5EF4-FFF2-40B4-BE49-F238E27FC236}">
                <a16:creationId xmlns:a16="http://schemas.microsoft.com/office/drawing/2014/main" id="{E23AB7D9-4FF6-4325-AC7D-31828109359B}"/>
              </a:ext>
            </a:extLst>
          </p:cNvPr>
          <p:cNvSpPr/>
          <p:nvPr/>
        </p:nvSpPr>
        <p:spPr>
          <a:xfrm>
            <a:off x="7040628" y="4393312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9" name="직사각형 7178">
            <a:extLst>
              <a:ext uri="{FF2B5EF4-FFF2-40B4-BE49-F238E27FC236}">
                <a16:creationId xmlns:a16="http://schemas.microsoft.com/office/drawing/2014/main" id="{9C4C4DAC-469C-4940-960D-1FD1AC69B4A9}"/>
              </a:ext>
            </a:extLst>
          </p:cNvPr>
          <p:cNvSpPr/>
          <p:nvPr/>
        </p:nvSpPr>
        <p:spPr>
          <a:xfrm>
            <a:off x="7342492" y="4393311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0" name="직사각형 7179">
            <a:extLst>
              <a:ext uri="{FF2B5EF4-FFF2-40B4-BE49-F238E27FC236}">
                <a16:creationId xmlns:a16="http://schemas.microsoft.com/office/drawing/2014/main" id="{FC2AD7A5-9BA5-4080-BA88-4F846B3D3FD9}"/>
              </a:ext>
            </a:extLst>
          </p:cNvPr>
          <p:cNvSpPr/>
          <p:nvPr/>
        </p:nvSpPr>
        <p:spPr>
          <a:xfrm>
            <a:off x="6135036" y="4695178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1" name="직사각형 7180">
            <a:extLst>
              <a:ext uri="{FF2B5EF4-FFF2-40B4-BE49-F238E27FC236}">
                <a16:creationId xmlns:a16="http://schemas.microsoft.com/office/drawing/2014/main" id="{77006911-000B-4C32-B948-3F6C11DE0DAD}"/>
              </a:ext>
            </a:extLst>
          </p:cNvPr>
          <p:cNvSpPr/>
          <p:nvPr/>
        </p:nvSpPr>
        <p:spPr>
          <a:xfrm>
            <a:off x="6436900" y="4695177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2" name="직사각형 7181">
            <a:extLst>
              <a:ext uri="{FF2B5EF4-FFF2-40B4-BE49-F238E27FC236}">
                <a16:creationId xmlns:a16="http://schemas.microsoft.com/office/drawing/2014/main" id="{2A45626A-BEE1-4F1C-9B7D-FF12F8643661}"/>
              </a:ext>
            </a:extLst>
          </p:cNvPr>
          <p:cNvSpPr/>
          <p:nvPr/>
        </p:nvSpPr>
        <p:spPr>
          <a:xfrm>
            <a:off x="6738764" y="4695177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3" name="직사각형 7182">
            <a:extLst>
              <a:ext uri="{FF2B5EF4-FFF2-40B4-BE49-F238E27FC236}">
                <a16:creationId xmlns:a16="http://schemas.microsoft.com/office/drawing/2014/main" id="{8EE40657-B787-473F-AF60-03DCF21F6666}"/>
              </a:ext>
            </a:extLst>
          </p:cNvPr>
          <p:cNvSpPr/>
          <p:nvPr/>
        </p:nvSpPr>
        <p:spPr>
          <a:xfrm>
            <a:off x="7040628" y="4695176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4" name="직사각형 7183">
            <a:extLst>
              <a:ext uri="{FF2B5EF4-FFF2-40B4-BE49-F238E27FC236}">
                <a16:creationId xmlns:a16="http://schemas.microsoft.com/office/drawing/2014/main" id="{90915A3B-3A3C-4834-9A3A-9F91202A422B}"/>
              </a:ext>
            </a:extLst>
          </p:cNvPr>
          <p:cNvSpPr/>
          <p:nvPr/>
        </p:nvSpPr>
        <p:spPr>
          <a:xfrm>
            <a:off x="7342492" y="4695175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5" name="직사각형 7184">
            <a:extLst>
              <a:ext uri="{FF2B5EF4-FFF2-40B4-BE49-F238E27FC236}">
                <a16:creationId xmlns:a16="http://schemas.microsoft.com/office/drawing/2014/main" id="{6C5DACD2-5AB5-46FC-AC41-A32EE23B76C6}"/>
              </a:ext>
            </a:extLst>
          </p:cNvPr>
          <p:cNvSpPr/>
          <p:nvPr/>
        </p:nvSpPr>
        <p:spPr>
          <a:xfrm>
            <a:off x="6135036" y="4997042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6" name="직사각형 7185">
            <a:extLst>
              <a:ext uri="{FF2B5EF4-FFF2-40B4-BE49-F238E27FC236}">
                <a16:creationId xmlns:a16="http://schemas.microsoft.com/office/drawing/2014/main" id="{96AE1445-9333-4B53-BED0-8B04BD883B9E}"/>
              </a:ext>
            </a:extLst>
          </p:cNvPr>
          <p:cNvSpPr/>
          <p:nvPr/>
        </p:nvSpPr>
        <p:spPr>
          <a:xfrm>
            <a:off x="6436900" y="4997041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7" name="직사각형 7186">
            <a:extLst>
              <a:ext uri="{FF2B5EF4-FFF2-40B4-BE49-F238E27FC236}">
                <a16:creationId xmlns:a16="http://schemas.microsoft.com/office/drawing/2014/main" id="{FDA53382-3396-4A40-BAEE-E74E3A35554B}"/>
              </a:ext>
            </a:extLst>
          </p:cNvPr>
          <p:cNvSpPr/>
          <p:nvPr/>
        </p:nvSpPr>
        <p:spPr>
          <a:xfrm>
            <a:off x="6738764" y="4997041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8" name="직사각형 7187">
            <a:extLst>
              <a:ext uri="{FF2B5EF4-FFF2-40B4-BE49-F238E27FC236}">
                <a16:creationId xmlns:a16="http://schemas.microsoft.com/office/drawing/2014/main" id="{495BC568-C54C-48A1-BB57-B568244A0FA2}"/>
              </a:ext>
            </a:extLst>
          </p:cNvPr>
          <p:cNvSpPr/>
          <p:nvPr/>
        </p:nvSpPr>
        <p:spPr>
          <a:xfrm>
            <a:off x="7040628" y="4997040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9" name="직사각형 7188">
            <a:extLst>
              <a:ext uri="{FF2B5EF4-FFF2-40B4-BE49-F238E27FC236}">
                <a16:creationId xmlns:a16="http://schemas.microsoft.com/office/drawing/2014/main" id="{54E5ED78-A007-4845-AAE5-15169CA958F5}"/>
              </a:ext>
            </a:extLst>
          </p:cNvPr>
          <p:cNvSpPr/>
          <p:nvPr/>
        </p:nvSpPr>
        <p:spPr>
          <a:xfrm>
            <a:off x="7342492" y="4997039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0" name="직사각형 7189">
            <a:extLst>
              <a:ext uri="{FF2B5EF4-FFF2-40B4-BE49-F238E27FC236}">
                <a16:creationId xmlns:a16="http://schemas.microsoft.com/office/drawing/2014/main" id="{CB5DEEEF-6923-4187-942D-12CD197FFB0B}"/>
              </a:ext>
            </a:extLst>
          </p:cNvPr>
          <p:cNvSpPr/>
          <p:nvPr/>
        </p:nvSpPr>
        <p:spPr>
          <a:xfrm>
            <a:off x="3575529" y="3790168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1" name="직사각형 7190">
            <a:extLst>
              <a:ext uri="{FF2B5EF4-FFF2-40B4-BE49-F238E27FC236}">
                <a16:creationId xmlns:a16="http://schemas.microsoft.com/office/drawing/2014/main" id="{C5A52CEF-325C-45BA-814D-040C8EA82CE7}"/>
              </a:ext>
            </a:extLst>
          </p:cNvPr>
          <p:cNvSpPr/>
          <p:nvPr/>
        </p:nvSpPr>
        <p:spPr>
          <a:xfrm>
            <a:off x="3877276" y="3790167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2" name="직사각형 7191">
            <a:extLst>
              <a:ext uri="{FF2B5EF4-FFF2-40B4-BE49-F238E27FC236}">
                <a16:creationId xmlns:a16="http://schemas.microsoft.com/office/drawing/2014/main" id="{C1AB1BE8-EB04-475C-A4F2-84421D0E8E8B}"/>
              </a:ext>
            </a:extLst>
          </p:cNvPr>
          <p:cNvSpPr/>
          <p:nvPr/>
        </p:nvSpPr>
        <p:spPr>
          <a:xfrm>
            <a:off x="4179023" y="3790166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3" name="직사각형 7192">
            <a:extLst>
              <a:ext uri="{FF2B5EF4-FFF2-40B4-BE49-F238E27FC236}">
                <a16:creationId xmlns:a16="http://schemas.microsoft.com/office/drawing/2014/main" id="{C5AD0365-1D25-41BA-961E-01CCDE7EE959}"/>
              </a:ext>
            </a:extLst>
          </p:cNvPr>
          <p:cNvSpPr/>
          <p:nvPr/>
        </p:nvSpPr>
        <p:spPr>
          <a:xfrm>
            <a:off x="4480769" y="3790166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4" name="직사각형 7193">
            <a:extLst>
              <a:ext uri="{FF2B5EF4-FFF2-40B4-BE49-F238E27FC236}">
                <a16:creationId xmlns:a16="http://schemas.microsoft.com/office/drawing/2014/main" id="{D93E01CE-7C8C-4811-9142-744ACBAF2297}"/>
              </a:ext>
            </a:extLst>
          </p:cNvPr>
          <p:cNvSpPr/>
          <p:nvPr/>
        </p:nvSpPr>
        <p:spPr>
          <a:xfrm>
            <a:off x="4782516" y="3790165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5" name="직사각형 7194">
            <a:extLst>
              <a:ext uri="{FF2B5EF4-FFF2-40B4-BE49-F238E27FC236}">
                <a16:creationId xmlns:a16="http://schemas.microsoft.com/office/drawing/2014/main" id="{F41A4E34-0095-4D65-8F4A-7788575B4C13}"/>
              </a:ext>
            </a:extLst>
          </p:cNvPr>
          <p:cNvSpPr/>
          <p:nvPr/>
        </p:nvSpPr>
        <p:spPr>
          <a:xfrm>
            <a:off x="3575529" y="4091915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6" name="직사각형 7195">
            <a:extLst>
              <a:ext uri="{FF2B5EF4-FFF2-40B4-BE49-F238E27FC236}">
                <a16:creationId xmlns:a16="http://schemas.microsoft.com/office/drawing/2014/main" id="{C7B74DEB-628F-4D3C-B183-A052A25EF409}"/>
              </a:ext>
            </a:extLst>
          </p:cNvPr>
          <p:cNvSpPr/>
          <p:nvPr/>
        </p:nvSpPr>
        <p:spPr>
          <a:xfrm>
            <a:off x="3877276" y="4091914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7" name="직사각형 7196">
            <a:extLst>
              <a:ext uri="{FF2B5EF4-FFF2-40B4-BE49-F238E27FC236}">
                <a16:creationId xmlns:a16="http://schemas.microsoft.com/office/drawing/2014/main" id="{4D7302C1-2B80-43BF-9F71-DF009FD64EDE}"/>
              </a:ext>
            </a:extLst>
          </p:cNvPr>
          <p:cNvSpPr/>
          <p:nvPr/>
        </p:nvSpPr>
        <p:spPr>
          <a:xfrm>
            <a:off x="4179023" y="4091913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8" name="직사각형 7197">
            <a:extLst>
              <a:ext uri="{FF2B5EF4-FFF2-40B4-BE49-F238E27FC236}">
                <a16:creationId xmlns:a16="http://schemas.microsoft.com/office/drawing/2014/main" id="{D50AA50D-A068-47AA-BC4D-BA03D1F9E566}"/>
              </a:ext>
            </a:extLst>
          </p:cNvPr>
          <p:cNvSpPr/>
          <p:nvPr/>
        </p:nvSpPr>
        <p:spPr>
          <a:xfrm>
            <a:off x="4480769" y="4091913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9" name="직사각형 7198">
            <a:extLst>
              <a:ext uri="{FF2B5EF4-FFF2-40B4-BE49-F238E27FC236}">
                <a16:creationId xmlns:a16="http://schemas.microsoft.com/office/drawing/2014/main" id="{B1C132E4-A23A-4F1D-8073-DBD8FA4C0B67}"/>
              </a:ext>
            </a:extLst>
          </p:cNvPr>
          <p:cNvSpPr/>
          <p:nvPr/>
        </p:nvSpPr>
        <p:spPr>
          <a:xfrm>
            <a:off x="4782516" y="4091912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0" name="직사각형 7199">
            <a:extLst>
              <a:ext uri="{FF2B5EF4-FFF2-40B4-BE49-F238E27FC236}">
                <a16:creationId xmlns:a16="http://schemas.microsoft.com/office/drawing/2014/main" id="{7182AD35-0AB1-4E1B-9D78-D415984E47C9}"/>
              </a:ext>
            </a:extLst>
          </p:cNvPr>
          <p:cNvSpPr/>
          <p:nvPr/>
        </p:nvSpPr>
        <p:spPr>
          <a:xfrm>
            <a:off x="3575529" y="4393662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1" name="직사각형 7200">
            <a:extLst>
              <a:ext uri="{FF2B5EF4-FFF2-40B4-BE49-F238E27FC236}">
                <a16:creationId xmlns:a16="http://schemas.microsoft.com/office/drawing/2014/main" id="{186598FB-9400-4F60-9595-3A0E237A7F95}"/>
              </a:ext>
            </a:extLst>
          </p:cNvPr>
          <p:cNvSpPr/>
          <p:nvPr/>
        </p:nvSpPr>
        <p:spPr>
          <a:xfrm>
            <a:off x="3877276" y="4393661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2" name="직사각형 7201">
            <a:extLst>
              <a:ext uri="{FF2B5EF4-FFF2-40B4-BE49-F238E27FC236}">
                <a16:creationId xmlns:a16="http://schemas.microsoft.com/office/drawing/2014/main" id="{C72D6D81-0641-40C9-A404-6CABEAFF7EAD}"/>
              </a:ext>
            </a:extLst>
          </p:cNvPr>
          <p:cNvSpPr/>
          <p:nvPr/>
        </p:nvSpPr>
        <p:spPr>
          <a:xfrm>
            <a:off x="4179023" y="4393660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3" name="직사각형 7202">
            <a:extLst>
              <a:ext uri="{FF2B5EF4-FFF2-40B4-BE49-F238E27FC236}">
                <a16:creationId xmlns:a16="http://schemas.microsoft.com/office/drawing/2014/main" id="{35451CCF-1898-454D-8468-B22BA44AA424}"/>
              </a:ext>
            </a:extLst>
          </p:cNvPr>
          <p:cNvSpPr/>
          <p:nvPr/>
        </p:nvSpPr>
        <p:spPr>
          <a:xfrm>
            <a:off x="4480769" y="4393659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4" name="직사각형 7203">
            <a:extLst>
              <a:ext uri="{FF2B5EF4-FFF2-40B4-BE49-F238E27FC236}">
                <a16:creationId xmlns:a16="http://schemas.microsoft.com/office/drawing/2014/main" id="{253C967B-1991-46E9-BAD6-664703B87626}"/>
              </a:ext>
            </a:extLst>
          </p:cNvPr>
          <p:cNvSpPr/>
          <p:nvPr/>
        </p:nvSpPr>
        <p:spPr>
          <a:xfrm>
            <a:off x="4782516" y="4393659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5" name="직사각형 7204">
            <a:extLst>
              <a:ext uri="{FF2B5EF4-FFF2-40B4-BE49-F238E27FC236}">
                <a16:creationId xmlns:a16="http://schemas.microsoft.com/office/drawing/2014/main" id="{2CD19EFC-FF40-4007-B570-46D963A86803}"/>
              </a:ext>
            </a:extLst>
          </p:cNvPr>
          <p:cNvSpPr/>
          <p:nvPr/>
        </p:nvSpPr>
        <p:spPr>
          <a:xfrm>
            <a:off x="3575529" y="4695408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6" name="직사각형 7205">
            <a:extLst>
              <a:ext uri="{FF2B5EF4-FFF2-40B4-BE49-F238E27FC236}">
                <a16:creationId xmlns:a16="http://schemas.microsoft.com/office/drawing/2014/main" id="{4F6A3542-BDC2-4CF2-9370-4C262C9007F9}"/>
              </a:ext>
            </a:extLst>
          </p:cNvPr>
          <p:cNvSpPr/>
          <p:nvPr/>
        </p:nvSpPr>
        <p:spPr>
          <a:xfrm>
            <a:off x="3877276" y="4695408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7" name="직사각형 7206">
            <a:extLst>
              <a:ext uri="{FF2B5EF4-FFF2-40B4-BE49-F238E27FC236}">
                <a16:creationId xmlns:a16="http://schemas.microsoft.com/office/drawing/2014/main" id="{E9580750-7161-4D3F-8474-164565610A94}"/>
              </a:ext>
            </a:extLst>
          </p:cNvPr>
          <p:cNvSpPr/>
          <p:nvPr/>
        </p:nvSpPr>
        <p:spPr>
          <a:xfrm>
            <a:off x="4179023" y="4695407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8" name="직사각형 7207">
            <a:extLst>
              <a:ext uri="{FF2B5EF4-FFF2-40B4-BE49-F238E27FC236}">
                <a16:creationId xmlns:a16="http://schemas.microsoft.com/office/drawing/2014/main" id="{FE1EE16E-E5A2-4EFF-8CB3-916B5EF23FAC}"/>
              </a:ext>
            </a:extLst>
          </p:cNvPr>
          <p:cNvSpPr/>
          <p:nvPr/>
        </p:nvSpPr>
        <p:spPr>
          <a:xfrm>
            <a:off x="4480769" y="4695406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9" name="직사각형 7208">
            <a:extLst>
              <a:ext uri="{FF2B5EF4-FFF2-40B4-BE49-F238E27FC236}">
                <a16:creationId xmlns:a16="http://schemas.microsoft.com/office/drawing/2014/main" id="{EB1C2A19-85C4-4AEB-8169-C7BA7DCE0481}"/>
              </a:ext>
            </a:extLst>
          </p:cNvPr>
          <p:cNvSpPr/>
          <p:nvPr/>
        </p:nvSpPr>
        <p:spPr>
          <a:xfrm>
            <a:off x="4782516" y="4695405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10" name="직사각형 7209">
            <a:extLst>
              <a:ext uri="{FF2B5EF4-FFF2-40B4-BE49-F238E27FC236}">
                <a16:creationId xmlns:a16="http://schemas.microsoft.com/office/drawing/2014/main" id="{48A00594-7B71-40D8-B3F2-F1A310E57105}"/>
              </a:ext>
            </a:extLst>
          </p:cNvPr>
          <p:cNvSpPr/>
          <p:nvPr/>
        </p:nvSpPr>
        <p:spPr>
          <a:xfrm>
            <a:off x="3575529" y="4997155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11" name="직사각형 7210">
            <a:extLst>
              <a:ext uri="{FF2B5EF4-FFF2-40B4-BE49-F238E27FC236}">
                <a16:creationId xmlns:a16="http://schemas.microsoft.com/office/drawing/2014/main" id="{0C9BF6EE-98BC-4160-A358-C60A96358693}"/>
              </a:ext>
            </a:extLst>
          </p:cNvPr>
          <p:cNvSpPr/>
          <p:nvPr/>
        </p:nvSpPr>
        <p:spPr>
          <a:xfrm>
            <a:off x="3877276" y="4997154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12" name="직사각형 7211">
            <a:extLst>
              <a:ext uri="{FF2B5EF4-FFF2-40B4-BE49-F238E27FC236}">
                <a16:creationId xmlns:a16="http://schemas.microsoft.com/office/drawing/2014/main" id="{9C4C88E8-4D9B-49C1-A3F9-E1D280B8A0B2}"/>
              </a:ext>
            </a:extLst>
          </p:cNvPr>
          <p:cNvSpPr/>
          <p:nvPr/>
        </p:nvSpPr>
        <p:spPr>
          <a:xfrm>
            <a:off x="4179023" y="4997154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13" name="직사각형 7212">
            <a:extLst>
              <a:ext uri="{FF2B5EF4-FFF2-40B4-BE49-F238E27FC236}">
                <a16:creationId xmlns:a16="http://schemas.microsoft.com/office/drawing/2014/main" id="{24B9EC7F-2325-402D-9840-A473D3DCEA22}"/>
              </a:ext>
            </a:extLst>
          </p:cNvPr>
          <p:cNvSpPr/>
          <p:nvPr/>
        </p:nvSpPr>
        <p:spPr>
          <a:xfrm>
            <a:off x="4480769" y="4997153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14" name="직사각형 7213">
            <a:extLst>
              <a:ext uri="{FF2B5EF4-FFF2-40B4-BE49-F238E27FC236}">
                <a16:creationId xmlns:a16="http://schemas.microsoft.com/office/drawing/2014/main" id="{CDA31355-DA28-4879-B282-0D0D8FE78E32}"/>
              </a:ext>
            </a:extLst>
          </p:cNvPr>
          <p:cNvSpPr/>
          <p:nvPr/>
        </p:nvSpPr>
        <p:spPr>
          <a:xfrm>
            <a:off x="4782516" y="4997152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15" name="TextBox 7214">
            <a:extLst>
              <a:ext uri="{FF2B5EF4-FFF2-40B4-BE49-F238E27FC236}">
                <a16:creationId xmlns:a16="http://schemas.microsoft.com/office/drawing/2014/main" id="{06FA7EC8-8C13-450B-8BAE-93735AEBA6C7}"/>
              </a:ext>
            </a:extLst>
          </p:cNvPr>
          <p:cNvSpPr txBox="1"/>
          <p:nvPr/>
        </p:nvSpPr>
        <p:spPr>
          <a:xfrm>
            <a:off x="3007113" y="4375744"/>
            <a:ext cx="328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</a:t>
            </a:r>
          </a:p>
        </p:txBody>
      </p:sp>
      <p:sp>
        <p:nvSpPr>
          <p:cNvPr id="7216" name="TextBox 7215">
            <a:extLst>
              <a:ext uri="{FF2B5EF4-FFF2-40B4-BE49-F238E27FC236}">
                <a16:creationId xmlns:a16="http://schemas.microsoft.com/office/drawing/2014/main" id="{37D4A8A2-3C3F-49CD-8410-CC8F61447A6A}"/>
              </a:ext>
            </a:extLst>
          </p:cNvPr>
          <p:cNvSpPr txBox="1"/>
          <p:nvPr/>
        </p:nvSpPr>
        <p:spPr>
          <a:xfrm>
            <a:off x="5572703" y="4332164"/>
            <a:ext cx="349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</a:t>
            </a:r>
          </a:p>
        </p:txBody>
      </p:sp>
      <p:sp>
        <p:nvSpPr>
          <p:cNvPr id="7217" name="TextBox 7216">
            <a:extLst>
              <a:ext uri="{FF2B5EF4-FFF2-40B4-BE49-F238E27FC236}">
                <a16:creationId xmlns:a16="http://schemas.microsoft.com/office/drawing/2014/main" id="{273088CA-A26B-4BA2-A524-551789E97838}"/>
              </a:ext>
            </a:extLst>
          </p:cNvPr>
          <p:cNvSpPr txBox="1"/>
          <p:nvPr/>
        </p:nvSpPr>
        <p:spPr>
          <a:xfrm>
            <a:off x="8045074" y="4394566"/>
            <a:ext cx="328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2864864869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70682A8-FB2B-4CB1-BCA6-1253242A855C}"/>
              </a:ext>
            </a:extLst>
          </p:cNvPr>
          <p:cNvSpPr/>
          <p:nvPr/>
        </p:nvSpPr>
        <p:spPr>
          <a:xfrm>
            <a:off x="701164" y="882460"/>
            <a:ext cx="8756439" cy="2893100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weight = np.array( [ 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[[[1],[0],[-1]], [[0],[-1],[0]], [[1],[0],[0]]],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[[[0],[-1],[0]], [[1],[1],[1]], [[0],[-1],[0]]],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[[[1],[1],[0]], [[0],[-1],[0]], [[1],[0],[-1]]]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] 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# maps = np.swapaxes(weight, 1, 2)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# maps = np.swapaxes(maps, 0, 1)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 b="1">
                <a:solidFill>
                  <a:schemeClr val="tx1"/>
                </a:solidFill>
                <a:latin typeface="Consolas" panose="020B0609020204030204" pitchFamily="49" charset="0"/>
              </a:rPr>
              <a:t>maps = np.transpose(weight,(2,0,1,3))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for i, map in enumerate(maps):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print(map.reshape(3,3))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FFA7414-1E2A-4368-96C4-2385866CAB48}"/>
              </a:ext>
            </a:extLst>
          </p:cNvPr>
          <p:cNvSpPr txBox="1"/>
          <p:nvPr/>
        </p:nvSpPr>
        <p:spPr>
          <a:xfrm>
            <a:off x="160604" y="3775560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(3,3,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7F58D35-AD16-4909-A177-AB18281B6CB7}"/>
              </a:ext>
            </a:extLst>
          </p:cNvPr>
          <p:cNvSpPr/>
          <p:nvPr/>
        </p:nvSpPr>
        <p:spPr>
          <a:xfrm>
            <a:off x="9524630" y="3925817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0FF5AEB-D677-461B-84F6-1B525B91473D}"/>
              </a:ext>
            </a:extLst>
          </p:cNvPr>
          <p:cNvSpPr/>
          <p:nvPr/>
        </p:nvSpPr>
        <p:spPr>
          <a:xfrm>
            <a:off x="9843472" y="3925816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0588EBF-86F1-4179-9AC2-85233A3AE931}"/>
              </a:ext>
            </a:extLst>
          </p:cNvPr>
          <p:cNvSpPr/>
          <p:nvPr/>
        </p:nvSpPr>
        <p:spPr>
          <a:xfrm>
            <a:off x="10162313" y="3925815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6713EB3-6A2A-4173-8C25-035E1C76ED23}"/>
              </a:ext>
            </a:extLst>
          </p:cNvPr>
          <p:cNvSpPr/>
          <p:nvPr/>
        </p:nvSpPr>
        <p:spPr>
          <a:xfrm>
            <a:off x="9524630" y="4244658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0A2785-7560-4A97-AD5D-451245FF2C35}"/>
              </a:ext>
            </a:extLst>
          </p:cNvPr>
          <p:cNvSpPr/>
          <p:nvPr/>
        </p:nvSpPr>
        <p:spPr>
          <a:xfrm>
            <a:off x="9843472" y="4244658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C90F191-7897-483C-A796-8053ED4AEB5A}"/>
              </a:ext>
            </a:extLst>
          </p:cNvPr>
          <p:cNvSpPr/>
          <p:nvPr/>
        </p:nvSpPr>
        <p:spPr>
          <a:xfrm>
            <a:off x="10162313" y="4244657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F967144-8C07-4533-B2AA-FE49B0E789E0}"/>
              </a:ext>
            </a:extLst>
          </p:cNvPr>
          <p:cNvSpPr/>
          <p:nvPr/>
        </p:nvSpPr>
        <p:spPr>
          <a:xfrm>
            <a:off x="9524630" y="4563500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0CC6C48-2768-40C8-9BE6-132E80B0BEAB}"/>
              </a:ext>
            </a:extLst>
          </p:cNvPr>
          <p:cNvSpPr/>
          <p:nvPr/>
        </p:nvSpPr>
        <p:spPr>
          <a:xfrm>
            <a:off x="9843472" y="4563499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EEB8988-B41D-4E78-A41B-3463501E88D8}"/>
              </a:ext>
            </a:extLst>
          </p:cNvPr>
          <p:cNvSpPr/>
          <p:nvPr/>
        </p:nvSpPr>
        <p:spPr>
          <a:xfrm>
            <a:off x="10162313" y="4563499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91AB5C9-8028-4F9B-90C9-A3DB12993CC1}"/>
              </a:ext>
            </a:extLst>
          </p:cNvPr>
          <p:cNvSpPr/>
          <p:nvPr/>
        </p:nvSpPr>
        <p:spPr>
          <a:xfrm>
            <a:off x="8205301" y="3929660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FED7B55-AA2C-426B-936A-5DA5B6B1AB31}"/>
              </a:ext>
            </a:extLst>
          </p:cNvPr>
          <p:cNvSpPr/>
          <p:nvPr/>
        </p:nvSpPr>
        <p:spPr>
          <a:xfrm>
            <a:off x="8524143" y="3929659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142AFBF-12DE-43CD-9038-C5B6CA99AB58}"/>
              </a:ext>
            </a:extLst>
          </p:cNvPr>
          <p:cNvSpPr/>
          <p:nvPr/>
        </p:nvSpPr>
        <p:spPr>
          <a:xfrm>
            <a:off x="8842984" y="3929658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5978467-9011-4404-BCF1-217F773841C0}"/>
              </a:ext>
            </a:extLst>
          </p:cNvPr>
          <p:cNvSpPr/>
          <p:nvPr/>
        </p:nvSpPr>
        <p:spPr>
          <a:xfrm>
            <a:off x="8205301" y="4248501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A763CFD-3DED-4F85-887A-0CFDAAB2B76D}"/>
              </a:ext>
            </a:extLst>
          </p:cNvPr>
          <p:cNvSpPr/>
          <p:nvPr/>
        </p:nvSpPr>
        <p:spPr>
          <a:xfrm>
            <a:off x="8524143" y="4248501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6363B80-E9E3-435A-9551-65C4DA68962E}"/>
              </a:ext>
            </a:extLst>
          </p:cNvPr>
          <p:cNvSpPr/>
          <p:nvPr/>
        </p:nvSpPr>
        <p:spPr>
          <a:xfrm>
            <a:off x="8842984" y="4248500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9DC3B36B-03E1-435C-8BA0-C5812A54F865}"/>
              </a:ext>
            </a:extLst>
          </p:cNvPr>
          <p:cNvSpPr/>
          <p:nvPr/>
        </p:nvSpPr>
        <p:spPr>
          <a:xfrm>
            <a:off x="8205301" y="4567343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0AF78F3-796C-49C6-BBFE-4CB23661242F}"/>
              </a:ext>
            </a:extLst>
          </p:cNvPr>
          <p:cNvSpPr/>
          <p:nvPr/>
        </p:nvSpPr>
        <p:spPr>
          <a:xfrm>
            <a:off x="8524143" y="4567342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C9C1A49-FAE4-4DDA-827F-BBDEF909946F}"/>
              </a:ext>
            </a:extLst>
          </p:cNvPr>
          <p:cNvSpPr/>
          <p:nvPr/>
        </p:nvSpPr>
        <p:spPr>
          <a:xfrm>
            <a:off x="8842984" y="4567342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401CD56-7707-4535-A13D-6FE8F2AEA803}"/>
              </a:ext>
            </a:extLst>
          </p:cNvPr>
          <p:cNvSpPr/>
          <p:nvPr/>
        </p:nvSpPr>
        <p:spPr>
          <a:xfrm>
            <a:off x="6881548" y="3925818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CF346AD0-F542-4FCB-91E1-2EAB716AA7D8}"/>
              </a:ext>
            </a:extLst>
          </p:cNvPr>
          <p:cNvSpPr/>
          <p:nvPr/>
        </p:nvSpPr>
        <p:spPr>
          <a:xfrm>
            <a:off x="7200390" y="3925817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0993C40-8FB0-4048-B444-3E75057206B9}"/>
              </a:ext>
            </a:extLst>
          </p:cNvPr>
          <p:cNvSpPr/>
          <p:nvPr/>
        </p:nvSpPr>
        <p:spPr>
          <a:xfrm>
            <a:off x="7519231" y="3925816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68F30BA3-AC5A-4547-9607-5E62D719FF63}"/>
              </a:ext>
            </a:extLst>
          </p:cNvPr>
          <p:cNvSpPr/>
          <p:nvPr/>
        </p:nvSpPr>
        <p:spPr>
          <a:xfrm>
            <a:off x="6881548" y="4244659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F163670-6406-4F24-991C-3DF71900C95E}"/>
              </a:ext>
            </a:extLst>
          </p:cNvPr>
          <p:cNvSpPr/>
          <p:nvPr/>
        </p:nvSpPr>
        <p:spPr>
          <a:xfrm>
            <a:off x="7200390" y="4244659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0C99A2B1-36B4-4D8D-B5C1-B185C8EBAD7C}"/>
              </a:ext>
            </a:extLst>
          </p:cNvPr>
          <p:cNvSpPr/>
          <p:nvPr/>
        </p:nvSpPr>
        <p:spPr>
          <a:xfrm>
            <a:off x="7519231" y="4244658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48B470D-9E76-4850-98E3-6E00B30BFA68}"/>
              </a:ext>
            </a:extLst>
          </p:cNvPr>
          <p:cNvSpPr/>
          <p:nvPr/>
        </p:nvSpPr>
        <p:spPr>
          <a:xfrm>
            <a:off x="6881548" y="4563501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BFA80574-8F14-40F5-B426-E13E120DA7F0}"/>
              </a:ext>
            </a:extLst>
          </p:cNvPr>
          <p:cNvSpPr/>
          <p:nvPr/>
        </p:nvSpPr>
        <p:spPr>
          <a:xfrm>
            <a:off x="7200390" y="4563500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8017B50F-E161-4511-AC31-7FDA43292A3D}"/>
              </a:ext>
            </a:extLst>
          </p:cNvPr>
          <p:cNvSpPr/>
          <p:nvPr/>
        </p:nvSpPr>
        <p:spPr>
          <a:xfrm>
            <a:off x="7519231" y="4563500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645CEDE-C42D-428F-A2F3-FD46F9C41F58}"/>
              </a:ext>
            </a:extLst>
          </p:cNvPr>
          <p:cNvSpPr txBox="1"/>
          <p:nvPr/>
        </p:nvSpPr>
        <p:spPr>
          <a:xfrm>
            <a:off x="9444396" y="3892013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C18C4FB-0846-4D19-BD50-F50DF01270EF}"/>
              </a:ext>
            </a:extLst>
          </p:cNvPr>
          <p:cNvSpPr txBox="1"/>
          <p:nvPr/>
        </p:nvSpPr>
        <p:spPr>
          <a:xfrm>
            <a:off x="10081729" y="4516034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587E34C-156E-474C-A361-F660AE2B4BE9}"/>
              </a:ext>
            </a:extLst>
          </p:cNvPr>
          <p:cNvSpPr txBox="1"/>
          <p:nvPr/>
        </p:nvSpPr>
        <p:spPr>
          <a:xfrm>
            <a:off x="8445062" y="3885183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541AD3B-2DD4-4B8E-BFE1-1D0BF272CC94}"/>
              </a:ext>
            </a:extLst>
          </p:cNvPr>
          <p:cNvSpPr txBox="1"/>
          <p:nvPr/>
        </p:nvSpPr>
        <p:spPr>
          <a:xfrm>
            <a:off x="8757540" y="4204025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2D30995-1641-460D-98E4-BF71A1D98BD6}"/>
              </a:ext>
            </a:extLst>
          </p:cNvPr>
          <p:cNvSpPr txBox="1"/>
          <p:nvPr/>
        </p:nvSpPr>
        <p:spPr>
          <a:xfrm>
            <a:off x="8138471" y="4204025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7AFB1B4-EF93-4093-B28E-D8C7FE2AD613}"/>
              </a:ext>
            </a:extLst>
          </p:cNvPr>
          <p:cNvSpPr txBox="1"/>
          <p:nvPr/>
        </p:nvSpPr>
        <p:spPr>
          <a:xfrm>
            <a:off x="8455034" y="4540157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4493F1-5543-455B-A25F-DFB169EFF053}"/>
              </a:ext>
            </a:extLst>
          </p:cNvPr>
          <p:cNvSpPr txBox="1"/>
          <p:nvPr/>
        </p:nvSpPr>
        <p:spPr>
          <a:xfrm>
            <a:off x="4436738" y="3885183"/>
            <a:ext cx="1704313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[[1 0 1]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[0 1 0]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[1 0 1]]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[[ 0 -1  0]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[-1  1 -1]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[ 1 -1  0]]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[[-1  0  0]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[ 0  1  0]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[ 0  0 -1]]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D88B3AF-ADED-4995-B72F-B64027BA6B78}"/>
              </a:ext>
            </a:extLst>
          </p:cNvPr>
          <p:cNvSpPr txBox="1"/>
          <p:nvPr/>
        </p:nvSpPr>
        <p:spPr>
          <a:xfrm>
            <a:off x="152659" y="4261256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,3,1)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83378C5-D4BB-40DB-9B97-E37C266E1890}"/>
              </a:ext>
            </a:extLst>
          </p:cNvPr>
          <p:cNvSpPr txBox="1"/>
          <p:nvPr/>
        </p:nvSpPr>
        <p:spPr>
          <a:xfrm>
            <a:off x="152658" y="4746952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,3,3,1)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82644AC-C464-4D79-A60B-6D547C9ACFF9}"/>
              </a:ext>
            </a:extLst>
          </p:cNvPr>
          <p:cNvSpPr txBox="1"/>
          <p:nvPr/>
        </p:nvSpPr>
        <p:spPr>
          <a:xfrm>
            <a:off x="2259892" y="3771426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(3,3,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19AFC9C-9B29-46BA-973D-F697695A54B1}"/>
              </a:ext>
            </a:extLst>
          </p:cNvPr>
          <p:cNvSpPr txBox="1"/>
          <p:nvPr/>
        </p:nvSpPr>
        <p:spPr>
          <a:xfrm>
            <a:off x="2272457" y="4142470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,3,3,1)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D3916C51-7169-4D9B-AFF7-98A03F0FBD62}"/>
              </a:ext>
            </a:extLst>
          </p:cNvPr>
          <p:cNvCxnSpPr/>
          <p:nvPr/>
        </p:nvCxnSpPr>
        <p:spPr>
          <a:xfrm flipH="1">
            <a:off x="2627453" y="4092068"/>
            <a:ext cx="686765" cy="19322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73FAC703-4BCE-4054-AE51-9FF75437306C}"/>
              </a:ext>
            </a:extLst>
          </p:cNvPr>
          <p:cNvCxnSpPr>
            <a:cxnSpLocks/>
          </p:cNvCxnSpPr>
          <p:nvPr/>
        </p:nvCxnSpPr>
        <p:spPr>
          <a:xfrm>
            <a:off x="2634218" y="4142470"/>
            <a:ext cx="316184" cy="14102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D08B4D83-ECA1-404B-BC14-49ED632E3186}"/>
              </a:ext>
            </a:extLst>
          </p:cNvPr>
          <p:cNvCxnSpPr>
            <a:cxnSpLocks/>
          </p:cNvCxnSpPr>
          <p:nvPr/>
        </p:nvCxnSpPr>
        <p:spPr>
          <a:xfrm>
            <a:off x="2909009" y="4133513"/>
            <a:ext cx="316184" cy="14102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71FC2D56-28E2-4935-958F-68516A616ED9}"/>
              </a:ext>
            </a:extLst>
          </p:cNvPr>
          <p:cNvCxnSpPr>
            <a:cxnSpLocks/>
          </p:cNvCxnSpPr>
          <p:nvPr/>
        </p:nvCxnSpPr>
        <p:spPr>
          <a:xfrm>
            <a:off x="3590885" y="4124706"/>
            <a:ext cx="0" cy="16741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2916669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4F8739D6-07A6-4318-B4B4-A31A1BE28436}"/>
              </a:ext>
            </a:extLst>
          </p:cNvPr>
          <p:cNvSpPr txBox="1"/>
          <p:nvPr/>
        </p:nvSpPr>
        <p:spPr>
          <a:xfrm>
            <a:off x="419983" y="896118"/>
            <a:ext cx="64716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maps = np.transpose(weight,(2,0,1,3))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9EEE23DC-EF25-4FF4-93FB-47CB47215893}"/>
              </a:ext>
            </a:extLst>
          </p:cNvPr>
          <p:cNvSpPr txBox="1"/>
          <p:nvPr/>
        </p:nvSpPr>
        <p:spPr>
          <a:xfrm>
            <a:off x="7127873" y="827098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(3,3,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81B7D477-4A8F-41B8-9F61-A3F3C90591F2}"/>
              </a:ext>
            </a:extLst>
          </p:cNvPr>
          <p:cNvSpPr txBox="1"/>
          <p:nvPr/>
        </p:nvSpPr>
        <p:spPr>
          <a:xfrm>
            <a:off x="7140438" y="1198142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,3,3,1)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029932BA-9852-4CF1-803D-10E4B22FCCAB}"/>
              </a:ext>
            </a:extLst>
          </p:cNvPr>
          <p:cNvCxnSpPr/>
          <p:nvPr/>
        </p:nvCxnSpPr>
        <p:spPr>
          <a:xfrm flipH="1">
            <a:off x="7495434" y="1147740"/>
            <a:ext cx="686765" cy="19322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직선 화살표 연결선 152">
            <a:extLst>
              <a:ext uri="{FF2B5EF4-FFF2-40B4-BE49-F238E27FC236}">
                <a16:creationId xmlns:a16="http://schemas.microsoft.com/office/drawing/2014/main" id="{B980E24A-E80C-4479-A5F1-D2B1A6D2A9B3}"/>
              </a:ext>
            </a:extLst>
          </p:cNvPr>
          <p:cNvCxnSpPr>
            <a:cxnSpLocks/>
          </p:cNvCxnSpPr>
          <p:nvPr/>
        </p:nvCxnSpPr>
        <p:spPr>
          <a:xfrm>
            <a:off x="7502199" y="1198142"/>
            <a:ext cx="316184" cy="14102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직선 화살표 연결선 153">
            <a:extLst>
              <a:ext uri="{FF2B5EF4-FFF2-40B4-BE49-F238E27FC236}">
                <a16:creationId xmlns:a16="http://schemas.microsoft.com/office/drawing/2014/main" id="{E79002EE-6757-4F94-B586-B2D3CEEFA91D}"/>
              </a:ext>
            </a:extLst>
          </p:cNvPr>
          <p:cNvCxnSpPr>
            <a:cxnSpLocks/>
          </p:cNvCxnSpPr>
          <p:nvPr/>
        </p:nvCxnSpPr>
        <p:spPr>
          <a:xfrm>
            <a:off x="7776990" y="1189185"/>
            <a:ext cx="316184" cy="14102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E0DF5991-81F2-4A8B-8C1F-85ECBBB18538}"/>
              </a:ext>
            </a:extLst>
          </p:cNvPr>
          <p:cNvCxnSpPr>
            <a:cxnSpLocks/>
          </p:cNvCxnSpPr>
          <p:nvPr/>
        </p:nvCxnSpPr>
        <p:spPr>
          <a:xfrm>
            <a:off x="8458866" y="1180378"/>
            <a:ext cx="0" cy="16741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6B7614CC-9763-4DFB-AC85-EEA15CE008CF}"/>
              </a:ext>
            </a:extLst>
          </p:cNvPr>
          <p:cNvSpPr/>
          <p:nvPr/>
        </p:nvSpPr>
        <p:spPr>
          <a:xfrm>
            <a:off x="265400" y="1699106"/>
            <a:ext cx="7511590" cy="7913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451ECEA7-997A-41AF-8214-AA81DF6442C6}"/>
              </a:ext>
            </a:extLst>
          </p:cNvPr>
          <p:cNvSpPr/>
          <p:nvPr/>
        </p:nvSpPr>
        <p:spPr>
          <a:xfrm>
            <a:off x="265400" y="2479270"/>
            <a:ext cx="7511590" cy="7913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CD8560B7-B712-4991-9291-E7DFB28C9C6C}"/>
              </a:ext>
            </a:extLst>
          </p:cNvPr>
          <p:cNvSpPr/>
          <p:nvPr/>
        </p:nvSpPr>
        <p:spPr>
          <a:xfrm>
            <a:off x="265400" y="3267149"/>
            <a:ext cx="7511590" cy="7913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E8FA954-C31F-4C78-9111-51E56028CA7C}"/>
              </a:ext>
            </a:extLst>
          </p:cNvPr>
          <p:cNvGrpSpPr/>
          <p:nvPr/>
        </p:nvGrpSpPr>
        <p:grpSpPr>
          <a:xfrm>
            <a:off x="347527" y="1768125"/>
            <a:ext cx="7368503" cy="644410"/>
            <a:chOff x="502110" y="1922683"/>
            <a:chExt cx="4305189" cy="614076"/>
          </a:xfrm>
        </p:grpSpPr>
        <p:sp>
          <p:nvSpPr>
            <p:cNvPr id="156" name="직사각형 155">
              <a:extLst>
                <a:ext uri="{FF2B5EF4-FFF2-40B4-BE49-F238E27FC236}">
                  <a16:creationId xmlns:a16="http://schemas.microsoft.com/office/drawing/2014/main" id="{A6C2A6B4-ACD2-4F3C-AA6D-96DDC90E63E2}"/>
                </a:ext>
              </a:extLst>
            </p:cNvPr>
            <p:cNvSpPr/>
            <p:nvPr/>
          </p:nvSpPr>
          <p:spPr>
            <a:xfrm>
              <a:off x="502110" y="1922683"/>
              <a:ext cx="1435063" cy="61407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7" name="직사각형 156">
              <a:extLst>
                <a:ext uri="{FF2B5EF4-FFF2-40B4-BE49-F238E27FC236}">
                  <a16:creationId xmlns:a16="http://schemas.microsoft.com/office/drawing/2014/main" id="{DAE5D7F0-7C65-4C33-9C16-EA5F28F28DCE}"/>
                </a:ext>
              </a:extLst>
            </p:cNvPr>
            <p:cNvSpPr/>
            <p:nvPr/>
          </p:nvSpPr>
          <p:spPr>
            <a:xfrm>
              <a:off x="1937173" y="1922683"/>
              <a:ext cx="1435063" cy="61407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F4548177-9474-488C-9600-AC8457791C4E}"/>
                </a:ext>
              </a:extLst>
            </p:cNvPr>
            <p:cNvSpPr/>
            <p:nvPr/>
          </p:nvSpPr>
          <p:spPr>
            <a:xfrm>
              <a:off x="3372236" y="1922683"/>
              <a:ext cx="1435063" cy="61407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3334BCB2-B475-47B6-A3D4-C8D87E9881B1}"/>
              </a:ext>
            </a:extLst>
          </p:cNvPr>
          <p:cNvSpPr/>
          <p:nvPr/>
        </p:nvSpPr>
        <p:spPr>
          <a:xfrm>
            <a:off x="408488" y="1834860"/>
            <a:ext cx="778083" cy="4963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D8DB8F37-8592-49A0-91BA-6D5DFA405D7A}"/>
              </a:ext>
            </a:extLst>
          </p:cNvPr>
          <p:cNvSpPr/>
          <p:nvPr/>
        </p:nvSpPr>
        <p:spPr>
          <a:xfrm>
            <a:off x="1186571" y="1834860"/>
            <a:ext cx="778083" cy="4963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B77D2BC7-CBAF-4564-B31D-0F61225ED60A}"/>
              </a:ext>
            </a:extLst>
          </p:cNvPr>
          <p:cNvSpPr/>
          <p:nvPr/>
        </p:nvSpPr>
        <p:spPr>
          <a:xfrm>
            <a:off x="1964653" y="1834860"/>
            <a:ext cx="778083" cy="4963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787AD828-EB8C-43B9-83EC-98F5DEA40C5B}"/>
              </a:ext>
            </a:extLst>
          </p:cNvPr>
          <p:cNvSpPr/>
          <p:nvPr/>
        </p:nvSpPr>
        <p:spPr>
          <a:xfrm>
            <a:off x="490616" y="1916140"/>
            <a:ext cx="634996" cy="3338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73D5DC79-1A12-44FF-AD88-E920F1BB8DB0}"/>
              </a:ext>
            </a:extLst>
          </p:cNvPr>
          <p:cNvSpPr/>
          <p:nvPr/>
        </p:nvSpPr>
        <p:spPr>
          <a:xfrm>
            <a:off x="1258113" y="1916140"/>
            <a:ext cx="634996" cy="3338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17CFDF84-2D72-41A2-B006-C48797DC43E9}"/>
              </a:ext>
            </a:extLst>
          </p:cNvPr>
          <p:cNvSpPr/>
          <p:nvPr/>
        </p:nvSpPr>
        <p:spPr>
          <a:xfrm>
            <a:off x="2053162" y="1916139"/>
            <a:ext cx="634996" cy="3338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74ED0895-D06B-4931-BCA7-35010A1CD263}"/>
              </a:ext>
            </a:extLst>
          </p:cNvPr>
          <p:cNvSpPr/>
          <p:nvPr/>
        </p:nvSpPr>
        <p:spPr>
          <a:xfrm>
            <a:off x="2864656" y="1834860"/>
            <a:ext cx="778083" cy="4963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BDF6EE88-0167-4FB6-987C-37A5E396F0DD}"/>
              </a:ext>
            </a:extLst>
          </p:cNvPr>
          <p:cNvSpPr/>
          <p:nvPr/>
        </p:nvSpPr>
        <p:spPr>
          <a:xfrm>
            <a:off x="3642739" y="1834860"/>
            <a:ext cx="778083" cy="4963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AD929DAC-E703-43B0-A552-8E8E6D2043C0}"/>
              </a:ext>
            </a:extLst>
          </p:cNvPr>
          <p:cNvSpPr/>
          <p:nvPr/>
        </p:nvSpPr>
        <p:spPr>
          <a:xfrm>
            <a:off x="4420821" y="1834860"/>
            <a:ext cx="778083" cy="4963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B35E75B6-ED74-4DC9-8477-F78107BBCA31}"/>
              </a:ext>
            </a:extLst>
          </p:cNvPr>
          <p:cNvSpPr/>
          <p:nvPr/>
        </p:nvSpPr>
        <p:spPr>
          <a:xfrm>
            <a:off x="2946784" y="1916140"/>
            <a:ext cx="634996" cy="3338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EE32B178-EA17-4985-B530-FD2E3097FFAF}"/>
              </a:ext>
            </a:extLst>
          </p:cNvPr>
          <p:cNvSpPr/>
          <p:nvPr/>
        </p:nvSpPr>
        <p:spPr>
          <a:xfrm>
            <a:off x="3714281" y="1916140"/>
            <a:ext cx="634996" cy="3338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010CE2D0-91FB-4307-91BF-79FC92D04438}"/>
              </a:ext>
            </a:extLst>
          </p:cNvPr>
          <p:cNvSpPr/>
          <p:nvPr/>
        </p:nvSpPr>
        <p:spPr>
          <a:xfrm>
            <a:off x="4509330" y="1916139"/>
            <a:ext cx="634996" cy="3338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4EE8AD09-5E39-4768-BCA7-B2A53DACA7E6}"/>
              </a:ext>
            </a:extLst>
          </p:cNvPr>
          <p:cNvSpPr/>
          <p:nvPr/>
        </p:nvSpPr>
        <p:spPr>
          <a:xfrm>
            <a:off x="5320822" y="1842705"/>
            <a:ext cx="778083" cy="4963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21BB243E-FC08-41E2-B606-502FAB44256D}"/>
              </a:ext>
            </a:extLst>
          </p:cNvPr>
          <p:cNvSpPr/>
          <p:nvPr/>
        </p:nvSpPr>
        <p:spPr>
          <a:xfrm>
            <a:off x="6098905" y="1842705"/>
            <a:ext cx="778083" cy="4963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6571E2C8-B8AC-4DD7-9489-BCB8570F3E82}"/>
              </a:ext>
            </a:extLst>
          </p:cNvPr>
          <p:cNvSpPr/>
          <p:nvPr/>
        </p:nvSpPr>
        <p:spPr>
          <a:xfrm>
            <a:off x="6876987" y="1842705"/>
            <a:ext cx="778083" cy="4963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A5E2B3AE-B89A-4155-B06F-CD96E561635B}"/>
              </a:ext>
            </a:extLst>
          </p:cNvPr>
          <p:cNvSpPr/>
          <p:nvPr/>
        </p:nvSpPr>
        <p:spPr>
          <a:xfrm>
            <a:off x="5402950" y="1923985"/>
            <a:ext cx="634996" cy="3338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18363BD9-7FE6-4715-AEE5-675D40A0ADEB}"/>
              </a:ext>
            </a:extLst>
          </p:cNvPr>
          <p:cNvSpPr/>
          <p:nvPr/>
        </p:nvSpPr>
        <p:spPr>
          <a:xfrm>
            <a:off x="6170447" y="1923985"/>
            <a:ext cx="634996" cy="3338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7C7BE382-431F-451C-B342-D0657A0AE360}"/>
              </a:ext>
            </a:extLst>
          </p:cNvPr>
          <p:cNvSpPr/>
          <p:nvPr/>
        </p:nvSpPr>
        <p:spPr>
          <a:xfrm>
            <a:off x="6965496" y="1923984"/>
            <a:ext cx="634996" cy="3338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78" name="그룹 177">
            <a:extLst>
              <a:ext uri="{FF2B5EF4-FFF2-40B4-BE49-F238E27FC236}">
                <a16:creationId xmlns:a16="http://schemas.microsoft.com/office/drawing/2014/main" id="{D5C9A79B-A82F-45B8-A4FB-BEF56A3BCDE7}"/>
              </a:ext>
            </a:extLst>
          </p:cNvPr>
          <p:cNvGrpSpPr/>
          <p:nvPr/>
        </p:nvGrpSpPr>
        <p:grpSpPr>
          <a:xfrm>
            <a:off x="347527" y="2558428"/>
            <a:ext cx="7368503" cy="644410"/>
            <a:chOff x="502110" y="1922683"/>
            <a:chExt cx="4305189" cy="614076"/>
          </a:xfrm>
        </p:grpSpPr>
        <p:sp>
          <p:nvSpPr>
            <p:cNvPr id="179" name="직사각형 178">
              <a:extLst>
                <a:ext uri="{FF2B5EF4-FFF2-40B4-BE49-F238E27FC236}">
                  <a16:creationId xmlns:a16="http://schemas.microsoft.com/office/drawing/2014/main" id="{49986349-B611-4BBF-9728-43DA31B9B6C3}"/>
                </a:ext>
              </a:extLst>
            </p:cNvPr>
            <p:cNvSpPr/>
            <p:nvPr/>
          </p:nvSpPr>
          <p:spPr>
            <a:xfrm>
              <a:off x="502110" y="1922683"/>
              <a:ext cx="1435063" cy="61407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0" name="직사각형 179">
              <a:extLst>
                <a:ext uri="{FF2B5EF4-FFF2-40B4-BE49-F238E27FC236}">
                  <a16:creationId xmlns:a16="http://schemas.microsoft.com/office/drawing/2014/main" id="{B848A91C-5EED-4DA1-91DB-BE8206029E02}"/>
                </a:ext>
              </a:extLst>
            </p:cNvPr>
            <p:cNvSpPr/>
            <p:nvPr/>
          </p:nvSpPr>
          <p:spPr>
            <a:xfrm>
              <a:off x="1937173" y="1922683"/>
              <a:ext cx="1435063" cy="61407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1" name="직사각형 180">
              <a:extLst>
                <a:ext uri="{FF2B5EF4-FFF2-40B4-BE49-F238E27FC236}">
                  <a16:creationId xmlns:a16="http://schemas.microsoft.com/office/drawing/2014/main" id="{5F72AC61-2A35-41B6-97BF-2B44AD758055}"/>
                </a:ext>
              </a:extLst>
            </p:cNvPr>
            <p:cNvSpPr/>
            <p:nvPr/>
          </p:nvSpPr>
          <p:spPr>
            <a:xfrm>
              <a:off x="3372236" y="1922683"/>
              <a:ext cx="1435063" cy="61407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271DB9CC-69A9-4B70-A96B-877A5EFC9080}"/>
              </a:ext>
            </a:extLst>
          </p:cNvPr>
          <p:cNvSpPr/>
          <p:nvPr/>
        </p:nvSpPr>
        <p:spPr>
          <a:xfrm>
            <a:off x="408488" y="2625163"/>
            <a:ext cx="778083" cy="4963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132CC164-9661-409E-97EA-9CBD94868CFC}"/>
              </a:ext>
            </a:extLst>
          </p:cNvPr>
          <p:cNvSpPr/>
          <p:nvPr/>
        </p:nvSpPr>
        <p:spPr>
          <a:xfrm>
            <a:off x="1186571" y="2625163"/>
            <a:ext cx="778083" cy="4963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272413DB-07A0-4CA5-BD99-1F04798BBD0F}"/>
              </a:ext>
            </a:extLst>
          </p:cNvPr>
          <p:cNvSpPr/>
          <p:nvPr/>
        </p:nvSpPr>
        <p:spPr>
          <a:xfrm>
            <a:off x="1964653" y="2625163"/>
            <a:ext cx="778083" cy="4963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601FDAF7-4BFA-490D-9735-8EAACA1BFBEC}"/>
              </a:ext>
            </a:extLst>
          </p:cNvPr>
          <p:cNvSpPr/>
          <p:nvPr/>
        </p:nvSpPr>
        <p:spPr>
          <a:xfrm>
            <a:off x="490616" y="2706443"/>
            <a:ext cx="634996" cy="3338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2EF130B9-23B3-4190-8869-F88D9507213E}"/>
              </a:ext>
            </a:extLst>
          </p:cNvPr>
          <p:cNvSpPr/>
          <p:nvPr/>
        </p:nvSpPr>
        <p:spPr>
          <a:xfrm>
            <a:off x="1258113" y="2706443"/>
            <a:ext cx="634996" cy="3338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D7A1D35C-4DAC-4388-9893-C348A8AA0D7F}"/>
              </a:ext>
            </a:extLst>
          </p:cNvPr>
          <p:cNvSpPr/>
          <p:nvPr/>
        </p:nvSpPr>
        <p:spPr>
          <a:xfrm>
            <a:off x="2053162" y="2706442"/>
            <a:ext cx="634996" cy="3338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D639C0BD-84D7-4F52-B919-0A344FE51E3C}"/>
              </a:ext>
            </a:extLst>
          </p:cNvPr>
          <p:cNvSpPr/>
          <p:nvPr/>
        </p:nvSpPr>
        <p:spPr>
          <a:xfrm>
            <a:off x="2864656" y="2625163"/>
            <a:ext cx="778083" cy="4963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8D46A4BB-E719-4BC9-96AC-05F73CEDA9F9}"/>
              </a:ext>
            </a:extLst>
          </p:cNvPr>
          <p:cNvSpPr/>
          <p:nvPr/>
        </p:nvSpPr>
        <p:spPr>
          <a:xfrm>
            <a:off x="3642739" y="2625163"/>
            <a:ext cx="778083" cy="4963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9271A283-BE55-4679-9C8F-FD5E42727D29}"/>
              </a:ext>
            </a:extLst>
          </p:cNvPr>
          <p:cNvSpPr/>
          <p:nvPr/>
        </p:nvSpPr>
        <p:spPr>
          <a:xfrm>
            <a:off x="4420821" y="2625163"/>
            <a:ext cx="778083" cy="4963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821B5836-C445-4488-9283-5FC27697E1DC}"/>
              </a:ext>
            </a:extLst>
          </p:cNvPr>
          <p:cNvSpPr/>
          <p:nvPr/>
        </p:nvSpPr>
        <p:spPr>
          <a:xfrm>
            <a:off x="2946784" y="2706443"/>
            <a:ext cx="634996" cy="3338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2" name="직사각형 191">
            <a:extLst>
              <a:ext uri="{FF2B5EF4-FFF2-40B4-BE49-F238E27FC236}">
                <a16:creationId xmlns:a16="http://schemas.microsoft.com/office/drawing/2014/main" id="{BBC7D70B-2AD7-4558-8F20-5DECE356385E}"/>
              </a:ext>
            </a:extLst>
          </p:cNvPr>
          <p:cNvSpPr/>
          <p:nvPr/>
        </p:nvSpPr>
        <p:spPr>
          <a:xfrm>
            <a:off x="3714281" y="2706443"/>
            <a:ext cx="634996" cy="3338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BD54D9C0-CFB5-457D-AFD7-A9CE82E37CB4}"/>
              </a:ext>
            </a:extLst>
          </p:cNvPr>
          <p:cNvSpPr/>
          <p:nvPr/>
        </p:nvSpPr>
        <p:spPr>
          <a:xfrm>
            <a:off x="4509330" y="2706442"/>
            <a:ext cx="634996" cy="3338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4" name="직사각형 193">
            <a:extLst>
              <a:ext uri="{FF2B5EF4-FFF2-40B4-BE49-F238E27FC236}">
                <a16:creationId xmlns:a16="http://schemas.microsoft.com/office/drawing/2014/main" id="{7F2B98F3-5DD1-45D3-BE5B-7611D59AD93C}"/>
              </a:ext>
            </a:extLst>
          </p:cNvPr>
          <p:cNvSpPr/>
          <p:nvPr/>
        </p:nvSpPr>
        <p:spPr>
          <a:xfrm>
            <a:off x="5320822" y="2633008"/>
            <a:ext cx="778083" cy="4963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6D878439-26CF-4D97-8C46-B4CC4E599B9B}"/>
              </a:ext>
            </a:extLst>
          </p:cNvPr>
          <p:cNvSpPr/>
          <p:nvPr/>
        </p:nvSpPr>
        <p:spPr>
          <a:xfrm>
            <a:off x="6098905" y="2633008"/>
            <a:ext cx="778083" cy="4963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71AC8084-8E94-4B2B-9B85-15FE63E40072}"/>
              </a:ext>
            </a:extLst>
          </p:cNvPr>
          <p:cNvSpPr/>
          <p:nvPr/>
        </p:nvSpPr>
        <p:spPr>
          <a:xfrm>
            <a:off x="6876987" y="2633008"/>
            <a:ext cx="778083" cy="4963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007FA375-65ED-43EA-9F7F-8964E207AE4E}"/>
              </a:ext>
            </a:extLst>
          </p:cNvPr>
          <p:cNvSpPr/>
          <p:nvPr/>
        </p:nvSpPr>
        <p:spPr>
          <a:xfrm>
            <a:off x="5402950" y="2714288"/>
            <a:ext cx="634996" cy="3338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912BF9C2-8B8A-4B4B-83A6-CB8A61FA1EC8}"/>
              </a:ext>
            </a:extLst>
          </p:cNvPr>
          <p:cNvSpPr/>
          <p:nvPr/>
        </p:nvSpPr>
        <p:spPr>
          <a:xfrm>
            <a:off x="6170447" y="2714288"/>
            <a:ext cx="634996" cy="3338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8C46F554-B4A5-45C0-AC63-183F12FFF2D1}"/>
              </a:ext>
            </a:extLst>
          </p:cNvPr>
          <p:cNvSpPr/>
          <p:nvPr/>
        </p:nvSpPr>
        <p:spPr>
          <a:xfrm>
            <a:off x="6965496" y="2714287"/>
            <a:ext cx="634996" cy="3338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00" name="그룹 199">
            <a:extLst>
              <a:ext uri="{FF2B5EF4-FFF2-40B4-BE49-F238E27FC236}">
                <a16:creationId xmlns:a16="http://schemas.microsoft.com/office/drawing/2014/main" id="{82613BB3-8E22-42F7-9F0E-896EA187F519}"/>
              </a:ext>
            </a:extLst>
          </p:cNvPr>
          <p:cNvGrpSpPr/>
          <p:nvPr/>
        </p:nvGrpSpPr>
        <p:grpSpPr>
          <a:xfrm>
            <a:off x="347527" y="3335163"/>
            <a:ext cx="7368503" cy="644410"/>
            <a:chOff x="502110" y="1922683"/>
            <a:chExt cx="4305189" cy="614076"/>
          </a:xfrm>
        </p:grpSpPr>
        <p:sp>
          <p:nvSpPr>
            <p:cNvPr id="201" name="직사각형 200">
              <a:extLst>
                <a:ext uri="{FF2B5EF4-FFF2-40B4-BE49-F238E27FC236}">
                  <a16:creationId xmlns:a16="http://schemas.microsoft.com/office/drawing/2014/main" id="{9D6B1C84-B04D-4051-B69A-70B61F904092}"/>
                </a:ext>
              </a:extLst>
            </p:cNvPr>
            <p:cNvSpPr/>
            <p:nvPr/>
          </p:nvSpPr>
          <p:spPr>
            <a:xfrm>
              <a:off x="502110" y="1922683"/>
              <a:ext cx="1435063" cy="61407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2" name="직사각형 201">
              <a:extLst>
                <a:ext uri="{FF2B5EF4-FFF2-40B4-BE49-F238E27FC236}">
                  <a16:creationId xmlns:a16="http://schemas.microsoft.com/office/drawing/2014/main" id="{76A801A5-5ED5-4201-A1F3-9CF5CEAECFF3}"/>
                </a:ext>
              </a:extLst>
            </p:cNvPr>
            <p:cNvSpPr/>
            <p:nvPr/>
          </p:nvSpPr>
          <p:spPr>
            <a:xfrm>
              <a:off x="1937173" y="1922683"/>
              <a:ext cx="1435063" cy="61407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FC533054-615E-4B76-BB07-80E2DC2B4D99}"/>
                </a:ext>
              </a:extLst>
            </p:cNvPr>
            <p:cNvSpPr/>
            <p:nvPr/>
          </p:nvSpPr>
          <p:spPr>
            <a:xfrm>
              <a:off x="3372236" y="1922683"/>
              <a:ext cx="1435063" cy="61407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747D0DBA-7261-4CEA-99DC-6CDD0EEC134B}"/>
              </a:ext>
            </a:extLst>
          </p:cNvPr>
          <p:cNvSpPr/>
          <p:nvPr/>
        </p:nvSpPr>
        <p:spPr>
          <a:xfrm>
            <a:off x="408488" y="3401898"/>
            <a:ext cx="778083" cy="4963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5" name="직사각형 204">
            <a:extLst>
              <a:ext uri="{FF2B5EF4-FFF2-40B4-BE49-F238E27FC236}">
                <a16:creationId xmlns:a16="http://schemas.microsoft.com/office/drawing/2014/main" id="{16644FEE-03E3-47A6-923E-F8CD36E4411D}"/>
              </a:ext>
            </a:extLst>
          </p:cNvPr>
          <p:cNvSpPr/>
          <p:nvPr/>
        </p:nvSpPr>
        <p:spPr>
          <a:xfrm>
            <a:off x="1186571" y="3401898"/>
            <a:ext cx="778083" cy="4963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6" name="직사각형 205">
            <a:extLst>
              <a:ext uri="{FF2B5EF4-FFF2-40B4-BE49-F238E27FC236}">
                <a16:creationId xmlns:a16="http://schemas.microsoft.com/office/drawing/2014/main" id="{F0F6B17D-E660-454B-9A41-FC1B45CE3C42}"/>
              </a:ext>
            </a:extLst>
          </p:cNvPr>
          <p:cNvSpPr/>
          <p:nvPr/>
        </p:nvSpPr>
        <p:spPr>
          <a:xfrm>
            <a:off x="1964653" y="3401898"/>
            <a:ext cx="778083" cy="4963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4E58597B-42E3-4353-A277-13D3B150A82B}"/>
              </a:ext>
            </a:extLst>
          </p:cNvPr>
          <p:cNvSpPr/>
          <p:nvPr/>
        </p:nvSpPr>
        <p:spPr>
          <a:xfrm>
            <a:off x="490616" y="3483178"/>
            <a:ext cx="634996" cy="3338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4" name="직사각형 343">
            <a:extLst>
              <a:ext uri="{FF2B5EF4-FFF2-40B4-BE49-F238E27FC236}">
                <a16:creationId xmlns:a16="http://schemas.microsoft.com/office/drawing/2014/main" id="{B689E52B-3E89-4014-9566-795C91C5C539}"/>
              </a:ext>
            </a:extLst>
          </p:cNvPr>
          <p:cNvSpPr/>
          <p:nvPr/>
        </p:nvSpPr>
        <p:spPr>
          <a:xfrm>
            <a:off x="1258113" y="3483178"/>
            <a:ext cx="634996" cy="3338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5" name="직사각형 344">
            <a:extLst>
              <a:ext uri="{FF2B5EF4-FFF2-40B4-BE49-F238E27FC236}">
                <a16:creationId xmlns:a16="http://schemas.microsoft.com/office/drawing/2014/main" id="{F7FAFC15-2347-46F3-A14B-8A0E07E24B24}"/>
              </a:ext>
            </a:extLst>
          </p:cNvPr>
          <p:cNvSpPr/>
          <p:nvPr/>
        </p:nvSpPr>
        <p:spPr>
          <a:xfrm>
            <a:off x="2053162" y="3483177"/>
            <a:ext cx="634996" cy="3338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6" name="직사각형 345">
            <a:extLst>
              <a:ext uri="{FF2B5EF4-FFF2-40B4-BE49-F238E27FC236}">
                <a16:creationId xmlns:a16="http://schemas.microsoft.com/office/drawing/2014/main" id="{E7A3C281-4747-48C5-A6D4-4AD5626A495B}"/>
              </a:ext>
            </a:extLst>
          </p:cNvPr>
          <p:cNvSpPr/>
          <p:nvPr/>
        </p:nvSpPr>
        <p:spPr>
          <a:xfrm>
            <a:off x="2864656" y="3401898"/>
            <a:ext cx="778083" cy="4963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7" name="직사각형 346">
            <a:extLst>
              <a:ext uri="{FF2B5EF4-FFF2-40B4-BE49-F238E27FC236}">
                <a16:creationId xmlns:a16="http://schemas.microsoft.com/office/drawing/2014/main" id="{97A80478-9D86-426B-B32F-7F91CCC77211}"/>
              </a:ext>
            </a:extLst>
          </p:cNvPr>
          <p:cNvSpPr/>
          <p:nvPr/>
        </p:nvSpPr>
        <p:spPr>
          <a:xfrm>
            <a:off x="3642739" y="3401898"/>
            <a:ext cx="778083" cy="4963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8" name="직사각형 347">
            <a:extLst>
              <a:ext uri="{FF2B5EF4-FFF2-40B4-BE49-F238E27FC236}">
                <a16:creationId xmlns:a16="http://schemas.microsoft.com/office/drawing/2014/main" id="{3ACB81C8-DF5A-4428-AC7B-7491B9A1C0FB}"/>
              </a:ext>
            </a:extLst>
          </p:cNvPr>
          <p:cNvSpPr/>
          <p:nvPr/>
        </p:nvSpPr>
        <p:spPr>
          <a:xfrm>
            <a:off x="4420821" y="3401898"/>
            <a:ext cx="778083" cy="4963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9" name="직사각형 348">
            <a:extLst>
              <a:ext uri="{FF2B5EF4-FFF2-40B4-BE49-F238E27FC236}">
                <a16:creationId xmlns:a16="http://schemas.microsoft.com/office/drawing/2014/main" id="{DEDABCA3-6596-4D07-A2F8-6E82F8DD029A}"/>
              </a:ext>
            </a:extLst>
          </p:cNvPr>
          <p:cNvSpPr/>
          <p:nvPr/>
        </p:nvSpPr>
        <p:spPr>
          <a:xfrm>
            <a:off x="2946784" y="3483178"/>
            <a:ext cx="634996" cy="3338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0" name="직사각형 349">
            <a:extLst>
              <a:ext uri="{FF2B5EF4-FFF2-40B4-BE49-F238E27FC236}">
                <a16:creationId xmlns:a16="http://schemas.microsoft.com/office/drawing/2014/main" id="{DC660235-78E1-4F59-B6FA-C5CCA86B9640}"/>
              </a:ext>
            </a:extLst>
          </p:cNvPr>
          <p:cNvSpPr/>
          <p:nvPr/>
        </p:nvSpPr>
        <p:spPr>
          <a:xfrm>
            <a:off x="3714281" y="3483178"/>
            <a:ext cx="634996" cy="3338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1" name="직사각형 350">
            <a:extLst>
              <a:ext uri="{FF2B5EF4-FFF2-40B4-BE49-F238E27FC236}">
                <a16:creationId xmlns:a16="http://schemas.microsoft.com/office/drawing/2014/main" id="{B11BB7CD-28D5-44D8-928D-FBFE3BCC214E}"/>
              </a:ext>
            </a:extLst>
          </p:cNvPr>
          <p:cNvSpPr/>
          <p:nvPr/>
        </p:nvSpPr>
        <p:spPr>
          <a:xfrm>
            <a:off x="4509330" y="3483177"/>
            <a:ext cx="634996" cy="3338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2" name="직사각형 351">
            <a:extLst>
              <a:ext uri="{FF2B5EF4-FFF2-40B4-BE49-F238E27FC236}">
                <a16:creationId xmlns:a16="http://schemas.microsoft.com/office/drawing/2014/main" id="{6BB3868B-4764-41F2-BD76-77CBBE5198E5}"/>
              </a:ext>
            </a:extLst>
          </p:cNvPr>
          <p:cNvSpPr/>
          <p:nvPr/>
        </p:nvSpPr>
        <p:spPr>
          <a:xfrm>
            <a:off x="5320822" y="3409743"/>
            <a:ext cx="778083" cy="4963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3" name="직사각형 352">
            <a:extLst>
              <a:ext uri="{FF2B5EF4-FFF2-40B4-BE49-F238E27FC236}">
                <a16:creationId xmlns:a16="http://schemas.microsoft.com/office/drawing/2014/main" id="{AF2992BB-A5C8-4743-979C-3EE290C5BCBE}"/>
              </a:ext>
            </a:extLst>
          </p:cNvPr>
          <p:cNvSpPr/>
          <p:nvPr/>
        </p:nvSpPr>
        <p:spPr>
          <a:xfrm>
            <a:off x="6098905" y="3409743"/>
            <a:ext cx="778083" cy="4963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4" name="직사각형 353">
            <a:extLst>
              <a:ext uri="{FF2B5EF4-FFF2-40B4-BE49-F238E27FC236}">
                <a16:creationId xmlns:a16="http://schemas.microsoft.com/office/drawing/2014/main" id="{E9CBC79E-E415-4F49-87F8-CDE2C5B4D96E}"/>
              </a:ext>
            </a:extLst>
          </p:cNvPr>
          <p:cNvSpPr/>
          <p:nvPr/>
        </p:nvSpPr>
        <p:spPr>
          <a:xfrm>
            <a:off x="6876987" y="3409743"/>
            <a:ext cx="778083" cy="4963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5" name="직사각형 354">
            <a:extLst>
              <a:ext uri="{FF2B5EF4-FFF2-40B4-BE49-F238E27FC236}">
                <a16:creationId xmlns:a16="http://schemas.microsoft.com/office/drawing/2014/main" id="{34F11CF5-6979-475C-B62A-13DC7FC0D84F}"/>
              </a:ext>
            </a:extLst>
          </p:cNvPr>
          <p:cNvSpPr/>
          <p:nvPr/>
        </p:nvSpPr>
        <p:spPr>
          <a:xfrm>
            <a:off x="5402950" y="3491023"/>
            <a:ext cx="634996" cy="3338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6" name="직사각형 355">
            <a:extLst>
              <a:ext uri="{FF2B5EF4-FFF2-40B4-BE49-F238E27FC236}">
                <a16:creationId xmlns:a16="http://schemas.microsoft.com/office/drawing/2014/main" id="{5D3792B1-1B13-48E3-B1FE-14FD9A7F44CC}"/>
              </a:ext>
            </a:extLst>
          </p:cNvPr>
          <p:cNvSpPr/>
          <p:nvPr/>
        </p:nvSpPr>
        <p:spPr>
          <a:xfrm>
            <a:off x="6170447" y="3491023"/>
            <a:ext cx="634996" cy="3338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7" name="직사각형 356">
            <a:extLst>
              <a:ext uri="{FF2B5EF4-FFF2-40B4-BE49-F238E27FC236}">
                <a16:creationId xmlns:a16="http://schemas.microsoft.com/office/drawing/2014/main" id="{6C967EC5-273C-4EF2-AAD4-115F9526DD73}"/>
              </a:ext>
            </a:extLst>
          </p:cNvPr>
          <p:cNvSpPr/>
          <p:nvPr/>
        </p:nvSpPr>
        <p:spPr>
          <a:xfrm>
            <a:off x="6965496" y="3491022"/>
            <a:ext cx="634996" cy="3338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0" name="직사각형 359">
            <a:extLst>
              <a:ext uri="{FF2B5EF4-FFF2-40B4-BE49-F238E27FC236}">
                <a16:creationId xmlns:a16="http://schemas.microsoft.com/office/drawing/2014/main" id="{E21F1012-577E-4DA6-A4E6-3E14648E0DEB}"/>
              </a:ext>
            </a:extLst>
          </p:cNvPr>
          <p:cNvSpPr/>
          <p:nvPr/>
        </p:nvSpPr>
        <p:spPr>
          <a:xfrm>
            <a:off x="306793" y="4414512"/>
            <a:ext cx="7511590" cy="7913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1" name="직사각형 360">
            <a:extLst>
              <a:ext uri="{FF2B5EF4-FFF2-40B4-BE49-F238E27FC236}">
                <a16:creationId xmlns:a16="http://schemas.microsoft.com/office/drawing/2014/main" id="{3813C8E9-AC61-420B-939F-5251353AF3E0}"/>
              </a:ext>
            </a:extLst>
          </p:cNvPr>
          <p:cNvSpPr/>
          <p:nvPr/>
        </p:nvSpPr>
        <p:spPr>
          <a:xfrm>
            <a:off x="306793" y="5194676"/>
            <a:ext cx="7511590" cy="7913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2" name="직사각형 361">
            <a:extLst>
              <a:ext uri="{FF2B5EF4-FFF2-40B4-BE49-F238E27FC236}">
                <a16:creationId xmlns:a16="http://schemas.microsoft.com/office/drawing/2014/main" id="{984965D9-4B40-4BA5-AC31-CF37D9950918}"/>
              </a:ext>
            </a:extLst>
          </p:cNvPr>
          <p:cNvSpPr/>
          <p:nvPr/>
        </p:nvSpPr>
        <p:spPr>
          <a:xfrm>
            <a:off x="306793" y="5982555"/>
            <a:ext cx="7511590" cy="7913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63" name="그룹 362">
            <a:extLst>
              <a:ext uri="{FF2B5EF4-FFF2-40B4-BE49-F238E27FC236}">
                <a16:creationId xmlns:a16="http://schemas.microsoft.com/office/drawing/2014/main" id="{F3498805-B7C2-401B-82C8-4FCBB8F2A965}"/>
              </a:ext>
            </a:extLst>
          </p:cNvPr>
          <p:cNvGrpSpPr/>
          <p:nvPr/>
        </p:nvGrpSpPr>
        <p:grpSpPr>
          <a:xfrm>
            <a:off x="388920" y="4483531"/>
            <a:ext cx="7368503" cy="644410"/>
            <a:chOff x="502110" y="1922683"/>
            <a:chExt cx="4305189" cy="614076"/>
          </a:xfrm>
        </p:grpSpPr>
        <p:sp>
          <p:nvSpPr>
            <p:cNvPr id="426" name="직사각형 425">
              <a:extLst>
                <a:ext uri="{FF2B5EF4-FFF2-40B4-BE49-F238E27FC236}">
                  <a16:creationId xmlns:a16="http://schemas.microsoft.com/office/drawing/2014/main" id="{B433366D-5C61-4BAB-9FD6-D45AFF0D0B75}"/>
                </a:ext>
              </a:extLst>
            </p:cNvPr>
            <p:cNvSpPr/>
            <p:nvPr/>
          </p:nvSpPr>
          <p:spPr>
            <a:xfrm>
              <a:off x="502110" y="1922683"/>
              <a:ext cx="1435063" cy="61407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7" name="직사각형 426">
              <a:extLst>
                <a:ext uri="{FF2B5EF4-FFF2-40B4-BE49-F238E27FC236}">
                  <a16:creationId xmlns:a16="http://schemas.microsoft.com/office/drawing/2014/main" id="{D07E2839-32CC-4E30-B2C7-60D1314A9357}"/>
                </a:ext>
              </a:extLst>
            </p:cNvPr>
            <p:cNvSpPr/>
            <p:nvPr/>
          </p:nvSpPr>
          <p:spPr>
            <a:xfrm>
              <a:off x="1937173" y="1922683"/>
              <a:ext cx="1435063" cy="61407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8" name="직사각형 427">
              <a:extLst>
                <a:ext uri="{FF2B5EF4-FFF2-40B4-BE49-F238E27FC236}">
                  <a16:creationId xmlns:a16="http://schemas.microsoft.com/office/drawing/2014/main" id="{185FBF4A-7426-4D5C-93A4-F6C2CCB612AF}"/>
                </a:ext>
              </a:extLst>
            </p:cNvPr>
            <p:cNvSpPr/>
            <p:nvPr/>
          </p:nvSpPr>
          <p:spPr>
            <a:xfrm>
              <a:off x="3372236" y="1922683"/>
              <a:ext cx="1435063" cy="61407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64" name="직사각형 363">
            <a:extLst>
              <a:ext uri="{FF2B5EF4-FFF2-40B4-BE49-F238E27FC236}">
                <a16:creationId xmlns:a16="http://schemas.microsoft.com/office/drawing/2014/main" id="{534192E4-90D8-47E7-AAC1-F1B02CB596AF}"/>
              </a:ext>
            </a:extLst>
          </p:cNvPr>
          <p:cNvSpPr/>
          <p:nvPr/>
        </p:nvSpPr>
        <p:spPr>
          <a:xfrm>
            <a:off x="449881" y="4550266"/>
            <a:ext cx="778083" cy="4963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5" name="직사각형 364">
            <a:extLst>
              <a:ext uri="{FF2B5EF4-FFF2-40B4-BE49-F238E27FC236}">
                <a16:creationId xmlns:a16="http://schemas.microsoft.com/office/drawing/2014/main" id="{C66FCFD2-7917-41A7-AF19-0EF138A3B44C}"/>
              </a:ext>
            </a:extLst>
          </p:cNvPr>
          <p:cNvSpPr/>
          <p:nvPr/>
        </p:nvSpPr>
        <p:spPr>
          <a:xfrm>
            <a:off x="1227964" y="4550266"/>
            <a:ext cx="778083" cy="4963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6" name="직사각형 365">
            <a:extLst>
              <a:ext uri="{FF2B5EF4-FFF2-40B4-BE49-F238E27FC236}">
                <a16:creationId xmlns:a16="http://schemas.microsoft.com/office/drawing/2014/main" id="{882D0270-B65F-41FF-8C91-D97C73437F67}"/>
              </a:ext>
            </a:extLst>
          </p:cNvPr>
          <p:cNvSpPr/>
          <p:nvPr/>
        </p:nvSpPr>
        <p:spPr>
          <a:xfrm>
            <a:off x="2006046" y="4550266"/>
            <a:ext cx="778083" cy="4963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7" name="직사각형 366">
            <a:extLst>
              <a:ext uri="{FF2B5EF4-FFF2-40B4-BE49-F238E27FC236}">
                <a16:creationId xmlns:a16="http://schemas.microsoft.com/office/drawing/2014/main" id="{49A0877C-743F-4C6E-9943-0B27A17674EA}"/>
              </a:ext>
            </a:extLst>
          </p:cNvPr>
          <p:cNvSpPr/>
          <p:nvPr/>
        </p:nvSpPr>
        <p:spPr>
          <a:xfrm>
            <a:off x="504460" y="4623782"/>
            <a:ext cx="634996" cy="3338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8" name="직사각형 367">
            <a:extLst>
              <a:ext uri="{FF2B5EF4-FFF2-40B4-BE49-F238E27FC236}">
                <a16:creationId xmlns:a16="http://schemas.microsoft.com/office/drawing/2014/main" id="{5EBA90E8-3D0E-401F-9BC1-D2B7B02CAE45}"/>
              </a:ext>
            </a:extLst>
          </p:cNvPr>
          <p:cNvSpPr/>
          <p:nvPr/>
        </p:nvSpPr>
        <p:spPr>
          <a:xfrm>
            <a:off x="1299506" y="4631546"/>
            <a:ext cx="634996" cy="3338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9" name="직사각형 368">
            <a:extLst>
              <a:ext uri="{FF2B5EF4-FFF2-40B4-BE49-F238E27FC236}">
                <a16:creationId xmlns:a16="http://schemas.microsoft.com/office/drawing/2014/main" id="{A3C1D98D-0854-4058-9275-309FDD8035D1}"/>
              </a:ext>
            </a:extLst>
          </p:cNvPr>
          <p:cNvSpPr/>
          <p:nvPr/>
        </p:nvSpPr>
        <p:spPr>
          <a:xfrm>
            <a:off x="2094555" y="4631545"/>
            <a:ext cx="634996" cy="3338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0" name="직사각형 369">
            <a:extLst>
              <a:ext uri="{FF2B5EF4-FFF2-40B4-BE49-F238E27FC236}">
                <a16:creationId xmlns:a16="http://schemas.microsoft.com/office/drawing/2014/main" id="{0F94AB80-D873-4720-9871-248B31CBD08C}"/>
              </a:ext>
            </a:extLst>
          </p:cNvPr>
          <p:cNvSpPr/>
          <p:nvPr/>
        </p:nvSpPr>
        <p:spPr>
          <a:xfrm>
            <a:off x="2906049" y="4550266"/>
            <a:ext cx="778083" cy="4963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1" name="직사각형 370">
            <a:extLst>
              <a:ext uri="{FF2B5EF4-FFF2-40B4-BE49-F238E27FC236}">
                <a16:creationId xmlns:a16="http://schemas.microsoft.com/office/drawing/2014/main" id="{66FD8ACA-1D7B-49A7-9444-06CA1A059377}"/>
              </a:ext>
            </a:extLst>
          </p:cNvPr>
          <p:cNvSpPr/>
          <p:nvPr/>
        </p:nvSpPr>
        <p:spPr>
          <a:xfrm>
            <a:off x="3684132" y="4550266"/>
            <a:ext cx="778083" cy="4963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2" name="직사각형 371">
            <a:extLst>
              <a:ext uri="{FF2B5EF4-FFF2-40B4-BE49-F238E27FC236}">
                <a16:creationId xmlns:a16="http://schemas.microsoft.com/office/drawing/2014/main" id="{EADCD5DA-D274-4078-8B2D-4D0EDE03E13A}"/>
              </a:ext>
            </a:extLst>
          </p:cNvPr>
          <p:cNvSpPr/>
          <p:nvPr/>
        </p:nvSpPr>
        <p:spPr>
          <a:xfrm>
            <a:off x="4462214" y="4550266"/>
            <a:ext cx="778083" cy="4963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3" name="직사각형 372">
            <a:extLst>
              <a:ext uri="{FF2B5EF4-FFF2-40B4-BE49-F238E27FC236}">
                <a16:creationId xmlns:a16="http://schemas.microsoft.com/office/drawing/2014/main" id="{EF2267AB-226B-47BD-B685-ADB46B2BFD51}"/>
              </a:ext>
            </a:extLst>
          </p:cNvPr>
          <p:cNvSpPr/>
          <p:nvPr/>
        </p:nvSpPr>
        <p:spPr>
          <a:xfrm>
            <a:off x="2988177" y="4631546"/>
            <a:ext cx="634996" cy="3338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4" name="직사각형 373">
            <a:extLst>
              <a:ext uri="{FF2B5EF4-FFF2-40B4-BE49-F238E27FC236}">
                <a16:creationId xmlns:a16="http://schemas.microsoft.com/office/drawing/2014/main" id="{AF34DE10-1181-4FD2-B985-432CBB4B86C7}"/>
              </a:ext>
            </a:extLst>
          </p:cNvPr>
          <p:cNvSpPr/>
          <p:nvPr/>
        </p:nvSpPr>
        <p:spPr>
          <a:xfrm>
            <a:off x="3755674" y="4631546"/>
            <a:ext cx="634996" cy="3338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5" name="직사각형 374">
            <a:extLst>
              <a:ext uri="{FF2B5EF4-FFF2-40B4-BE49-F238E27FC236}">
                <a16:creationId xmlns:a16="http://schemas.microsoft.com/office/drawing/2014/main" id="{1ECAB18B-5EE5-4F25-8F2C-61F88AEB077D}"/>
              </a:ext>
            </a:extLst>
          </p:cNvPr>
          <p:cNvSpPr/>
          <p:nvPr/>
        </p:nvSpPr>
        <p:spPr>
          <a:xfrm>
            <a:off x="4550723" y="4631545"/>
            <a:ext cx="634996" cy="3338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6" name="직사각형 375">
            <a:extLst>
              <a:ext uri="{FF2B5EF4-FFF2-40B4-BE49-F238E27FC236}">
                <a16:creationId xmlns:a16="http://schemas.microsoft.com/office/drawing/2014/main" id="{D60FEFE9-CB36-4427-B851-050672315218}"/>
              </a:ext>
            </a:extLst>
          </p:cNvPr>
          <p:cNvSpPr/>
          <p:nvPr/>
        </p:nvSpPr>
        <p:spPr>
          <a:xfrm>
            <a:off x="5362215" y="4558111"/>
            <a:ext cx="778083" cy="4963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7" name="직사각형 376">
            <a:extLst>
              <a:ext uri="{FF2B5EF4-FFF2-40B4-BE49-F238E27FC236}">
                <a16:creationId xmlns:a16="http://schemas.microsoft.com/office/drawing/2014/main" id="{8D4AE961-92D6-4966-BF1C-8F00DD6F47E2}"/>
              </a:ext>
            </a:extLst>
          </p:cNvPr>
          <p:cNvSpPr/>
          <p:nvPr/>
        </p:nvSpPr>
        <p:spPr>
          <a:xfrm>
            <a:off x="6140298" y="4558111"/>
            <a:ext cx="778083" cy="4963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8" name="직사각형 377">
            <a:extLst>
              <a:ext uri="{FF2B5EF4-FFF2-40B4-BE49-F238E27FC236}">
                <a16:creationId xmlns:a16="http://schemas.microsoft.com/office/drawing/2014/main" id="{B9FAB4B8-FB49-4275-A58E-5A604DB42692}"/>
              </a:ext>
            </a:extLst>
          </p:cNvPr>
          <p:cNvSpPr/>
          <p:nvPr/>
        </p:nvSpPr>
        <p:spPr>
          <a:xfrm>
            <a:off x="6918380" y="4558111"/>
            <a:ext cx="778083" cy="4963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9" name="직사각형 378">
            <a:extLst>
              <a:ext uri="{FF2B5EF4-FFF2-40B4-BE49-F238E27FC236}">
                <a16:creationId xmlns:a16="http://schemas.microsoft.com/office/drawing/2014/main" id="{59E3CAC1-7564-4B02-8B16-520C1FD0F625}"/>
              </a:ext>
            </a:extLst>
          </p:cNvPr>
          <p:cNvSpPr/>
          <p:nvPr/>
        </p:nvSpPr>
        <p:spPr>
          <a:xfrm>
            <a:off x="5444343" y="4639391"/>
            <a:ext cx="634996" cy="3338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0" name="직사각형 379">
            <a:extLst>
              <a:ext uri="{FF2B5EF4-FFF2-40B4-BE49-F238E27FC236}">
                <a16:creationId xmlns:a16="http://schemas.microsoft.com/office/drawing/2014/main" id="{9244C137-7AE4-4E19-A21D-9A02A1DAE711}"/>
              </a:ext>
            </a:extLst>
          </p:cNvPr>
          <p:cNvSpPr/>
          <p:nvPr/>
        </p:nvSpPr>
        <p:spPr>
          <a:xfrm>
            <a:off x="6211840" y="4639391"/>
            <a:ext cx="634996" cy="3338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1" name="직사각형 380">
            <a:extLst>
              <a:ext uri="{FF2B5EF4-FFF2-40B4-BE49-F238E27FC236}">
                <a16:creationId xmlns:a16="http://schemas.microsoft.com/office/drawing/2014/main" id="{9DC2E1F4-9D89-46C1-BEA1-86D7BB1601D5}"/>
              </a:ext>
            </a:extLst>
          </p:cNvPr>
          <p:cNvSpPr/>
          <p:nvPr/>
        </p:nvSpPr>
        <p:spPr>
          <a:xfrm>
            <a:off x="7006889" y="4639390"/>
            <a:ext cx="634996" cy="3338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82" name="그룹 381">
            <a:extLst>
              <a:ext uri="{FF2B5EF4-FFF2-40B4-BE49-F238E27FC236}">
                <a16:creationId xmlns:a16="http://schemas.microsoft.com/office/drawing/2014/main" id="{A310C018-094F-4EE2-870B-B26945A0105B}"/>
              </a:ext>
            </a:extLst>
          </p:cNvPr>
          <p:cNvGrpSpPr/>
          <p:nvPr/>
        </p:nvGrpSpPr>
        <p:grpSpPr>
          <a:xfrm>
            <a:off x="388920" y="5273834"/>
            <a:ext cx="7368503" cy="644410"/>
            <a:chOff x="502110" y="1922683"/>
            <a:chExt cx="4305189" cy="614076"/>
          </a:xfrm>
        </p:grpSpPr>
        <p:sp>
          <p:nvSpPr>
            <p:cNvPr id="423" name="직사각형 422">
              <a:extLst>
                <a:ext uri="{FF2B5EF4-FFF2-40B4-BE49-F238E27FC236}">
                  <a16:creationId xmlns:a16="http://schemas.microsoft.com/office/drawing/2014/main" id="{69DAC2BE-BF00-4F1C-8205-83280F879704}"/>
                </a:ext>
              </a:extLst>
            </p:cNvPr>
            <p:cNvSpPr/>
            <p:nvPr/>
          </p:nvSpPr>
          <p:spPr>
            <a:xfrm>
              <a:off x="502110" y="1922683"/>
              <a:ext cx="1435063" cy="61407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4" name="직사각형 423">
              <a:extLst>
                <a:ext uri="{FF2B5EF4-FFF2-40B4-BE49-F238E27FC236}">
                  <a16:creationId xmlns:a16="http://schemas.microsoft.com/office/drawing/2014/main" id="{DFE83848-1D6E-45EF-891F-A3638CBCE085}"/>
                </a:ext>
              </a:extLst>
            </p:cNvPr>
            <p:cNvSpPr/>
            <p:nvPr/>
          </p:nvSpPr>
          <p:spPr>
            <a:xfrm>
              <a:off x="1937173" y="1922683"/>
              <a:ext cx="1435063" cy="61407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5" name="직사각형 424">
              <a:extLst>
                <a:ext uri="{FF2B5EF4-FFF2-40B4-BE49-F238E27FC236}">
                  <a16:creationId xmlns:a16="http://schemas.microsoft.com/office/drawing/2014/main" id="{B463F0FA-728A-4F43-A344-5A840167B8AD}"/>
                </a:ext>
              </a:extLst>
            </p:cNvPr>
            <p:cNvSpPr/>
            <p:nvPr/>
          </p:nvSpPr>
          <p:spPr>
            <a:xfrm>
              <a:off x="3372236" y="1922683"/>
              <a:ext cx="1435063" cy="61407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83" name="직사각형 382">
            <a:extLst>
              <a:ext uri="{FF2B5EF4-FFF2-40B4-BE49-F238E27FC236}">
                <a16:creationId xmlns:a16="http://schemas.microsoft.com/office/drawing/2014/main" id="{C80D9E0F-3C27-458F-9BA1-A926C35728CE}"/>
              </a:ext>
            </a:extLst>
          </p:cNvPr>
          <p:cNvSpPr/>
          <p:nvPr/>
        </p:nvSpPr>
        <p:spPr>
          <a:xfrm>
            <a:off x="449881" y="5340569"/>
            <a:ext cx="778083" cy="4963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4" name="직사각형 383">
            <a:extLst>
              <a:ext uri="{FF2B5EF4-FFF2-40B4-BE49-F238E27FC236}">
                <a16:creationId xmlns:a16="http://schemas.microsoft.com/office/drawing/2014/main" id="{4950D166-B32D-4D2E-BBA5-CD0605F2DE8E}"/>
              </a:ext>
            </a:extLst>
          </p:cNvPr>
          <p:cNvSpPr/>
          <p:nvPr/>
        </p:nvSpPr>
        <p:spPr>
          <a:xfrm>
            <a:off x="1227964" y="5340569"/>
            <a:ext cx="778083" cy="4963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5" name="직사각형 384">
            <a:extLst>
              <a:ext uri="{FF2B5EF4-FFF2-40B4-BE49-F238E27FC236}">
                <a16:creationId xmlns:a16="http://schemas.microsoft.com/office/drawing/2014/main" id="{1889DFF5-6E91-4F87-BF73-9F8E730B2B15}"/>
              </a:ext>
            </a:extLst>
          </p:cNvPr>
          <p:cNvSpPr/>
          <p:nvPr/>
        </p:nvSpPr>
        <p:spPr>
          <a:xfrm>
            <a:off x="2006046" y="5340569"/>
            <a:ext cx="778083" cy="4963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6" name="직사각형 385">
            <a:extLst>
              <a:ext uri="{FF2B5EF4-FFF2-40B4-BE49-F238E27FC236}">
                <a16:creationId xmlns:a16="http://schemas.microsoft.com/office/drawing/2014/main" id="{437725D6-3C9D-4E77-B995-656C2F2F0A52}"/>
              </a:ext>
            </a:extLst>
          </p:cNvPr>
          <p:cNvSpPr/>
          <p:nvPr/>
        </p:nvSpPr>
        <p:spPr>
          <a:xfrm>
            <a:off x="532009" y="5421849"/>
            <a:ext cx="634996" cy="3338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7" name="직사각형 386">
            <a:extLst>
              <a:ext uri="{FF2B5EF4-FFF2-40B4-BE49-F238E27FC236}">
                <a16:creationId xmlns:a16="http://schemas.microsoft.com/office/drawing/2014/main" id="{43C8B1F7-3330-47C9-AB89-2DFCD32880BA}"/>
              </a:ext>
            </a:extLst>
          </p:cNvPr>
          <p:cNvSpPr/>
          <p:nvPr/>
        </p:nvSpPr>
        <p:spPr>
          <a:xfrm>
            <a:off x="1299506" y="5421849"/>
            <a:ext cx="634996" cy="3338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8" name="직사각형 387">
            <a:extLst>
              <a:ext uri="{FF2B5EF4-FFF2-40B4-BE49-F238E27FC236}">
                <a16:creationId xmlns:a16="http://schemas.microsoft.com/office/drawing/2014/main" id="{90F88431-096B-47D5-8063-B4185DCE0287}"/>
              </a:ext>
            </a:extLst>
          </p:cNvPr>
          <p:cNvSpPr/>
          <p:nvPr/>
        </p:nvSpPr>
        <p:spPr>
          <a:xfrm>
            <a:off x="2094555" y="5421848"/>
            <a:ext cx="634996" cy="3338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9" name="직사각형 388">
            <a:extLst>
              <a:ext uri="{FF2B5EF4-FFF2-40B4-BE49-F238E27FC236}">
                <a16:creationId xmlns:a16="http://schemas.microsoft.com/office/drawing/2014/main" id="{B8E09AE7-3DF2-4112-8D4C-5DE6EB8BC258}"/>
              </a:ext>
            </a:extLst>
          </p:cNvPr>
          <p:cNvSpPr/>
          <p:nvPr/>
        </p:nvSpPr>
        <p:spPr>
          <a:xfrm>
            <a:off x="2906049" y="5340569"/>
            <a:ext cx="778083" cy="4963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0" name="직사각형 389">
            <a:extLst>
              <a:ext uri="{FF2B5EF4-FFF2-40B4-BE49-F238E27FC236}">
                <a16:creationId xmlns:a16="http://schemas.microsoft.com/office/drawing/2014/main" id="{917B513C-5C90-440B-B0BF-331D491565D2}"/>
              </a:ext>
            </a:extLst>
          </p:cNvPr>
          <p:cNvSpPr/>
          <p:nvPr/>
        </p:nvSpPr>
        <p:spPr>
          <a:xfrm>
            <a:off x="3684132" y="5340569"/>
            <a:ext cx="778083" cy="4963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1" name="직사각형 390">
            <a:extLst>
              <a:ext uri="{FF2B5EF4-FFF2-40B4-BE49-F238E27FC236}">
                <a16:creationId xmlns:a16="http://schemas.microsoft.com/office/drawing/2014/main" id="{D5E7814B-C62F-430C-96BF-D9F1512AA8AB}"/>
              </a:ext>
            </a:extLst>
          </p:cNvPr>
          <p:cNvSpPr/>
          <p:nvPr/>
        </p:nvSpPr>
        <p:spPr>
          <a:xfrm>
            <a:off x="4462214" y="5340569"/>
            <a:ext cx="778083" cy="4963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2" name="직사각형 391">
            <a:extLst>
              <a:ext uri="{FF2B5EF4-FFF2-40B4-BE49-F238E27FC236}">
                <a16:creationId xmlns:a16="http://schemas.microsoft.com/office/drawing/2014/main" id="{A8A2A840-C9E1-4DC7-A679-1E2747568A24}"/>
              </a:ext>
            </a:extLst>
          </p:cNvPr>
          <p:cNvSpPr/>
          <p:nvPr/>
        </p:nvSpPr>
        <p:spPr>
          <a:xfrm>
            <a:off x="2988177" y="5421849"/>
            <a:ext cx="634996" cy="3338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3" name="직사각형 392">
            <a:extLst>
              <a:ext uri="{FF2B5EF4-FFF2-40B4-BE49-F238E27FC236}">
                <a16:creationId xmlns:a16="http://schemas.microsoft.com/office/drawing/2014/main" id="{3411C7A1-4E26-4797-BF87-5563878CB658}"/>
              </a:ext>
            </a:extLst>
          </p:cNvPr>
          <p:cNvSpPr/>
          <p:nvPr/>
        </p:nvSpPr>
        <p:spPr>
          <a:xfrm>
            <a:off x="3755674" y="5421849"/>
            <a:ext cx="634996" cy="3338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4" name="직사각형 393">
            <a:extLst>
              <a:ext uri="{FF2B5EF4-FFF2-40B4-BE49-F238E27FC236}">
                <a16:creationId xmlns:a16="http://schemas.microsoft.com/office/drawing/2014/main" id="{E57B99EB-CB31-45E5-95F0-27864F380421}"/>
              </a:ext>
            </a:extLst>
          </p:cNvPr>
          <p:cNvSpPr/>
          <p:nvPr/>
        </p:nvSpPr>
        <p:spPr>
          <a:xfrm>
            <a:off x="4550723" y="5421848"/>
            <a:ext cx="634996" cy="3338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5" name="직사각형 394">
            <a:extLst>
              <a:ext uri="{FF2B5EF4-FFF2-40B4-BE49-F238E27FC236}">
                <a16:creationId xmlns:a16="http://schemas.microsoft.com/office/drawing/2014/main" id="{885849EA-98EA-4133-B6E1-A7774A112E5B}"/>
              </a:ext>
            </a:extLst>
          </p:cNvPr>
          <p:cNvSpPr/>
          <p:nvPr/>
        </p:nvSpPr>
        <p:spPr>
          <a:xfrm>
            <a:off x="5362215" y="5348414"/>
            <a:ext cx="778083" cy="4963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6" name="직사각형 395">
            <a:extLst>
              <a:ext uri="{FF2B5EF4-FFF2-40B4-BE49-F238E27FC236}">
                <a16:creationId xmlns:a16="http://schemas.microsoft.com/office/drawing/2014/main" id="{58F2874E-B3E2-437F-9563-C3028938CA27}"/>
              </a:ext>
            </a:extLst>
          </p:cNvPr>
          <p:cNvSpPr/>
          <p:nvPr/>
        </p:nvSpPr>
        <p:spPr>
          <a:xfrm>
            <a:off x="6140298" y="5348414"/>
            <a:ext cx="778083" cy="4963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7" name="직사각형 396">
            <a:extLst>
              <a:ext uri="{FF2B5EF4-FFF2-40B4-BE49-F238E27FC236}">
                <a16:creationId xmlns:a16="http://schemas.microsoft.com/office/drawing/2014/main" id="{4068AD2F-AFBE-4003-86B6-29E172571909}"/>
              </a:ext>
            </a:extLst>
          </p:cNvPr>
          <p:cNvSpPr/>
          <p:nvPr/>
        </p:nvSpPr>
        <p:spPr>
          <a:xfrm>
            <a:off x="6918380" y="5348414"/>
            <a:ext cx="778083" cy="4963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8" name="직사각형 397">
            <a:extLst>
              <a:ext uri="{FF2B5EF4-FFF2-40B4-BE49-F238E27FC236}">
                <a16:creationId xmlns:a16="http://schemas.microsoft.com/office/drawing/2014/main" id="{BF5964DF-C733-4AA8-9F0F-B194D295BFBF}"/>
              </a:ext>
            </a:extLst>
          </p:cNvPr>
          <p:cNvSpPr/>
          <p:nvPr/>
        </p:nvSpPr>
        <p:spPr>
          <a:xfrm>
            <a:off x="5444343" y="5429694"/>
            <a:ext cx="634996" cy="3338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9" name="직사각형 398">
            <a:extLst>
              <a:ext uri="{FF2B5EF4-FFF2-40B4-BE49-F238E27FC236}">
                <a16:creationId xmlns:a16="http://schemas.microsoft.com/office/drawing/2014/main" id="{A13E7878-E421-4DFD-A577-F1CF5ACE8BAA}"/>
              </a:ext>
            </a:extLst>
          </p:cNvPr>
          <p:cNvSpPr/>
          <p:nvPr/>
        </p:nvSpPr>
        <p:spPr>
          <a:xfrm>
            <a:off x="6211840" y="5429694"/>
            <a:ext cx="634996" cy="3338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0" name="직사각형 399">
            <a:extLst>
              <a:ext uri="{FF2B5EF4-FFF2-40B4-BE49-F238E27FC236}">
                <a16:creationId xmlns:a16="http://schemas.microsoft.com/office/drawing/2014/main" id="{A0EE962F-F23A-4CDD-A7CC-441D229DAC61}"/>
              </a:ext>
            </a:extLst>
          </p:cNvPr>
          <p:cNvSpPr/>
          <p:nvPr/>
        </p:nvSpPr>
        <p:spPr>
          <a:xfrm>
            <a:off x="7006889" y="5429693"/>
            <a:ext cx="634996" cy="3338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01" name="그룹 400">
            <a:extLst>
              <a:ext uri="{FF2B5EF4-FFF2-40B4-BE49-F238E27FC236}">
                <a16:creationId xmlns:a16="http://schemas.microsoft.com/office/drawing/2014/main" id="{FFB857D9-1AF3-4AD8-B567-478410C11BE8}"/>
              </a:ext>
            </a:extLst>
          </p:cNvPr>
          <p:cNvGrpSpPr/>
          <p:nvPr/>
        </p:nvGrpSpPr>
        <p:grpSpPr>
          <a:xfrm>
            <a:off x="388920" y="6050569"/>
            <a:ext cx="7368503" cy="644410"/>
            <a:chOff x="502110" y="1922683"/>
            <a:chExt cx="4305189" cy="614076"/>
          </a:xfrm>
        </p:grpSpPr>
        <p:sp>
          <p:nvSpPr>
            <p:cNvPr id="420" name="직사각형 419">
              <a:extLst>
                <a:ext uri="{FF2B5EF4-FFF2-40B4-BE49-F238E27FC236}">
                  <a16:creationId xmlns:a16="http://schemas.microsoft.com/office/drawing/2014/main" id="{3F7AE410-8468-49B5-A19D-4BB51F7D99DC}"/>
                </a:ext>
              </a:extLst>
            </p:cNvPr>
            <p:cNvSpPr/>
            <p:nvPr/>
          </p:nvSpPr>
          <p:spPr>
            <a:xfrm>
              <a:off x="502110" y="1922683"/>
              <a:ext cx="1435063" cy="61407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1" name="직사각형 420">
              <a:extLst>
                <a:ext uri="{FF2B5EF4-FFF2-40B4-BE49-F238E27FC236}">
                  <a16:creationId xmlns:a16="http://schemas.microsoft.com/office/drawing/2014/main" id="{3A67C0EA-29DD-4523-B8F2-1DBB26F7EFA6}"/>
                </a:ext>
              </a:extLst>
            </p:cNvPr>
            <p:cNvSpPr/>
            <p:nvPr/>
          </p:nvSpPr>
          <p:spPr>
            <a:xfrm>
              <a:off x="1937173" y="1922683"/>
              <a:ext cx="1435063" cy="61407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2" name="직사각형 421">
              <a:extLst>
                <a:ext uri="{FF2B5EF4-FFF2-40B4-BE49-F238E27FC236}">
                  <a16:creationId xmlns:a16="http://schemas.microsoft.com/office/drawing/2014/main" id="{C85E52BD-7316-4307-8B28-525D5ABEB173}"/>
                </a:ext>
              </a:extLst>
            </p:cNvPr>
            <p:cNvSpPr/>
            <p:nvPr/>
          </p:nvSpPr>
          <p:spPr>
            <a:xfrm>
              <a:off x="3372236" y="1922683"/>
              <a:ext cx="1435063" cy="61407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402" name="직사각형 401">
            <a:extLst>
              <a:ext uri="{FF2B5EF4-FFF2-40B4-BE49-F238E27FC236}">
                <a16:creationId xmlns:a16="http://schemas.microsoft.com/office/drawing/2014/main" id="{B6DA7050-5640-4C0F-B003-5625D3785578}"/>
              </a:ext>
            </a:extLst>
          </p:cNvPr>
          <p:cNvSpPr/>
          <p:nvPr/>
        </p:nvSpPr>
        <p:spPr>
          <a:xfrm>
            <a:off x="449881" y="6117304"/>
            <a:ext cx="778083" cy="4963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3" name="직사각형 402">
            <a:extLst>
              <a:ext uri="{FF2B5EF4-FFF2-40B4-BE49-F238E27FC236}">
                <a16:creationId xmlns:a16="http://schemas.microsoft.com/office/drawing/2014/main" id="{6D930381-DC6B-4AB8-AB9B-F9792DB6EE36}"/>
              </a:ext>
            </a:extLst>
          </p:cNvPr>
          <p:cNvSpPr/>
          <p:nvPr/>
        </p:nvSpPr>
        <p:spPr>
          <a:xfrm>
            <a:off x="1227964" y="6117304"/>
            <a:ext cx="778083" cy="4963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4" name="직사각형 403">
            <a:extLst>
              <a:ext uri="{FF2B5EF4-FFF2-40B4-BE49-F238E27FC236}">
                <a16:creationId xmlns:a16="http://schemas.microsoft.com/office/drawing/2014/main" id="{1D94D4D9-296E-4165-BBE4-7E2A97CE7EBD}"/>
              </a:ext>
            </a:extLst>
          </p:cNvPr>
          <p:cNvSpPr/>
          <p:nvPr/>
        </p:nvSpPr>
        <p:spPr>
          <a:xfrm>
            <a:off x="2006046" y="6117304"/>
            <a:ext cx="778083" cy="4963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5" name="직사각형 404">
            <a:extLst>
              <a:ext uri="{FF2B5EF4-FFF2-40B4-BE49-F238E27FC236}">
                <a16:creationId xmlns:a16="http://schemas.microsoft.com/office/drawing/2014/main" id="{89706308-DE93-4132-B2C1-81510233006D}"/>
              </a:ext>
            </a:extLst>
          </p:cNvPr>
          <p:cNvSpPr/>
          <p:nvPr/>
        </p:nvSpPr>
        <p:spPr>
          <a:xfrm>
            <a:off x="532009" y="6198584"/>
            <a:ext cx="634996" cy="3338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6" name="직사각형 405">
            <a:extLst>
              <a:ext uri="{FF2B5EF4-FFF2-40B4-BE49-F238E27FC236}">
                <a16:creationId xmlns:a16="http://schemas.microsoft.com/office/drawing/2014/main" id="{E2622F18-77A2-4754-987B-F2769ADF4AF9}"/>
              </a:ext>
            </a:extLst>
          </p:cNvPr>
          <p:cNvSpPr/>
          <p:nvPr/>
        </p:nvSpPr>
        <p:spPr>
          <a:xfrm>
            <a:off x="1299506" y="6198584"/>
            <a:ext cx="634996" cy="3338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7" name="직사각형 406">
            <a:extLst>
              <a:ext uri="{FF2B5EF4-FFF2-40B4-BE49-F238E27FC236}">
                <a16:creationId xmlns:a16="http://schemas.microsoft.com/office/drawing/2014/main" id="{7A4B4318-2C1E-40EB-8E5C-BFA401CC9CE6}"/>
              </a:ext>
            </a:extLst>
          </p:cNvPr>
          <p:cNvSpPr/>
          <p:nvPr/>
        </p:nvSpPr>
        <p:spPr>
          <a:xfrm>
            <a:off x="2094555" y="6198583"/>
            <a:ext cx="634996" cy="3338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8" name="직사각형 407">
            <a:extLst>
              <a:ext uri="{FF2B5EF4-FFF2-40B4-BE49-F238E27FC236}">
                <a16:creationId xmlns:a16="http://schemas.microsoft.com/office/drawing/2014/main" id="{0014C27D-3546-479A-965D-50849B9D5D71}"/>
              </a:ext>
            </a:extLst>
          </p:cNvPr>
          <p:cNvSpPr/>
          <p:nvPr/>
        </p:nvSpPr>
        <p:spPr>
          <a:xfrm>
            <a:off x="2906049" y="6117304"/>
            <a:ext cx="778083" cy="4963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9" name="직사각형 408">
            <a:extLst>
              <a:ext uri="{FF2B5EF4-FFF2-40B4-BE49-F238E27FC236}">
                <a16:creationId xmlns:a16="http://schemas.microsoft.com/office/drawing/2014/main" id="{03603F0D-F1A9-4AFF-B604-12424DF50F67}"/>
              </a:ext>
            </a:extLst>
          </p:cNvPr>
          <p:cNvSpPr/>
          <p:nvPr/>
        </p:nvSpPr>
        <p:spPr>
          <a:xfrm>
            <a:off x="3684132" y="6117304"/>
            <a:ext cx="778083" cy="4963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0" name="직사각형 409">
            <a:extLst>
              <a:ext uri="{FF2B5EF4-FFF2-40B4-BE49-F238E27FC236}">
                <a16:creationId xmlns:a16="http://schemas.microsoft.com/office/drawing/2014/main" id="{1DD38506-4752-49E9-8066-ACE9902BC060}"/>
              </a:ext>
            </a:extLst>
          </p:cNvPr>
          <p:cNvSpPr/>
          <p:nvPr/>
        </p:nvSpPr>
        <p:spPr>
          <a:xfrm>
            <a:off x="4462214" y="6117304"/>
            <a:ext cx="778083" cy="4963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1" name="직사각형 410">
            <a:extLst>
              <a:ext uri="{FF2B5EF4-FFF2-40B4-BE49-F238E27FC236}">
                <a16:creationId xmlns:a16="http://schemas.microsoft.com/office/drawing/2014/main" id="{CBAB7BE3-FA27-46A0-9D8E-6836E97AC81E}"/>
              </a:ext>
            </a:extLst>
          </p:cNvPr>
          <p:cNvSpPr/>
          <p:nvPr/>
        </p:nvSpPr>
        <p:spPr>
          <a:xfrm>
            <a:off x="2988177" y="6198584"/>
            <a:ext cx="634996" cy="3338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2" name="직사각형 411">
            <a:extLst>
              <a:ext uri="{FF2B5EF4-FFF2-40B4-BE49-F238E27FC236}">
                <a16:creationId xmlns:a16="http://schemas.microsoft.com/office/drawing/2014/main" id="{A6869B11-ECB1-48E7-8308-A1AF39240B07}"/>
              </a:ext>
            </a:extLst>
          </p:cNvPr>
          <p:cNvSpPr/>
          <p:nvPr/>
        </p:nvSpPr>
        <p:spPr>
          <a:xfrm>
            <a:off x="3755674" y="6198584"/>
            <a:ext cx="634996" cy="3338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3" name="직사각형 412">
            <a:extLst>
              <a:ext uri="{FF2B5EF4-FFF2-40B4-BE49-F238E27FC236}">
                <a16:creationId xmlns:a16="http://schemas.microsoft.com/office/drawing/2014/main" id="{52B0CB04-DCC8-45BE-BC39-CCDBFE715C13}"/>
              </a:ext>
            </a:extLst>
          </p:cNvPr>
          <p:cNvSpPr/>
          <p:nvPr/>
        </p:nvSpPr>
        <p:spPr>
          <a:xfrm>
            <a:off x="4550723" y="6198583"/>
            <a:ext cx="634996" cy="3338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4" name="직사각형 413">
            <a:extLst>
              <a:ext uri="{FF2B5EF4-FFF2-40B4-BE49-F238E27FC236}">
                <a16:creationId xmlns:a16="http://schemas.microsoft.com/office/drawing/2014/main" id="{02F65E3A-271D-4370-A0EC-25FEEB1B1653}"/>
              </a:ext>
            </a:extLst>
          </p:cNvPr>
          <p:cNvSpPr/>
          <p:nvPr/>
        </p:nvSpPr>
        <p:spPr>
          <a:xfrm>
            <a:off x="5362215" y="6125149"/>
            <a:ext cx="778083" cy="4963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5" name="직사각형 414">
            <a:extLst>
              <a:ext uri="{FF2B5EF4-FFF2-40B4-BE49-F238E27FC236}">
                <a16:creationId xmlns:a16="http://schemas.microsoft.com/office/drawing/2014/main" id="{34B23387-A0A9-4A4F-926C-7406CA6B689A}"/>
              </a:ext>
            </a:extLst>
          </p:cNvPr>
          <p:cNvSpPr/>
          <p:nvPr/>
        </p:nvSpPr>
        <p:spPr>
          <a:xfrm>
            <a:off x="6140298" y="6125149"/>
            <a:ext cx="778083" cy="4963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6" name="직사각형 415">
            <a:extLst>
              <a:ext uri="{FF2B5EF4-FFF2-40B4-BE49-F238E27FC236}">
                <a16:creationId xmlns:a16="http://schemas.microsoft.com/office/drawing/2014/main" id="{028E3DE5-53C2-47FE-B8B5-13152C9808BB}"/>
              </a:ext>
            </a:extLst>
          </p:cNvPr>
          <p:cNvSpPr/>
          <p:nvPr/>
        </p:nvSpPr>
        <p:spPr>
          <a:xfrm>
            <a:off x="6918380" y="6125149"/>
            <a:ext cx="778083" cy="4963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7" name="직사각형 416">
            <a:extLst>
              <a:ext uri="{FF2B5EF4-FFF2-40B4-BE49-F238E27FC236}">
                <a16:creationId xmlns:a16="http://schemas.microsoft.com/office/drawing/2014/main" id="{29463E37-96D6-4CDC-8DED-7167D575EAE7}"/>
              </a:ext>
            </a:extLst>
          </p:cNvPr>
          <p:cNvSpPr/>
          <p:nvPr/>
        </p:nvSpPr>
        <p:spPr>
          <a:xfrm>
            <a:off x="5444343" y="6206429"/>
            <a:ext cx="634996" cy="3338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8" name="직사각형 417">
            <a:extLst>
              <a:ext uri="{FF2B5EF4-FFF2-40B4-BE49-F238E27FC236}">
                <a16:creationId xmlns:a16="http://schemas.microsoft.com/office/drawing/2014/main" id="{6B2879E0-DFAD-4AD4-A501-A22B970F1905}"/>
              </a:ext>
            </a:extLst>
          </p:cNvPr>
          <p:cNvSpPr/>
          <p:nvPr/>
        </p:nvSpPr>
        <p:spPr>
          <a:xfrm>
            <a:off x="6211840" y="6206429"/>
            <a:ext cx="634996" cy="3338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9" name="직사각형 418">
            <a:extLst>
              <a:ext uri="{FF2B5EF4-FFF2-40B4-BE49-F238E27FC236}">
                <a16:creationId xmlns:a16="http://schemas.microsoft.com/office/drawing/2014/main" id="{59626401-12BA-480E-9D57-CFC44F0721A0}"/>
              </a:ext>
            </a:extLst>
          </p:cNvPr>
          <p:cNvSpPr/>
          <p:nvPr/>
        </p:nvSpPr>
        <p:spPr>
          <a:xfrm>
            <a:off x="7006889" y="6206428"/>
            <a:ext cx="634996" cy="3338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9" name="직사각형 428">
            <a:extLst>
              <a:ext uri="{FF2B5EF4-FFF2-40B4-BE49-F238E27FC236}">
                <a16:creationId xmlns:a16="http://schemas.microsoft.com/office/drawing/2014/main" id="{5016C8B4-B806-4DF6-BE0A-D8EE5D36C455}"/>
              </a:ext>
            </a:extLst>
          </p:cNvPr>
          <p:cNvSpPr/>
          <p:nvPr/>
        </p:nvSpPr>
        <p:spPr>
          <a:xfrm>
            <a:off x="11178588" y="3908741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0" name="직사각형 429">
            <a:extLst>
              <a:ext uri="{FF2B5EF4-FFF2-40B4-BE49-F238E27FC236}">
                <a16:creationId xmlns:a16="http://schemas.microsoft.com/office/drawing/2014/main" id="{D3FB1243-6B4A-4AB0-A5D1-90983E87BF2D}"/>
              </a:ext>
            </a:extLst>
          </p:cNvPr>
          <p:cNvSpPr/>
          <p:nvPr/>
        </p:nvSpPr>
        <p:spPr>
          <a:xfrm>
            <a:off x="11497430" y="3908740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1" name="직사각형 430">
            <a:extLst>
              <a:ext uri="{FF2B5EF4-FFF2-40B4-BE49-F238E27FC236}">
                <a16:creationId xmlns:a16="http://schemas.microsoft.com/office/drawing/2014/main" id="{9D222EF6-DC6A-4AB5-AE76-0DFF12357374}"/>
              </a:ext>
            </a:extLst>
          </p:cNvPr>
          <p:cNvSpPr/>
          <p:nvPr/>
        </p:nvSpPr>
        <p:spPr>
          <a:xfrm>
            <a:off x="11816271" y="3908739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2" name="직사각형 431">
            <a:extLst>
              <a:ext uri="{FF2B5EF4-FFF2-40B4-BE49-F238E27FC236}">
                <a16:creationId xmlns:a16="http://schemas.microsoft.com/office/drawing/2014/main" id="{ECB77B3A-9375-4A9C-8854-B3B8DAC9E11C}"/>
              </a:ext>
            </a:extLst>
          </p:cNvPr>
          <p:cNvSpPr/>
          <p:nvPr/>
        </p:nvSpPr>
        <p:spPr>
          <a:xfrm>
            <a:off x="11178588" y="4227582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3" name="직사각형 432">
            <a:extLst>
              <a:ext uri="{FF2B5EF4-FFF2-40B4-BE49-F238E27FC236}">
                <a16:creationId xmlns:a16="http://schemas.microsoft.com/office/drawing/2014/main" id="{360FD26B-9C2A-4DBC-B2B7-F778FF398156}"/>
              </a:ext>
            </a:extLst>
          </p:cNvPr>
          <p:cNvSpPr/>
          <p:nvPr/>
        </p:nvSpPr>
        <p:spPr>
          <a:xfrm>
            <a:off x="11497430" y="4227582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4" name="직사각형 433">
            <a:extLst>
              <a:ext uri="{FF2B5EF4-FFF2-40B4-BE49-F238E27FC236}">
                <a16:creationId xmlns:a16="http://schemas.microsoft.com/office/drawing/2014/main" id="{DF54BC6C-D9E1-4602-B255-3B6BFBB76DFC}"/>
              </a:ext>
            </a:extLst>
          </p:cNvPr>
          <p:cNvSpPr/>
          <p:nvPr/>
        </p:nvSpPr>
        <p:spPr>
          <a:xfrm>
            <a:off x="11816271" y="4227581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5" name="직사각형 434">
            <a:extLst>
              <a:ext uri="{FF2B5EF4-FFF2-40B4-BE49-F238E27FC236}">
                <a16:creationId xmlns:a16="http://schemas.microsoft.com/office/drawing/2014/main" id="{0F66B885-2AF7-49B9-ACEC-24BF474F8524}"/>
              </a:ext>
            </a:extLst>
          </p:cNvPr>
          <p:cNvSpPr/>
          <p:nvPr/>
        </p:nvSpPr>
        <p:spPr>
          <a:xfrm>
            <a:off x="11178588" y="4546424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6" name="직사각형 435">
            <a:extLst>
              <a:ext uri="{FF2B5EF4-FFF2-40B4-BE49-F238E27FC236}">
                <a16:creationId xmlns:a16="http://schemas.microsoft.com/office/drawing/2014/main" id="{D33B577C-03A5-4C3A-8104-10715DC1D396}"/>
              </a:ext>
            </a:extLst>
          </p:cNvPr>
          <p:cNvSpPr/>
          <p:nvPr/>
        </p:nvSpPr>
        <p:spPr>
          <a:xfrm>
            <a:off x="11497430" y="4546423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7" name="직사각형 436">
            <a:extLst>
              <a:ext uri="{FF2B5EF4-FFF2-40B4-BE49-F238E27FC236}">
                <a16:creationId xmlns:a16="http://schemas.microsoft.com/office/drawing/2014/main" id="{CC6A7FDC-C0F1-47A3-AD44-77196417A3FB}"/>
              </a:ext>
            </a:extLst>
          </p:cNvPr>
          <p:cNvSpPr/>
          <p:nvPr/>
        </p:nvSpPr>
        <p:spPr>
          <a:xfrm>
            <a:off x="11816271" y="4546423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8" name="직사각형 437">
            <a:extLst>
              <a:ext uri="{FF2B5EF4-FFF2-40B4-BE49-F238E27FC236}">
                <a16:creationId xmlns:a16="http://schemas.microsoft.com/office/drawing/2014/main" id="{9F1C59EE-BFBD-4AF8-BF00-90D3575A950E}"/>
              </a:ext>
            </a:extLst>
          </p:cNvPr>
          <p:cNvSpPr/>
          <p:nvPr/>
        </p:nvSpPr>
        <p:spPr>
          <a:xfrm>
            <a:off x="9859259" y="3912584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9" name="직사각형 438">
            <a:extLst>
              <a:ext uri="{FF2B5EF4-FFF2-40B4-BE49-F238E27FC236}">
                <a16:creationId xmlns:a16="http://schemas.microsoft.com/office/drawing/2014/main" id="{185037FB-8D43-46BE-BD36-8EE685E3719E}"/>
              </a:ext>
            </a:extLst>
          </p:cNvPr>
          <p:cNvSpPr/>
          <p:nvPr/>
        </p:nvSpPr>
        <p:spPr>
          <a:xfrm>
            <a:off x="10178101" y="3912583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0" name="직사각형 439">
            <a:extLst>
              <a:ext uri="{FF2B5EF4-FFF2-40B4-BE49-F238E27FC236}">
                <a16:creationId xmlns:a16="http://schemas.microsoft.com/office/drawing/2014/main" id="{357C6E0A-00D9-4596-9FDA-3744EBE23809}"/>
              </a:ext>
            </a:extLst>
          </p:cNvPr>
          <p:cNvSpPr/>
          <p:nvPr/>
        </p:nvSpPr>
        <p:spPr>
          <a:xfrm>
            <a:off x="10496942" y="3912582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1" name="직사각형 440">
            <a:extLst>
              <a:ext uri="{FF2B5EF4-FFF2-40B4-BE49-F238E27FC236}">
                <a16:creationId xmlns:a16="http://schemas.microsoft.com/office/drawing/2014/main" id="{507D32AA-C092-4720-AB8C-E431E1A93296}"/>
              </a:ext>
            </a:extLst>
          </p:cNvPr>
          <p:cNvSpPr/>
          <p:nvPr/>
        </p:nvSpPr>
        <p:spPr>
          <a:xfrm>
            <a:off x="9859259" y="4231425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2" name="직사각형 441">
            <a:extLst>
              <a:ext uri="{FF2B5EF4-FFF2-40B4-BE49-F238E27FC236}">
                <a16:creationId xmlns:a16="http://schemas.microsoft.com/office/drawing/2014/main" id="{52EB63F7-A73E-435A-86A4-31DA18D73EA9}"/>
              </a:ext>
            </a:extLst>
          </p:cNvPr>
          <p:cNvSpPr/>
          <p:nvPr/>
        </p:nvSpPr>
        <p:spPr>
          <a:xfrm>
            <a:off x="10178101" y="4231425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3" name="직사각형 442">
            <a:extLst>
              <a:ext uri="{FF2B5EF4-FFF2-40B4-BE49-F238E27FC236}">
                <a16:creationId xmlns:a16="http://schemas.microsoft.com/office/drawing/2014/main" id="{913B02E5-36FD-46C0-89EC-A557CEEE5872}"/>
              </a:ext>
            </a:extLst>
          </p:cNvPr>
          <p:cNvSpPr/>
          <p:nvPr/>
        </p:nvSpPr>
        <p:spPr>
          <a:xfrm>
            <a:off x="10496942" y="4231424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4" name="직사각형 443">
            <a:extLst>
              <a:ext uri="{FF2B5EF4-FFF2-40B4-BE49-F238E27FC236}">
                <a16:creationId xmlns:a16="http://schemas.microsoft.com/office/drawing/2014/main" id="{21458439-D4B8-4C4E-A39D-8122ABE40F23}"/>
              </a:ext>
            </a:extLst>
          </p:cNvPr>
          <p:cNvSpPr/>
          <p:nvPr/>
        </p:nvSpPr>
        <p:spPr>
          <a:xfrm>
            <a:off x="9859259" y="4550267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5" name="직사각형 444">
            <a:extLst>
              <a:ext uri="{FF2B5EF4-FFF2-40B4-BE49-F238E27FC236}">
                <a16:creationId xmlns:a16="http://schemas.microsoft.com/office/drawing/2014/main" id="{33EF5233-F27C-45F8-AD80-DBB9BAED7F63}"/>
              </a:ext>
            </a:extLst>
          </p:cNvPr>
          <p:cNvSpPr/>
          <p:nvPr/>
        </p:nvSpPr>
        <p:spPr>
          <a:xfrm>
            <a:off x="10178101" y="4550266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6" name="직사각형 445">
            <a:extLst>
              <a:ext uri="{FF2B5EF4-FFF2-40B4-BE49-F238E27FC236}">
                <a16:creationId xmlns:a16="http://schemas.microsoft.com/office/drawing/2014/main" id="{09D6C069-E5A5-4E50-82FE-F611AD4C6276}"/>
              </a:ext>
            </a:extLst>
          </p:cNvPr>
          <p:cNvSpPr/>
          <p:nvPr/>
        </p:nvSpPr>
        <p:spPr>
          <a:xfrm>
            <a:off x="10496942" y="4550266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7" name="직사각형 446">
            <a:extLst>
              <a:ext uri="{FF2B5EF4-FFF2-40B4-BE49-F238E27FC236}">
                <a16:creationId xmlns:a16="http://schemas.microsoft.com/office/drawing/2014/main" id="{A0972D62-D24D-4892-98C4-0A2893AC36FA}"/>
              </a:ext>
            </a:extLst>
          </p:cNvPr>
          <p:cNvSpPr/>
          <p:nvPr/>
        </p:nvSpPr>
        <p:spPr>
          <a:xfrm>
            <a:off x="8535506" y="3908742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8" name="직사각형 447">
            <a:extLst>
              <a:ext uri="{FF2B5EF4-FFF2-40B4-BE49-F238E27FC236}">
                <a16:creationId xmlns:a16="http://schemas.microsoft.com/office/drawing/2014/main" id="{DA883422-C64B-4B6E-871B-B678FA3F32E0}"/>
              </a:ext>
            </a:extLst>
          </p:cNvPr>
          <p:cNvSpPr/>
          <p:nvPr/>
        </p:nvSpPr>
        <p:spPr>
          <a:xfrm>
            <a:off x="8854348" y="3908741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9" name="직사각형 448">
            <a:extLst>
              <a:ext uri="{FF2B5EF4-FFF2-40B4-BE49-F238E27FC236}">
                <a16:creationId xmlns:a16="http://schemas.microsoft.com/office/drawing/2014/main" id="{279CFF62-B864-4723-AEAA-209F7DB6C6CD}"/>
              </a:ext>
            </a:extLst>
          </p:cNvPr>
          <p:cNvSpPr/>
          <p:nvPr/>
        </p:nvSpPr>
        <p:spPr>
          <a:xfrm>
            <a:off x="9173189" y="3908740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0" name="직사각형 449">
            <a:extLst>
              <a:ext uri="{FF2B5EF4-FFF2-40B4-BE49-F238E27FC236}">
                <a16:creationId xmlns:a16="http://schemas.microsoft.com/office/drawing/2014/main" id="{74087A01-CF96-4025-949B-E60E767D25A5}"/>
              </a:ext>
            </a:extLst>
          </p:cNvPr>
          <p:cNvSpPr/>
          <p:nvPr/>
        </p:nvSpPr>
        <p:spPr>
          <a:xfrm>
            <a:off x="8535506" y="4227583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1" name="직사각형 450">
            <a:extLst>
              <a:ext uri="{FF2B5EF4-FFF2-40B4-BE49-F238E27FC236}">
                <a16:creationId xmlns:a16="http://schemas.microsoft.com/office/drawing/2014/main" id="{CBE97773-4A25-4F10-940B-1D952BAB7794}"/>
              </a:ext>
            </a:extLst>
          </p:cNvPr>
          <p:cNvSpPr/>
          <p:nvPr/>
        </p:nvSpPr>
        <p:spPr>
          <a:xfrm>
            <a:off x="8854348" y="4227583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2" name="직사각형 451">
            <a:extLst>
              <a:ext uri="{FF2B5EF4-FFF2-40B4-BE49-F238E27FC236}">
                <a16:creationId xmlns:a16="http://schemas.microsoft.com/office/drawing/2014/main" id="{71C5288A-9B80-4D1D-8EC0-C60BFF10718E}"/>
              </a:ext>
            </a:extLst>
          </p:cNvPr>
          <p:cNvSpPr/>
          <p:nvPr/>
        </p:nvSpPr>
        <p:spPr>
          <a:xfrm>
            <a:off x="9173189" y="4227582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3" name="직사각형 452">
            <a:extLst>
              <a:ext uri="{FF2B5EF4-FFF2-40B4-BE49-F238E27FC236}">
                <a16:creationId xmlns:a16="http://schemas.microsoft.com/office/drawing/2014/main" id="{EDFC94D0-4035-432C-9D0E-6EAD6DCEF4B6}"/>
              </a:ext>
            </a:extLst>
          </p:cNvPr>
          <p:cNvSpPr/>
          <p:nvPr/>
        </p:nvSpPr>
        <p:spPr>
          <a:xfrm>
            <a:off x="8535506" y="4546425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4" name="직사각형 453">
            <a:extLst>
              <a:ext uri="{FF2B5EF4-FFF2-40B4-BE49-F238E27FC236}">
                <a16:creationId xmlns:a16="http://schemas.microsoft.com/office/drawing/2014/main" id="{E1EAEAE6-3048-44D3-9C00-3E409D8FBCDE}"/>
              </a:ext>
            </a:extLst>
          </p:cNvPr>
          <p:cNvSpPr/>
          <p:nvPr/>
        </p:nvSpPr>
        <p:spPr>
          <a:xfrm>
            <a:off x="8854348" y="4546424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5" name="직사각형 454">
            <a:extLst>
              <a:ext uri="{FF2B5EF4-FFF2-40B4-BE49-F238E27FC236}">
                <a16:creationId xmlns:a16="http://schemas.microsoft.com/office/drawing/2014/main" id="{2C743376-4501-42E3-B3CB-905817B39BDF}"/>
              </a:ext>
            </a:extLst>
          </p:cNvPr>
          <p:cNvSpPr/>
          <p:nvPr/>
        </p:nvSpPr>
        <p:spPr>
          <a:xfrm>
            <a:off x="9173189" y="4546424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6" name="TextBox 455">
            <a:extLst>
              <a:ext uri="{FF2B5EF4-FFF2-40B4-BE49-F238E27FC236}">
                <a16:creationId xmlns:a16="http://schemas.microsoft.com/office/drawing/2014/main" id="{FE147B9B-B87A-4674-9D09-84FC0A83D6BE}"/>
              </a:ext>
            </a:extLst>
          </p:cNvPr>
          <p:cNvSpPr txBox="1"/>
          <p:nvPr/>
        </p:nvSpPr>
        <p:spPr>
          <a:xfrm>
            <a:off x="11098354" y="3874937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7" name="TextBox 456">
            <a:extLst>
              <a:ext uri="{FF2B5EF4-FFF2-40B4-BE49-F238E27FC236}">
                <a16:creationId xmlns:a16="http://schemas.microsoft.com/office/drawing/2014/main" id="{637E7C7B-76F8-4ABC-8D1A-A918C2A65965}"/>
              </a:ext>
            </a:extLst>
          </p:cNvPr>
          <p:cNvSpPr txBox="1"/>
          <p:nvPr/>
        </p:nvSpPr>
        <p:spPr>
          <a:xfrm>
            <a:off x="11735687" y="4498958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8" name="TextBox 457">
            <a:extLst>
              <a:ext uri="{FF2B5EF4-FFF2-40B4-BE49-F238E27FC236}">
                <a16:creationId xmlns:a16="http://schemas.microsoft.com/office/drawing/2014/main" id="{F350FEB7-32D7-4CB2-8430-0278DE9F6834}"/>
              </a:ext>
            </a:extLst>
          </p:cNvPr>
          <p:cNvSpPr txBox="1"/>
          <p:nvPr/>
        </p:nvSpPr>
        <p:spPr>
          <a:xfrm>
            <a:off x="10099020" y="3868107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9" name="TextBox 458">
            <a:extLst>
              <a:ext uri="{FF2B5EF4-FFF2-40B4-BE49-F238E27FC236}">
                <a16:creationId xmlns:a16="http://schemas.microsoft.com/office/drawing/2014/main" id="{AD2B3DFE-D985-43CC-9A66-0DD839790CFF}"/>
              </a:ext>
            </a:extLst>
          </p:cNvPr>
          <p:cNvSpPr txBox="1"/>
          <p:nvPr/>
        </p:nvSpPr>
        <p:spPr>
          <a:xfrm>
            <a:off x="10411498" y="4186949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0" name="TextBox 459">
            <a:extLst>
              <a:ext uri="{FF2B5EF4-FFF2-40B4-BE49-F238E27FC236}">
                <a16:creationId xmlns:a16="http://schemas.microsoft.com/office/drawing/2014/main" id="{5DF5E3AE-AC73-4C6B-93D4-C0F945C0AFB0}"/>
              </a:ext>
            </a:extLst>
          </p:cNvPr>
          <p:cNvSpPr txBox="1"/>
          <p:nvPr/>
        </p:nvSpPr>
        <p:spPr>
          <a:xfrm>
            <a:off x="9792429" y="4186949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1" name="TextBox 460">
            <a:extLst>
              <a:ext uri="{FF2B5EF4-FFF2-40B4-BE49-F238E27FC236}">
                <a16:creationId xmlns:a16="http://schemas.microsoft.com/office/drawing/2014/main" id="{D49A67DB-785A-436E-BF39-0A8A59F9D9EB}"/>
              </a:ext>
            </a:extLst>
          </p:cNvPr>
          <p:cNvSpPr txBox="1"/>
          <p:nvPr/>
        </p:nvSpPr>
        <p:spPr>
          <a:xfrm>
            <a:off x="10108992" y="4523081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2451294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70682A8-FB2B-4CB1-BCA6-1253242A855C}"/>
              </a:ext>
            </a:extLst>
          </p:cNvPr>
          <p:cNvSpPr/>
          <p:nvPr/>
        </p:nvSpPr>
        <p:spPr>
          <a:xfrm>
            <a:off x="701164" y="1088467"/>
            <a:ext cx="8756439" cy="1600438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weight_init = tf.constant_initializer(weight)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conv2d = tf.keras.layers.Conv2D(filters=1, kernel_size=3, padding='valid', kernel_initializer=weight_init)(image)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print("conv2d.shape", conv2d.shape)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feature_maps = np.swapaxes(conv2d, 0, 3)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for i, feature_map in enumerate(feature_maps):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print(feature_map.reshape(3,3))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FFA7414-1E2A-4368-96C4-2385866CAB48}"/>
              </a:ext>
            </a:extLst>
          </p:cNvPr>
          <p:cNvSpPr txBox="1"/>
          <p:nvPr/>
        </p:nvSpPr>
        <p:spPr>
          <a:xfrm>
            <a:off x="632461" y="2807654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(1,3,3,1)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1004CC5-CB08-46DE-B820-F17DB50F144E}"/>
              </a:ext>
            </a:extLst>
          </p:cNvPr>
          <p:cNvSpPr/>
          <p:nvPr/>
        </p:nvSpPr>
        <p:spPr>
          <a:xfrm>
            <a:off x="5323876" y="3960751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47F9AD6-72C3-497A-B2D3-01E6AF882CF9}"/>
              </a:ext>
            </a:extLst>
          </p:cNvPr>
          <p:cNvSpPr/>
          <p:nvPr/>
        </p:nvSpPr>
        <p:spPr>
          <a:xfrm>
            <a:off x="5322710" y="3126709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D7DB0EFF-132A-4488-8956-B60758659141}"/>
              </a:ext>
            </a:extLst>
          </p:cNvPr>
          <p:cNvSpPr/>
          <p:nvPr/>
        </p:nvSpPr>
        <p:spPr>
          <a:xfrm>
            <a:off x="5739399" y="3126708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E62C573D-AD69-430B-ABE6-A8A4B0756577}"/>
              </a:ext>
            </a:extLst>
          </p:cNvPr>
          <p:cNvSpPr/>
          <p:nvPr/>
        </p:nvSpPr>
        <p:spPr>
          <a:xfrm>
            <a:off x="6156088" y="3126707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0478427F-51E8-4AE1-9C4F-CC82CD37558B}"/>
              </a:ext>
            </a:extLst>
          </p:cNvPr>
          <p:cNvSpPr/>
          <p:nvPr/>
        </p:nvSpPr>
        <p:spPr>
          <a:xfrm>
            <a:off x="5322710" y="3543398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97BA3275-25DC-4945-9806-D99194EBFFF2}"/>
              </a:ext>
            </a:extLst>
          </p:cNvPr>
          <p:cNvSpPr/>
          <p:nvPr/>
        </p:nvSpPr>
        <p:spPr>
          <a:xfrm>
            <a:off x="5739399" y="3543397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9E06B6CC-8106-4059-B1BD-ED3FE5E070FA}"/>
              </a:ext>
            </a:extLst>
          </p:cNvPr>
          <p:cNvSpPr/>
          <p:nvPr/>
        </p:nvSpPr>
        <p:spPr>
          <a:xfrm>
            <a:off x="6156088" y="3543396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2C6AC888-5145-40C7-AB00-0B17757DE6D2}"/>
              </a:ext>
            </a:extLst>
          </p:cNvPr>
          <p:cNvSpPr/>
          <p:nvPr/>
        </p:nvSpPr>
        <p:spPr>
          <a:xfrm>
            <a:off x="5739399" y="3960086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1906213F-8E26-411F-A6CF-F276D07F0E5C}"/>
              </a:ext>
            </a:extLst>
          </p:cNvPr>
          <p:cNvSpPr/>
          <p:nvPr/>
        </p:nvSpPr>
        <p:spPr>
          <a:xfrm>
            <a:off x="6156088" y="3960085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AB9646A-EFDF-4C28-9001-08B2605289A9}"/>
              </a:ext>
            </a:extLst>
          </p:cNvPr>
          <p:cNvSpPr txBox="1"/>
          <p:nvPr/>
        </p:nvSpPr>
        <p:spPr>
          <a:xfrm>
            <a:off x="5301288" y="3574061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AE1BFA2E-BCA9-4F62-B881-9CF6AEA4970F}"/>
              </a:ext>
            </a:extLst>
          </p:cNvPr>
          <p:cNvSpPr txBox="1"/>
          <p:nvPr/>
        </p:nvSpPr>
        <p:spPr>
          <a:xfrm>
            <a:off x="5741418" y="3136461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68" name="TextBox 7167">
            <a:extLst>
              <a:ext uri="{FF2B5EF4-FFF2-40B4-BE49-F238E27FC236}">
                <a16:creationId xmlns:a16="http://schemas.microsoft.com/office/drawing/2014/main" id="{CC463EEC-7771-48E5-941D-6D76778B613B}"/>
              </a:ext>
            </a:extLst>
          </p:cNvPr>
          <p:cNvSpPr txBox="1"/>
          <p:nvPr/>
        </p:nvSpPr>
        <p:spPr>
          <a:xfrm>
            <a:off x="632461" y="3698595"/>
            <a:ext cx="273344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[[ 3. -1.  3.]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[-2.  0.  2.]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[ 1.  3.  4.]]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26788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딥러닝의 특징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1.2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딥러닝 이전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: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머신 러닝의 간략한 역사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EA3E47-0300-49C2-AD65-D562A890AD02}"/>
              </a:ext>
            </a:extLst>
          </p:cNvPr>
          <p:cNvSpPr txBox="1"/>
          <p:nvPr/>
        </p:nvSpPr>
        <p:spPr>
          <a:xfrm>
            <a:off x="812156" y="1016065"/>
            <a:ext cx="835905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딥러닝은 머신 러닝에서 가장 중요한 단계인 특성 공학을 자동화 한다는 점에서 매우 큰 장점을 가지고 있다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특성공학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(feature engineering)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이란 초기 학습을 위한 데이터의 변환을 의미한다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딥러닝에서 데이터를 학습하는 방법에는 두가지 중요한 특징이 있다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65655CE-CB30-4EB7-B6AB-44539D7E6522}"/>
              </a:ext>
            </a:extLst>
          </p:cNvPr>
          <p:cNvSpPr/>
          <p:nvPr/>
        </p:nvSpPr>
        <p:spPr>
          <a:xfrm>
            <a:off x="1507370" y="4039105"/>
            <a:ext cx="852650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층을 거치며</a:t>
            </a:r>
            <a:r>
              <a:rPr lang="en-US" altLang="ko-KR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점진적으로 복잡한 표현이 만들어짐</a:t>
            </a:r>
            <a:endParaRPr lang="en-US" altLang="ko-KR" sz="1800" b="1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endParaRPr lang="ko-KR" altLang="en-US" sz="1800" b="1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점진적인 중간 표현이 공동으로 학습</a:t>
            </a:r>
            <a:endParaRPr lang="en-US" altLang="ko-KR" sz="1800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59534862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70682A8-FB2B-4CB1-BCA6-1253242A855C}"/>
              </a:ext>
            </a:extLst>
          </p:cNvPr>
          <p:cNvSpPr/>
          <p:nvPr/>
        </p:nvSpPr>
        <p:spPr>
          <a:xfrm>
            <a:off x="701164" y="1088467"/>
            <a:ext cx="8756439" cy="2893100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weight = np.array( [ 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[[[1,1],[0,1],[-1,-1]], [[0,0],[-1,0],[0,0]], [[1,1],[0,1],[0,0]]],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[[[0,0],[-1,0],[0,0]], [[1,1],[1,1],[1,1]], [[0,0],[-1,0],[0,0]]],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[[[1,1],[1,1],[0,0]], [[0,0],[-1,0],[0,0]], [[1,1],[0,1],[-1,-1]]]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] 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maps = np.swapaxes(weight, 1, 2)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maps = np.swapaxes(maps, 0, 1)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for map in maps: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map = np.swapaxes(map, 1, 2)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map = np.swapaxes(map, 0, 1)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for filter in map: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print(filter)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FFA7414-1E2A-4368-96C4-2385866CAB48}"/>
              </a:ext>
            </a:extLst>
          </p:cNvPr>
          <p:cNvSpPr txBox="1"/>
          <p:nvPr/>
        </p:nvSpPr>
        <p:spPr>
          <a:xfrm>
            <a:off x="752671" y="4085486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(3,3,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E5434562-26CE-44E0-A3C5-C531010384AA}"/>
              </a:ext>
            </a:extLst>
          </p:cNvPr>
          <p:cNvGrpSpPr/>
          <p:nvPr/>
        </p:nvGrpSpPr>
        <p:grpSpPr>
          <a:xfrm>
            <a:off x="7090134" y="4518530"/>
            <a:ext cx="956525" cy="956527"/>
            <a:chOff x="5356462" y="2037079"/>
            <a:chExt cx="1250067" cy="1250069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7F58D35-AD16-4909-A177-AB18281B6CB7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00FF5AEB-D677-461B-84F6-1B525B91473D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A0588EBF-86F1-4179-9AC2-85233A3AE931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6713EB3-6A2A-4173-8C25-035E1C76ED23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650A2785-7560-4A97-AD5D-451245FF2C35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BC90F191-7897-483C-A796-8053ED4AEB5A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F967144-8C07-4533-B2AA-FE49B0E789E0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90CC6C48-2768-40C8-9BE6-132E80B0BEAB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0EEB8988-B41D-4E78-A41B-3463501E88D8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C7606BA-CE2D-4B96-86E3-025FF65C8D73}"/>
              </a:ext>
            </a:extLst>
          </p:cNvPr>
          <p:cNvGrpSpPr/>
          <p:nvPr/>
        </p:nvGrpSpPr>
        <p:grpSpPr>
          <a:xfrm>
            <a:off x="5770805" y="4522373"/>
            <a:ext cx="956525" cy="956527"/>
            <a:chOff x="5356462" y="2037079"/>
            <a:chExt cx="1250067" cy="1250069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B91AB5C9-8028-4F9B-90C9-A3DB12993CC1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3FED7B55-AA2C-426B-936A-5DA5B6B1AB31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8142AFBF-12DE-43CD-9038-C5B6CA99AB58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F5978467-9011-4404-BCF1-217F773841C0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EA763CFD-3DED-4F85-887A-0CFDAAB2B76D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C6363B80-E9E3-435A-9551-65C4DA68962E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9DC3B36B-03E1-435C-8BA0-C5812A54F865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A0AF78F3-796C-49C6-BBFE-4CB23661242F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BC9C1A49-FAE4-4DDA-827F-BBDEF909946F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CE27BEC5-13D9-4231-9314-8A466946A5B8}"/>
              </a:ext>
            </a:extLst>
          </p:cNvPr>
          <p:cNvGrpSpPr/>
          <p:nvPr/>
        </p:nvGrpSpPr>
        <p:grpSpPr>
          <a:xfrm>
            <a:off x="4447052" y="4518531"/>
            <a:ext cx="956525" cy="956527"/>
            <a:chOff x="5356462" y="2037079"/>
            <a:chExt cx="1250067" cy="1250069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4401CD56-7707-4535-A13D-6FE8F2AEA803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CF346AD0-F542-4FCB-91E1-2EAB716AA7D8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40993C40-8FB0-4048-B444-3E75057206B9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68F30BA3-AC5A-4547-9607-5E62D719FF63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1F163670-6406-4F24-991C-3DF71900C95E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0C99A2B1-36B4-4D8D-B5C1-B185C8EBAD7C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348B470D-9E76-4850-98E3-6E00B30BFA68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BFA80574-8F14-40F5-B426-E13E120DA7F0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8017B50F-E161-4511-AC31-7FDA43292A3D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0645CEDE-C42D-428F-A2F3-FD46F9C41F58}"/>
              </a:ext>
            </a:extLst>
          </p:cNvPr>
          <p:cNvSpPr txBox="1"/>
          <p:nvPr/>
        </p:nvSpPr>
        <p:spPr>
          <a:xfrm>
            <a:off x="7009900" y="4484728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C18C4FB-0846-4D19-BD50-F50DF01270EF}"/>
              </a:ext>
            </a:extLst>
          </p:cNvPr>
          <p:cNvSpPr txBox="1"/>
          <p:nvPr/>
        </p:nvSpPr>
        <p:spPr>
          <a:xfrm>
            <a:off x="7647233" y="5108749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587E34C-156E-474C-A361-F660AE2B4BE9}"/>
              </a:ext>
            </a:extLst>
          </p:cNvPr>
          <p:cNvSpPr txBox="1"/>
          <p:nvPr/>
        </p:nvSpPr>
        <p:spPr>
          <a:xfrm>
            <a:off x="6010566" y="4477898"/>
            <a:ext cx="4667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541AD3B-2DD4-4B8E-BFE1-1D0BF272CC94}"/>
              </a:ext>
            </a:extLst>
          </p:cNvPr>
          <p:cNvSpPr txBox="1"/>
          <p:nvPr/>
        </p:nvSpPr>
        <p:spPr>
          <a:xfrm>
            <a:off x="6323044" y="4796740"/>
            <a:ext cx="4667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2D30995-1641-460D-98E4-BF71A1D98BD6}"/>
              </a:ext>
            </a:extLst>
          </p:cNvPr>
          <p:cNvSpPr txBox="1"/>
          <p:nvPr/>
        </p:nvSpPr>
        <p:spPr>
          <a:xfrm>
            <a:off x="5703975" y="4796740"/>
            <a:ext cx="4667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7AFB1B4-EF93-4093-B28E-D8C7FE2AD613}"/>
              </a:ext>
            </a:extLst>
          </p:cNvPr>
          <p:cNvSpPr txBox="1"/>
          <p:nvPr/>
        </p:nvSpPr>
        <p:spPr>
          <a:xfrm>
            <a:off x="6020538" y="5132872"/>
            <a:ext cx="4667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3B30EE3D-2DA7-4945-A975-0FC0AA2AE00B}"/>
              </a:ext>
            </a:extLst>
          </p:cNvPr>
          <p:cNvGrpSpPr/>
          <p:nvPr/>
        </p:nvGrpSpPr>
        <p:grpSpPr>
          <a:xfrm>
            <a:off x="4521193" y="5672729"/>
            <a:ext cx="808243" cy="808244"/>
            <a:chOff x="5356462" y="2037079"/>
            <a:chExt cx="1250067" cy="1250069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9BDB0633-5D15-464C-8E02-787D65D7A5DB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FC458BBA-C8BD-484E-94F3-FE2B263F7C22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F5996FB9-57DE-4B21-AF3F-BD1CA18FC564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22DC57BD-5ABC-4D30-989D-F32E66574004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C97F355B-438D-46C9-96DE-65E9AE9F86F4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C994A094-505E-4EA4-967E-5E485B09E9F0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CF9E9395-5879-459E-A40E-BA5EA5EC4D28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300190F6-A65F-4666-AB01-FD42E2AAB148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24C511F7-C3CA-4C23-868B-AE4A67297EF5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6F9F9526-4372-4697-95AA-10EA92B12B73}"/>
              </a:ext>
            </a:extLst>
          </p:cNvPr>
          <p:cNvGrpSpPr/>
          <p:nvPr/>
        </p:nvGrpSpPr>
        <p:grpSpPr>
          <a:xfrm>
            <a:off x="5849813" y="5672729"/>
            <a:ext cx="808243" cy="808244"/>
            <a:chOff x="5356462" y="2037079"/>
            <a:chExt cx="1250067" cy="1250069"/>
          </a:xfrm>
        </p:grpSpPr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1D90544F-C34E-4875-804A-65B5F96C976C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A5FBED11-53AC-42A4-B205-735C84414C33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6314C52F-1A1B-49D2-A9A1-AC95D6A9E5AA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FAB92C3B-B0BB-4462-8CEA-2C9DBE6A4565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9D9812BB-5900-4A9A-B0BD-6276DB4CAAA0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9011EB9D-32A4-4B00-AF20-EB4C47A84AB2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7EADC58E-DEEC-41CE-B31A-14ABC467A3B7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539DE1D3-5826-486C-A5DC-3B4CF5DB7C88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D6D181D8-2BA9-4080-BCC8-8C3A8700FFED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9A65109F-425F-401C-9775-398C08D9DB54}"/>
              </a:ext>
            </a:extLst>
          </p:cNvPr>
          <p:cNvGrpSpPr/>
          <p:nvPr/>
        </p:nvGrpSpPr>
        <p:grpSpPr>
          <a:xfrm>
            <a:off x="7090134" y="5654977"/>
            <a:ext cx="920923" cy="843745"/>
            <a:chOff x="5067881" y="4730840"/>
            <a:chExt cx="920923" cy="843745"/>
          </a:xfrm>
        </p:grpSpPr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DA6F0E6F-09C5-43DD-A270-2B9D135D8B26}"/>
                </a:ext>
              </a:extLst>
            </p:cNvPr>
            <p:cNvGrpSpPr/>
            <p:nvPr/>
          </p:nvGrpSpPr>
          <p:grpSpPr>
            <a:xfrm>
              <a:off x="5135677" y="4759402"/>
              <a:ext cx="808243" cy="808244"/>
              <a:chOff x="5356462" y="2037079"/>
              <a:chExt cx="1250067" cy="1250069"/>
            </a:xfrm>
          </p:grpSpPr>
          <p:sp>
            <p:nvSpPr>
              <p:cNvPr id="67" name="직사각형 66">
                <a:extLst>
                  <a:ext uri="{FF2B5EF4-FFF2-40B4-BE49-F238E27FC236}">
                    <a16:creationId xmlns:a16="http://schemas.microsoft.com/office/drawing/2014/main" id="{4EF43432-A7DC-4EED-B90E-7F55D0E30E55}"/>
                  </a:ext>
                </a:extLst>
              </p:cNvPr>
              <p:cNvSpPr/>
              <p:nvPr/>
            </p:nvSpPr>
            <p:spPr>
              <a:xfrm>
                <a:off x="5356462" y="2037081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8" name="직사각형 67">
                <a:extLst>
                  <a:ext uri="{FF2B5EF4-FFF2-40B4-BE49-F238E27FC236}">
                    <a16:creationId xmlns:a16="http://schemas.microsoft.com/office/drawing/2014/main" id="{8CEF6440-02FE-4C7D-B75A-75EBFDD7ED23}"/>
                  </a:ext>
                </a:extLst>
              </p:cNvPr>
              <p:cNvSpPr/>
              <p:nvPr/>
            </p:nvSpPr>
            <p:spPr>
              <a:xfrm>
                <a:off x="5773151" y="2037080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9" name="직사각형 68">
                <a:extLst>
                  <a:ext uri="{FF2B5EF4-FFF2-40B4-BE49-F238E27FC236}">
                    <a16:creationId xmlns:a16="http://schemas.microsoft.com/office/drawing/2014/main" id="{2EF62004-A8E0-4BE7-B4B5-7D5A65203602}"/>
                  </a:ext>
                </a:extLst>
              </p:cNvPr>
              <p:cNvSpPr/>
              <p:nvPr/>
            </p:nvSpPr>
            <p:spPr>
              <a:xfrm>
                <a:off x="6189840" y="2037079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53B24CFD-4306-4418-B63D-76A632D9DB13}"/>
                  </a:ext>
                </a:extLst>
              </p:cNvPr>
              <p:cNvSpPr/>
              <p:nvPr/>
            </p:nvSpPr>
            <p:spPr>
              <a:xfrm>
                <a:off x="5356462" y="2453770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C74277CD-624B-4583-BDA9-FCE76AA96976}"/>
                  </a:ext>
                </a:extLst>
              </p:cNvPr>
              <p:cNvSpPr/>
              <p:nvPr/>
            </p:nvSpPr>
            <p:spPr>
              <a:xfrm>
                <a:off x="5773151" y="2453769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2" name="직사각형 71">
                <a:extLst>
                  <a:ext uri="{FF2B5EF4-FFF2-40B4-BE49-F238E27FC236}">
                    <a16:creationId xmlns:a16="http://schemas.microsoft.com/office/drawing/2014/main" id="{43640264-5B30-4A9B-8FC6-09ADE09A4A4E}"/>
                  </a:ext>
                </a:extLst>
              </p:cNvPr>
              <p:cNvSpPr/>
              <p:nvPr/>
            </p:nvSpPr>
            <p:spPr>
              <a:xfrm>
                <a:off x="6189840" y="2453768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3" name="직사각형 72">
                <a:extLst>
                  <a:ext uri="{FF2B5EF4-FFF2-40B4-BE49-F238E27FC236}">
                    <a16:creationId xmlns:a16="http://schemas.microsoft.com/office/drawing/2014/main" id="{433D0FA5-D2BE-4A64-B1E3-EFDDA7F80887}"/>
                  </a:ext>
                </a:extLst>
              </p:cNvPr>
              <p:cNvSpPr/>
              <p:nvPr/>
            </p:nvSpPr>
            <p:spPr>
              <a:xfrm>
                <a:off x="5356462" y="2870459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4" name="직사각형 73">
                <a:extLst>
                  <a:ext uri="{FF2B5EF4-FFF2-40B4-BE49-F238E27FC236}">
                    <a16:creationId xmlns:a16="http://schemas.microsoft.com/office/drawing/2014/main" id="{CC74DEB9-458C-45AD-B64B-91EC25FFA769}"/>
                  </a:ext>
                </a:extLst>
              </p:cNvPr>
              <p:cNvSpPr/>
              <p:nvPr/>
            </p:nvSpPr>
            <p:spPr>
              <a:xfrm>
                <a:off x="5773151" y="2870458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E404DCBC-5AAF-47F6-9D28-B6DD0D2E73C6}"/>
                  </a:ext>
                </a:extLst>
              </p:cNvPr>
              <p:cNvSpPr/>
              <p:nvPr/>
            </p:nvSpPr>
            <p:spPr>
              <a:xfrm>
                <a:off x="6189840" y="2870457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26048ECB-E4B2-414F-A681-EF6C545379D1}"/>
                </a:ext>
              </a:extLst>
            </p:cNvPr>
            <p:cNvSpPr txBox="1"/>
            <p:nvPr/>
          </p:nvSpPr>
          <p:spPr>
            <a:xfrm>
              <a:off x="5067881" y="4730840"/>
              <a:ext cx="382390" cy="3164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-1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4C29CEBB-E474-4D3D-B333-7A4FBF4C0B68}"/>
                </a:ext>
              </a:extLst>
            </p:cNvPr>
            <p:cNvSpPr txBox="1"/>
            <p:nvPr/>
          </p:nvSpPr>
          <p:spPr>
            <a:xfrm>
              <a:off x="5606414" y="5258124"/>
              <a:ext cx="382390" cy="3164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-1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id="{BBDEC8C9-D81F-4276-9711-71966DEB638B}"/>
              </a:ext>
            </a:extLst>
          </p:cNvPr>
          <p:cNvSpPr txBox="1"/>
          <p:nvPr/>
        </p:nvSpPr>
        <p:spPr>
          <a:xfrm>
            <a:off x="741857" y="5278026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(3,3,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98FAEF2C-7B96-480E-94E4-2B860F76E662}"/>
              </a:ext>
            </a:extLst>
          </p:cNvPr>
          <p:cNvSpPr txBox="1"/>
          <p:nvPr/>
        </p:nvSpPr>
        <p:spPr>
          <a:xfrm>
            <a:off x="752671" y="5951428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,3,3)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2ED5AA61-300D-4C21-8DEC-97312C491514}"/>
              </a:ext>
            </a:extLst>
          </p:cNvPr>
          <p:cNvSpPr txBox="1"/>
          <p:nvPr/>
        </p:nvSpPr>
        <p:spPr>
          <a:xfrm>
            <a:off x="752671" y="4445431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,3,2)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09CFEC5-D356-4AC6-9AA1-0CFF9851269A}"/>
              </a:ext>
            </a:extLst>
          </p:cNvPr>
          <p:cNvSpPr txBox="1"/>
          <p:nvPr/>
        </p:nvSpPr>
        <p:spPr>
          <a:xfrm>
            <a:off x="741857" y="4765960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,3,3,2)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A0BEDD8-D5E7-4A46-B6B2-8F3D86DE183C}"/>
              </a:ext>
            </a:extLst>
          </p:cNvPr>
          <p:cNvSpPr txBox="1"/>
          <p:nvPr/>
        </p:nvSpPr>
        <p:spPr>
          <a:xfrm>
            <a:off x="741857" y="5630899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BAFCDD97-8074-4D2B-B074-992805C24599}"/>
              </a:ext>
            </a:extLst>
          </p:cNvPr>
          <p:cNvSpPr txBox="1"/>
          <p:nvPr/>
        </p:nvSpPr>
        <p:spPr>
          <a:xfrm>
            <a:off x="2628623" y="4029932"/>
            <a:ext cx="56220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(3,3,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,2) =&gt; transpose(2,3,0,1) 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,2,3,3)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702E1FF6-2EB5-4C84-BD97-E555B0A95A10}"/>
              </a:ext>
            </a:extLst>
          </p:cNvPr>
          <p:cNvCxnSpPr/>
          <p:nvPr/>
        </p:nvCxnSpPr>
        <p:spPr>
          <a:xfrm flipH="1">
            <a:off x="2970835" y="4386805"/>
            <a:ext cx="636608" cy="13172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677F5404-2404-4CF0-930F-02CCC548BCB2}"/>
              </a:ext>
            </a:extLst>
          </p:cNvPr>
          <p:cNvCxnSpPr/>
          <p:nvPr/>
        </p:nvCxnSpPr>
        <p:spPr>
          <a:xfrm flipH="1">
            <a:off x="3351647" y="4395347"/>
            <a:ext cx="636608" cy="13172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50877C0E-1A81-4CF5-AB4B-87836DAFDCA5}"/>
              </a:ext>
            </a:extLst>
          </p:cNvPr>
          <p:cNvCxnSpPr>
            <a:cxnSpLocks/>
          </p:cNvCxnSpPr>
          <p:nvPr/>
        </p:nvCxnSpPr>
        <p:spPr>
          <a:xfrm>
            <a:off x="2999142" y="4378263"/>
            <a:ext cx="608301" cy="16548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385BA66E-ACB3-44DE-8306-E1CC03D7D0CE}"/>
              </a:ext>
            </a:extLst>
          </p:cNvPr>
          <p:cNvCxnSpPr>
            <a:cxnSpLocks/>
          </p:cNvCxnSpPr>
          <p:nvPr/>
        </p:nvCxnSpPr>
        <p:spPr>
          <a:xfrm>
            <a:off x="3317983" y="4385489"/>
            <a:ext cx="608301" cy="16548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617027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70682A8-FB2B-4CB1-BCA6-1253242A855C}"/>
              </a:ext>
            </a:extLst>
          </p:cNvPr>
          <p:cNvSpPr/>
          <p:nvPr/>
        </p:nvSpPr>
        <p:spPr>
          <a:xfrm>
            <a:off x="701164" y="1088467"/>
            <a:ext cx="8756439" cy="2677656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# (3,3,3,2) =&gt; (3,2,3,3)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weight = np.array( [ 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[[[1,1],[0,1],[-1,-1]], [[0,0],[-1,0],[0,0]], [[1,1],[0,1],[0,0]]],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[[[0,0],[-1,0],[0,0]], [[1,1],[1,1],[1,1]], [[0,0],[-1,0],[0,0]]],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[[[1,1],[1,1],[0,0]], [[0,0],[-1,0],[0,0]], [[1,1],[0,1],[-1,-1]]]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] )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maps = np.transpose(weight, (2,3,0,1) )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for map in maps: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for filter in map: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print(filter)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E5434562-26CE-44E0-A3C5-C531010384AA}"/>
              </a:ext>
            </a:extLst>
          </p:cNvPr>
          <p:cNvGrpSpPr/>
          <p:nvPr/>
        </p:nvGrpSpPr>
        <p:grpSpPr>
          <a:xfrm>
            <a:off x="7090134" y="4518530"/>
            <a:ext cx="956525" cy="956527"/>
            <a:chOff x="5356462" y="2037079"/>
            <a:chExt cx="1250067" cy="1250069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7F58D35-AD16-4909-A177-AB18281B6CB7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00FF5AEB-D677-461B-84F6-1B525B91473D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A0588EBF-86F1-4179-9AC2-85233A3AE931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6713EB3-6A2A-4173-8C25-035E1C76ED23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650A2785-7560-4A97-AD5D-451245FF2C35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BC90F191-7897-483C-A796-8053ED4AEB5A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F967144-8C07-4533-B2AA-FE49B0E789E0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90CC6C48-2768-40C8-9BE6-132E80B0BEAB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0EEB8988-B41D-4E78-A41B-3463501E88D8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C7606BA-CE2D-4B96-86E3-025FF65C8D73}"/>
              </a:ext>
            </a:extLst>
          </p:cNvPr>
          <p:cNvGrpSpPr/>
          <p:nvPr/>
        </p:nvGrpSpPr>
        <p:grpSpPr>
          <a:xfrm>
            <a:off x="5770805" y="4522373"/>
            <a:ext cx="956525" cy="956527"/>
            <a:chOff x="5356462" y="2037079"/>
            <a:chExt cx="1250067" cy="1250069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B91AB5C9-8028-4F9B-90C9-A3DB12993CC1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3FED7B55-AA2C-426B-936A-5DA5B6B1AB31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8142AFBF-12DE-43CD-9038-C5B6CA99AB58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F5978467-9011-4404-BCF1-217F773841C0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EA763CFD-3DED-4F85-887A-0CFDAAB2B76D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C6363B80-E9E3-435A-9551-65C4DA68962E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9DC3B36B-03E1-435C-8BA0-C5812A54F865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A0AF78F3-796C-49C6-BBFE-4CB23661242F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BC9C1A49-FAE4-4DDA-827F-BBDEF909946F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CE27BEC5-13D9-4231-9314-8A466946A5B8}"/>
              </a:ext>
            </a:extLst>
          </p:cNvPr>
          <p:cNvGrpSpPr/>
          <p:nvPr/>
        </p:nvGrpSpPr>
        <p:grpSpPr>
          <a:xfrm>
            <a:off x="4447052" y="4518531"/>
            <a:ext cx="956525" cy="956527"/>
            <a:chOff x="5356462" y="2037079"/>
            <a:chExt cx="1250067" cy="1250069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4401CD56-7707-4535-A13D-6FE8F2AEA803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CF346AD0-F542-4FCB-91E1-2EAB716AA7D8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40993C40-8FB0-4048-B444-3E75057206B9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68F30BA3-AC5A-4547-9607-5E62D719FF63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1F163670-6406-4F24-991C-3DF71900C95E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0C99A2B1-36B4-4D8D-B5C1-B185C8EBAD7C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348B470D-9E76-4850-98E3-6E00B30BFA68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BFA80574-8F14-40F5-B426-E13E120DA7F0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8017B50F-E161-4511-AC31-7FDA43292A3D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0645CEDE-C42D-428F-A2F3-FD46F9C41F58}"/>
              </a:ext>
            </a:extLst>
          </p:cNvPr>
          <p:cNvSpPr txBox="1"/>
          <p:nvPr/>
        </p:nvSpPr>
        <p:spPr>
          <a:xfrm>
            <a:off x="7009900" y="4484728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C18C4FB-0846-4D19-BD50-F50DF01270EF}"/>
              </a:ext>
            </a:extLst>
          </p:cNvPr>
          <p:cNvSpPr txBox="1"/>
          <p:nvPr/>
        </p:nvSpPr>
        <p:spPr>
          <a:xfrm>
            <a:off x="7647233" y="5108749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587E34C-156E-474C-A361-F660AE2B4BE9}"/>
              </a:ext>
            </a:extLst>
          </p:cNvPr>
          <p:cNvSpPr txBox="1"/>
          <p:nvPr/>
        </p:nvSpPr>
        <p:spPr>
          <a:xfrm>
            <a:off x="6010566" y="4477898"/>
            <a:ext cx="4667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541AD3B-2DD4-4B8E-BFE1-1D0BF272CC94}"/>
              </a:ext>
            </a:extLst>
          </p:cNvPr>
          <p:cNvSpPr txBox="1"/>
          <p:nvPr/>
        </p:nvSpPr>
        <p:spPr>
          <a:xfrm>
            <a:off x="6323044" y="4796740"/>
            <a:ext cx="4667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2D30995-1641-460D-98E4-BF71A1D98BD6}"/>
              </a:ext>
            </a:extLst>
          </p:cNvPr>
          <p:cNvSpPr txBox="1"/>
          <p:nvPr/>
        </p:nvSpPr>
        <p:spPr>
          <a:xfrm>
            <a:off x="5703975" y="4796740"/>
            <a:ext cx="4667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7AFB1B4-EF93-4093-B28E-D8C7FE2AD613}"/>
              </a:ext>
            </a:extLst>
          </p:cNvPr>
          <p:cNvSpPr txBox="1"/>
          <p:nvPr/>
        </p:nvSpPr>
        <p:spPr>
          <a:xfrm>
            <a:off x="6020538" y="5132872"/>
            <a:ext cx="4667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3B30EE3D-2DA7-4945-A975-0FC0AA2AE00B}"/>
              </a:ext>
            </a:extLst>
          </p:cNvPr>
          <p:cNvGrpSpPr/>
          <p:nvPr/>
        </p:nvGrpSpPr>
        <p:grpSpPr>
          <a:xfrm>
            <a:off x="4521193" y="5672729"/>
            <a:ext cx="808243" cy="808244"/>
            <a:chOff x="5356462" y="2037079"/>
            <a:chExt cx="1250067" cy="1250069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9BDB0633-5D15-464C-8E02-787D65D7A5DB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FC458BBA-C8BD-484E-94F3-FE2B263F7C22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F5996FB9-57DE-4B21-AF3F-BD1CA18FC564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22DC57BD-5ABC-4D30-989D-F32E66574004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C97F355B-438D-46C9-96DE-65E9AE9F86F4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C994A094-505E-4EA4-967E-5E485B09E9F0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CF9E9395-5879-459E-A40E-BA5EA5EC4D28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300190F6-A65F-4666-AB01-FD42E2AAB148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24C511F7-C3CA-4C23-868B-AE4A67297EF5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6F9F9526-4372-4697-95AA-10EA92B12B73}"/>
              </a:ext>
            </a:extLst>
          </p:cNvPr>
          <p:cNvGrpSpPr/>
          <p:nvPr/>
        </p:nvGrpSpPr>
        <p:grpSpPr>
          <a:xfrm>
            <a:off x="5849813" y="5672729"/>
            <a:ext cx="808243" cy="808244"/>
            <a:chOff x="5356462" y="2037079"/>
            <a:chExt cx="1250067" cy="1250069"/>
          </a:xfrm>
        </p:grpSpPr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1D90544F-C34E-4875-804A-65B5F96C976C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A5FBED11-53AC-42A4-B205-735C84414C33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6314C52F-1A1B-49D2-A9A1-AC95D6A9E5AA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FAB92C3B-B0BB-4462-8CEA-2C9DBE6A4565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9D9812BB-5900-4A9A-B0BD-6276DB4CAAA0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9011EB9D-32A4-4B00-AF20-EB4C47A84AB2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7EADC58E-DEEC-41CE-B31A-14ABC467A3B7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539DE1D3-5826-486C-A5DC-3B4CF5DB7C88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D6D181D8-2BA9-4080-BCC8-8C3A8700FFED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9A65109F-425F-401C-9775-398C08D9DB54}"/>
              </a:ext>
            </a:extLst>
          </p:cNvPr>
          <p:cNvGrpSpPr/>
          <p:nvPr/>
        </p:nvGrpSpPr>
        <p:grpSpPr>
          <a:xfrm>
            <a:off x="7090134" y="5654977"/>
            <a:ext cx="920923" cy="843745"/>
            <a:chOff x="5067881" y="4730840"/>
            <a:chExt cx="920923" cy="843745"/>
          </a:xfrm>
        </p:grpSpPr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DA6F0E6F-09C5-43DD-A270-2B9D135D8B26}"/>
                </a:ext>
              </a:extLst>
            </p:cNvPr>
            <p:cNvGrpSpPr/>
            <p:nvPr/>
          </p:nvGrpSpPr>
          <p:grpSpPr>
            <a:xfrm>
              <a:off x="5135677" y="4759402"/>
              <a:ext cx="808243" cy="808244"/>
              <a:chOff x="5356462" y="2037079"/>
              <a:chExt cx="1250067" cy="1250069"/>
            </a:xfrm>
          </p:grpSpPr>
          <p:sp>
            <p:nvSpPr>
              <p:cNvPr id="67" name="직사각형 66">
                <a:extLst>
                  <a:ext uri="{FF2B5EF4-FFF2-40B4-BE49-F238E27FC236}">
                    <a16:creationId xmlns:a16="http://schemas.microsoft.com/office/drawing/2014/main" id="{4EF43432-A7DC-4EED-B90E-7F55D0E30E55}"/>
                  </a:ext>
                </a:extLst>
              </p:cNvPr>
              <p:cNvSpPr/>
              <p:nvPr/>
            </p:nvSpPr>
            <p:spPr>
              <a:xfrm>
                <a:off x="5356462" y="2037081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8" name="직사각형 67">
                <a:extLst>
                  <a:ext uri="{FF2B5EF4-FFF2-40B4-BE49-F238E27FC236}">
                    <a16:creationId xmlns:a16="http://schemas.microsoft.com/office/drawing/2014/main" id="{8CEF6440-02FE-4C7D-B75A-75EBFDD7ED23}"/>
                  </a:ext>
                </a:extLst>
              </p:cNvPr>
              <p:cNvSpPr/>
              <p:nvPr/>
            </p:nvSpPr>
            <p:spPr>
              <a:xfrm>
                <a:off x="5773151" y="2037080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9" name="직사각형 68">
                <a:extLst>
                  <a:ext uri="{FF2B5EF4-FFF2-40B4-BE49-F238E27FC236}">
                    <a16:creationId xmlns:a16="http://schemas.microsoft.com/office/drawing/2014/main" id="{2EF62004-A8E0-4BE7-B4B5-7D5A65203602}"/>
                  </a:ext>
                </a:extLst>
              </p:cNvPr>
              <p:cNvSpPr/>
              <p:nvPr/>
            </p:nvSpPr>
            <p:spPr>
              <a:xfrm>
                <a:off x="6189840" y="2037079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53B24CFD-4306-4418-B63D-76A632D9DB13}"/>
                  </a:ext>
                </a:extLst>
              </p:cNvPr>
              <p:cNvSpPr/>
              <p:nvPr/>
            </p:nvSpPr>
            <p:spPr>
              <a:xfrm>
                <a:off x="5356462" y="2453770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C74277CD-624B-4583-BDA9-FCE76AA96976}"/>
                  </a:ext>
                </a:extLst>
              </p:cNvPr>
              <p:cNvSpPr/>
              <p:nvPr/>
            </p:nvSpPr>
            <p:spPr>
              <a:xfrm>
                <a:off x="5773151" y="2453769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2" name="직사각형 71">
                <a:extLst>
                  <a:ext uri="{FF2B5EF4-FFF2-40B4-BE49-F238E27FC236}">
                    <a16:creationId xmlns:a16="http://schemas.microsoft.com/office/drawing/2014/main" id="{43640264-5B30-4A9B-8FC6-09ADE09A4A4E}"/>
                  </a:ext>
                </a:extLst>
              </p:cNvPr>
              <p:cNvSpPr/>
              <p:nvPr/>
            </p:nvSpPr>
            <p:spPr>
              <a:xfrm>
                <a:off x="6189840" y="2453768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3" name="직사각형 72">
                <a:extLst>
                  <a:ext uri="{FF2B5EF4-FFF2-40B4-BE49-F238E27FC236}">
                    <a16:creationId xmlns:a16="http://schemas.microsoft.com/office/drawing/2014/main" id="{433D0FA5-D2BE-4A64-B1E3-EFDDA7F80887}"/>
                  </a:ext>
                </a:extLst>
              </p:cNvPr>
              <p:cNvSpPr/>
              <p:nvPr/>
            </p:nvSpPr>
            <p:spPr>
              <a:xfrm>
                <a:off x="5356462" y="2870459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4" name="직사각형 73">
                <a:extLst>
                  <a:ext uri="{FF2B5EF4-FFF2-40B4-BE49-F238E27FC236}">
                    <a16:creationId xmlns:a16="http://schemas.microsoft.com/office/drawing/2014/main" id="{CC74DEB9-458C-45AD-B64B-91EC25FFA769}"/>
                  </a:ext>
                </a:extLst>
              </p:cNvPr>
              <p:cNvSpPr/>
              <p:nvPr/>
            </p:nvSpPr>
            <p:spPr>
              <a:xfrm>
                <a:off x="5773151" y="2870458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E404DCBC-5AAF-47F6-9D28-B6DD0D2E73C6}"/>
                  </a:ext>
                </a:extLst>
              </p:cNvPr>
              <p:cNvSpPr/>
              <p:nvPr/>
            </p:nvSpPr>
            <p:spPr>
              <a:xfrm>
                <a:off x="6189840" y="2870457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26048ECB-E4B2-414F-A681-EF6C545379D1}"/>
                </a:ext>
              </a:extLst>
            </p:cNvPr>
            <p:cNvSpPr txBox="1"/>
            <p:nvPr/>
          </p:nvSpPr>
          <p:spPr>
            <a:xfrm>
              <a:off x="5067881" y="4730840"/>
              <a:ext cx="382390" cy="3164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-1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4C29CEBB-E474-4D3D-B333-7A4FBF4C0B68}"/>
                </a:ext>
              </a:extLst>
            </p:cNvPr>
            <p:cNvSpPr txBox="1"/>
            <p:nvPr/>
          </p:nvSpPr>
          <p:spPr>
            <a:xfrm>
              <a:off x="5606414" y="5258124"/>
              <a:ext cx="382390" cy="3164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-1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BAFCDD97-8074-4D2B-B074-992805C24599}"/>
              </a:ext>
            </a:extLst>
          </p:cNvPr>
          <p:cNvSpPr txBox="1"/>
          <p:nvPr/>
        </p:nvSpPr>
        <p:spPr>
          <a:xfrm>
            <a:off x="384233" y="3975770"/>
            <a:ext cx="39228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(3,3,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,2) =&gt; 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,2,3,3)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9074656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70682A8-FB2B-4CB1-BCA6-1253242A855C}"/>
              </a:ext>
            </a:extLst>
          </p:cNvPr>
          <p:cNvSpPr/>
          <p:nvPr/>
        </p:nvSpPr>
        <p:spPr>
          <a:xfrm>
            <a:off x="701164" y="1088467"/>
            <a:ext cx="8756439" cy="1600438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weight_init = tf.constant_initializer(weight)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conv2d = tf.keras.layers.Conv2D(filters=2, kernel_size=3, padding='valid', kernel_initializer=weight_init)(image)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print("conv2d.shape", conv2d.shape)  # ( 1,3,3,2)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feature_maps = np.swapaxes(conv2d, 0, 3)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for feature_map in feature_maps: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print(feature_map.reshape(3,3))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6DC80EC-3DC2-4616-AF47-8BAA3B060851}"/>
              </a:ext>
            </a:extLst>
          </p:cNvPr>
          <p:cNvSpPr/>
          <p:nvPr/>
        </p:nvSpPr>
        <p:spPr>
          <a:xfrm>
            <a:off x="5323876" y="3960751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DA13CFC-D766-4905-893C-1922F3546A47}"/>
              </a:ext>
            </a:extLst>
          </p:cNvPr>
          <p:cNvSpPr/>
          <p:nvPr/>
        </p:nvSpPr>
        <p:spPr>
          <a:xfrm>
            <a:off x="5322710" y="3126709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DC620B0-67AE-426A-A255-501A412A90A9}"/>
              </a:ext>
            </a:extLst>
          </p:cNvPr>
          <p:cNvSpPr/>
          <p:nvPr/>
        </p:nvSpPr>
        <p:spPr>
          <a:xfrm>
            <a:off x="5739399" y="3126708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68" name="직사각형 7167">
            <a:extLst>
              <a:ext uri="{FF2B5EF4-FFF2-40B4-BE49-F238E27FC236}">
                <a16:creationId xmlns:a16="http://schemas.microsoft.com/office/drawing/2014/main" id="{68AC4F68-2439-4423-8F83-FC7C55B45C49}"/>
              </a:ext>
            </a:extLst>
          </p:cNvPr>
          <p:cNvSpPr/>
          <p:nvPr/>
        </p:nvSpPr>
        <p:spPr>
          <a:xfrm>
            <a:off x="6156088" y="3126707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69" name="직사각형 7168">
            <a:extLst>
              <a:ext uri="{FF2B5EF4-FFF2-40B4-BE49-F238E27FC236}">
                <a16:creationId xmlns:a16="http://schemas.microsoft.com/office/drawing/2014/main" id="{B12F0E8D-A30F-421A-A38C-AE3DEAEB2964}"/>
              </a:ext>
            </a:extLst>
          </p:cNvPr>
          <p:cNvSpPr/>
          <p:nvPr/>
        </p:nvSpPr>
        <p:spPr>
          <a:xfrm>
            <a:off x="5322710" y="3543398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2" name="직사각형 7171">
            <a:extLst>
              <a:ext uri="{FF2B5EF4-FFF2-40B4-BE49-F238E27FC236}">
                <a16:creationId xmlns:a16="http://schemas.microsoft.com/office/drawing/2014/main" id="{72518FF7-D7D2-4163-BF41-977166C7DC88}"/>
              </a:ext>
            </a:extLst>
          </p:cNvPr>
          <p:cNvSpPr/>
          <p:nvPr/>
        </p:nvSpPr>
        <p:spPr>
          <a:xfrm>
            <a:off x="5739399" y="3543397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3" name="직사각형 7172">
            <a:extLst>
              <a:ext uri="{FF2B5EF4-FFF2-40B4-BE49-F238E27FC236}">
                <a16:creationId xmlns:a16="http://schemas.microsoft.com/office/drawing/2014/main" id="{7C48A230-E8B6-4329-896B-1BB0B373B2F7}"/>
              </a:ext>
            </a:extLst>
          </p:cNvPr>
          <p:cNvSpPr/>
          <p:nvPr/>
        </p:nvSpPr>
        <p:spPr>
          <a:xfrm>
            <a:off x="6156088" y="3543396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4" name="직사각형 7173">
            <a:extLst>
              <a:ext uri="{FF2B5EF4-FFF2-40B4-BE49-F238E27FC236}">
                <a16:creationId xmlns:a16="http://schemas.microsoft.com/office/drawing/2014/main" id="{01E76074-6D36-4A37-8959-42FD81BA41FC}"/>
              </a:ext>
            </a:extLst>
          </p:cNvPr>
          <p:cNvSpPr/>
          <p:nvPr/>
        </p:nvSpPr>
        <p:spPr>
          <a:xfrm>
            <a:off x="5739399" y="3960086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5" name="직사각형 7174">
            <a:extLst>
              <a:ext uri="{FF2B5EF4-FFF2-40B4-BE49-F238E27FC236}">
                <a16:creationId xmlns:a16="http://schemas.microsoft.com/office/drawing/2014/main" id="{4AD2C111-9601-4169-A3EF-0B4BDF12E353}"/>
              </a:ext>
            </a:extLst>
          </p:cNvPr>
          <p:cNvSpPr/>
          <p:nvPr/>
        </p:nvSpPr>
        <p:spPr>
          <a:xfrm>
            <a:off x="6156088" y="3960085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6" name="TextBox 7175">
            <a:extLst>
              <a:ext uri="{FF2B5EF4-FFF2-40B4-BE49-F238E27FC236}">
                <a16:creationId xmlns:a16="http://schemas.microsoft.com/office/drawing/2014/main" id="{9A429DA3-C7D4-43B6-A7CF-86E0D935C52E}"/>
              </a:ext>
            </a:extLst>
          </p:cNvPr>
          <p:cNvSpPr txBox="1"/>
          <p:nvPr/>
        </p:nvSpPr>
        <p:spPr>
          <a:xfrm>
            <a:off x="5301288" y="3574061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7" name="TextBox 7176">
            <a:extLst>
              <a:ext uri="{FF2B5EF4-FFF2-40B4-BE49-F238E27FC236}">
                <a16:creationId xmlns:a16="http://schemas.microsoft.com/office/drawing/2014/main" id="{DF7B1A59-6B02-4F17-9B06-F3C5A7160DFF}"/>
              </a:ext>
            </a:extLst>
          </p:cNvPr>
          <p:cNvSpPr txBox="1"/>
          <p:nvPr/>
        </p:nvSpPr>
        <p:spPr>
          <a:xfrm>
            <a:off x="5741418" y="3136461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4BB8F68B-54FA-4D51-8CB8-BB30F563B969}"/>
              </a:ext>
            </a:extLst>
          </p:cNvPr>
          <p:cNvSpPr/>
          <p:nvPr/>
        </p:nvSpPr>
        <p:spPr>
          <a:xfrm>
            <a:off x="7158285" y="3960085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79DEB8FD-6FEB-4A40-BE36-540F3724EED0}"/>
              </a:ext>
            </a:extLst>
          </p:cNvPr>
          <p:cNvSpPr/>
          <p:nvPr/>
        </p:nvSpPr>
        <p:spPr>
          <a:xfrm>
            <a:off x="7157119" y="3126043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B352174F-A885-43CD-8621-F01BCE233108}"/>
              </a:ext>
            </a:extLst>
          </p:cNvPr>
          <p:cNvSpPr/>
          <p:nvPr/>
        </p:nvSpPr>
        <p:spPr>
          <a:xfrm>
            <a:off x="7573808" y="3126042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899E2347-D8C5-4657-A3A1-78FD0BBD75DF}"/>
              </a:ext>
            </a:extLst>
          </p:cNvPr>
          <p:cNvSpPr/>
          <p:nvPr/>
        </p:nvSpPr>
        <p:spPr>
          <a:xfrm>
            <a:off x="7990497" y="3126041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1F5F23D4-3236-4A4B-9E44-F619BD997E80}"/>
              </a:ext>
            </a:extLst>
          </p:cNvPr>
          <p:cNvSpPr/>
          <p:nvPr/>
        </p:nvSpPr>
        <p:spPr>
          <a:xfrm>
            <a:off x="7157119" y="3542732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C93EC604-3D17-42FD-BA7A-96A8F9B49D9A}"/>
              </a:ext>
            </a:extLst>
          </p:cNvPr>
          <p:cNvSpPr/>
          <p:nvPr/>
        </p:nvSpPr>
        <p:spPr>
          <a:xfrm>
            <a:off x="7573808" y="3542731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3CC65BB5-EB74-44E1-9593-3DB209DD226F}"/>
              </a:ext>
            </a:extLst>
          </p:cNvPr>
          <p:cNvSpPr/>
          <p:nvPr/>
        </p:nvSpPr>
        <p:spPr>
          <a:xfrm>
            <a:off x="7990497" y="3542730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A04D7B2A-0F9D-4CAA-AD6D-0B05664EC03B}"/>
              </a:ext>
            </a:extLst>
          </p:cNvPr>
          <p:cNvSpPr/>
          <p:nvPr/>
        </p:nvSpPr>
        <p:spPr>
          <a:xfrm>
            <a:off x="7573808" y="3959420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ABF52202-BE9E-47E2-ABF5-46EC87F9CFA7}"/>
              </a:ext>
            </a:extLst>
          </p:cNvPr>
          <p:cNvSpPr/>
          <p:nvPr/>
        </p:nvSpPr>
        <p:spPr>
          <a:xfrm>
            <a:off x="7990497" y="3959419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7EE25A-DBC2-4E47-A060-2CD23D011B5E}"/>
              </a:ext>
            </a:extLst>
          </p:cNvPr>
          <p:cNvSpPr txBox="1"/>
          <p:nvPr/>
        </p:nvSpPr>
        <p:spPr>
          <a:xfrm>
            <a:off x="864066" y="3136461"/>
            <a:ext cx="2733441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[[ 3. -1.  3.]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[-2.  0.  2.]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[ 1.  3.  4.]]</a:t>
            </a: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[[7. 5. 7.]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[2. 6. 7.]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[5. 7. 8.]]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895432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7EE25A-DBC2-4E47-A060-2CD23D011B5E}"/>
              </a:ext>
            </a:extLst>
          </p:cNvPr>
          <p:cNvSpPr txBox="1"/>
          <p:nvPr/>
        </p:nvSpPr>
        <p:spPr>
          <a:xfrm>
            <a:off x="401080" y="890068"/>
            <a:ext cx="56220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np.arange(12).reshape(3,2,2)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 = np.swapaxes(a, 0, 1)#(2,3,2)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7684241-AD8F-4688-92DF-1EC68A8AF718}"/>
              </a:ext>
            </a:extLst>
          </p:cNvPr>
          <p:cNvSpPr/>
          <p:nvPr/>
        </p:nvSpPr>
        <p:spPr>
          <a:xfrm>
            <a:off x="69850" y="2194560"/>
            <a:ext cx="3420534" cy="10905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E27F10A-89AB-4B42-B1A7-4838DD3AC4D4}"/>
              </a:ext>
            </a:extLst>
          </p:cNvPr>
          <p:cNvSpPr/>
          <p:nvPr/>
        </p:nvSpPr>
        <p:spPr>
          <a:xfrm>
            <a:off x="3490384" y="2194560"/>
            <a:ext cx="3420534" cy="10905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873A832A-B1EE-4232-8BE8-04E6CC2EC6C5}"/>
              </a:ext>
            </a:extLst>
          </p:cNvPr>
          <p:cNvSpPr/>
          <p:nvPr/>
        </p:nvSpPr>
        <p:spPr>
          <a:xfrm>
            <a:off x="6910918" y="2194560"/>
            <a:ext cx="3420534" cy="10905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3AB3EAB5-51AB-4CC0-B631-2B0D84C49700}"/>
              </a:ext>
            </a:extLst>
          </p:cNvPr>
          <p:cNvSpPr/>
          <p:nvPr/>
        </p:nvSpPr>
        <p:spPr>
          <a:xfrm>
            <a:off x="157902" y="2275839"/>
            <a:ext cx="1627929" cy="9279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2BB4989C-9869-4A1B-B852-E877A4C848FC}"/>
              </a:ext>
            </a:extLst>
          </p:cNvPr>
          <p:cNvSpPr/>
          <p:nvPr/>
        </p:nvSpPr>
        <p:spPr>
          <a:xfrm>
            <a:off x="1785831" y="2275839"/>
            <a:ext cx="1627929" cy="9279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5B184CAA-45DD-4C5A-ADF6-33BA035987BC}"/>
              </a:ext>
            </a:extLst>
          </p:cNvPr>
          <p:cNvSpPr/>
          <p:nvPr/>
        </p:nvSpPr>
        <p:spPr>
          <a:xfrm>
            <a:off x="234528" y="2357121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672E2E51-008B-4A15-A342-9781E67721E2}"/>
              </a:ext>
            </a:extLst>
          </p:cNvPr>
          <p:cNvSpPr/>
          <p:nvPr/>
        </p:nvSpPr>
        <p:spPr>
          <a:xfrm>
            <a:off x="971868" y="2357121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2607F188-F992-4B67-AC6D-6147DB8D84F0}"/>
              </a:ext>
            </a:extLst>
          </p:cNvPr>
          <p:cNvSpPr/>
          <p:nvPr/>
        </p:nvSpPr>
        <p:spPr>
          <a:xfrm>
            <a:off x="1862455" y="2353732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3CA1B18F-C6DC-4231-8056-E3BC4DD868DE}"/>
              </a:ext>
            </a:extLst>
          </p:cNvPr>
          <p:cNvSpPr/>
          <p:nvPr/>
        </p:nvSpPr>
        <p:spPr>
          <a:xfrm>
            <a:off x="2599795" y="2353732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9E30B4E2-39EE-42E8-B1E7-B950DB5AC848}"/>
              </a:ext>
            </a:extLst>
          </p:cNvPr>
          <p:cNvSpPr/>
          <p:nvPr/>
        </p:nvSpPr>
        <p:spPr>
          <a:xfrm>
            <a:off x="3572722" y="2285899"/>
            <a:ext cx="1627929" cy="9279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EE81515E-11B8-4DA8-9EFC-1C859778BB56}"/>
              </a:ext>
            </a:extLst>
          </p:cNvPr>
          <p:cNvSpPr/>
          <p:nvPr/>
        </p:nvSpPr>
        <p:spPr>
          <a:xfrm>
            <a:off x="5200651" y="2285899"/>
            <a:ext cx="1627929" cy="9279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173D6300-1462-4566-B0DA-399E8A80B592}"/>
              </a:ext>
            </a:extLst>
          </p:cNvPr>
          <p:cNvSpPr/>
          <p:nvPr/>
        </p:nvSpPr>
        <p:spPr>
          <a:xfrm>
            <a:off x="3649348" y="2367181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35C568A5-45E0-4A3A-B78D-D085240B616A}"/>
              </a:ext>
            </a:extLst>
          </p:cNvPr>
          <p:cNvSpPr/>
          <p:nvPr/>
        </p:nvSpPr>
        <p:spPr>
          <a:xfrm>
            <a:off x="4386688" y="2367181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527B6807-0366-40FC-9656-CEF33D4CF201}"/>
              </a:ext>
            </a:extLst>
          </p:cNvPr>
          <p:cNvSpPr/>
          <p:nvPr/>
        </p:nvSpPr>
        <p:spPr>
          <a:xfrm>
            <a:off x="5277275" y="2363792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24F25570-E971-423E-A8CB-DFB2EFC60113}"/>
              </a:ext>
            </a:extLst>
          </p:cNvPr>
          <p:cNvSpPr/>
          <p:nvPr/>
        </p:nvSpPr>
        <p:spPr>
          <a:xfrm>
            <a:off x="6014615" y="2363792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C40A40C4-13E8-4628-A9E4-2DE214A23DA0}"/>
              </a:ext>
            </a:extLst>
          </p:cNvPr>
          <p:cNvSpPr/>
          <p:nvPr/>
        </p:nvSpPr>
        <p:spPr>
          <a:xfrm>
            <a:off x="6987542" y="2285899"/>
            <a:ext cx="1627929" cy="9279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4A93FDE2-CF73-4904-8990-07E7F84411C6}"/>
              </a:ext>
            </a:extLst>
          </p:cNvPr>
          <p:cNvSpPr/>
          <p:nvPr/>
        </p:nvSpPr>
        <p:spPr>
          <a:xfrm>
            <a:off x="8615471" y="2285899"/>
            <a:ext cx="1627929" cy="9279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4E4FAFFF-0758-4EC6-B5C2-AC03468F579A}"/>
              </a:ext>
            </a:extLst>
          </p:cNvPr>
          <p:cNvSpPr/>
          <p:nvPr/>
        </p:nvSpPr>
        <p:spPr>
          <a:xfrm>
            <a:off x="7064168" y="2367181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E3462B25-E18A-46A7-BC63-E1EFE58E7075}"/>
              </a:ext>
            </a:extLst>
          </p:cNvPr>
          <p:cNvSpPr/>
          <p:nvPr/>
        </p:nvSpPr>
        <p:spPr>
          <a:xfrm>
            <a:off x="7801508" y="2367181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B844688E-37B0-400E-ABB8-E8E1178F20BC}"/>
              </a:ext>
            </a:extLst>
          </p:cNvPr>
          <p:cNvSpPr/>
          <p:nvPr/>
        </p:nvSpPr>
        <p:spPr>
          <a:xfrm>
            <a:off x="8692095" y="2363792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8A80F440-A58C-49F6-8934-D4FDA0B4D2EE}"/>
              </a:ext>
            </a:extLst>
          </p:cNvPr>
          <p:cNvSpPr/>
          <p:nvPr/>
        </p:nvSpPr>
        <p:spPr>
          <a:xfrm>
            <a:off x="9429435" y="2363792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E86FD6FC-81CB-4401-A4B7-CBCD574F618B}"/>
              </a:ext>
            </a:extLst>
          </p:cNvPr>
          <p:cNvSpPr/>
          <p:nvPr/>
        </p:nvSpPr>
        <p:spPr>
          <a:xfrm>
            <a:off x="69849" y="3813386"/>
            <a:ext cx="5130801" cy="10905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91FCC227-DFC9-4AB1-A4DE-0B19181E44D0}"/>
              </a:ext>
            </a:extLst>
          </p:cNvPr>
          <p:cNvSpPr/>
          <p:nvPr/>
        </p:nvSpPr>
        <p:spPr>
          <a:xfrm>
            <a:off x="5200650" y="3813385"/>
            <a:ext cx="5130801" cy="10905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0AB2A05F-0108-421D-8759-C932278BC94B}"/>
              </a:ext>
            </a:extLst>
          </p:cNvPr>
          <p:cNvSpPr/>
          <p:nvPr/>
        </p:nvSpPr>
        <p:spPr>
          <a:xfrm>
            <a:off x="157902" y="3903346"/>
            <a:ext cx="1656493" cy="898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F64D8C50-C678-4B84-9E9A-B5BE416186E6}"/>
              </a:ext>
            </a:extLst>
          </p:cNvPr>
          <p:cNvSpPr/>
          <p:nvPr/>
        </p:nvSpPr>
        <p:spPr>
          <a:xfrm>
            <a:off x="1812719" y="3903346"/>
            <a:ext cx="1656493" cy="898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1FC6EA0C-49D9-4731-9482-E2E4DE32DFEF}"/>
              </a:ext>
            </a:extLst>
          </p:cNvPr>
          <p:cNvSpPr/>
          <p:nvPr/>
        </p:nvSpPr>
        <p:spPr>
          <a:xfrm>
            <a:off x="3467535" y="3903346"/>
            <a:ext cx="1656493" cy="898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6E3D58D1-B5CC-444F-A539-9BBD765D69F5}"/>
              </a:ext>
            </a:extLst>
          </p:cNvPr>
          <p:cNvSpPr/>
          <p:nvPr/>
        </p:nvSpPr>
        <p:spPr>
          <a:xfrm>
            <a:off x="246793" y="4004944"/>
            <a:ext cx="745029" cy="7025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976E9F9F-FF1D-47A0-A0CF-FD5736D3361A}"/>
              </a:ext>
            </a:extLst>
          </p:cNvPr>
          <p:cNvSpPr/>
          <p:nvPr/>
        </p:nvSpPr>
        <p:spPr>
          <a:xfrm>
            <a:off x="991068" y="4004944"/>
            <a:ext cx="745029" cy="7025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EB605F5F-74E7-44E3-A115-94C0560BE8E2}"/>
              </a:ext>
            </a:extLst>
          </p:cNvPr>
          <p:cNvSpPr/>
          <p:nvPr/>
        </p:nvSpPr>
        <p:spPr>
          <a:xfrm>
            <a:off x="1890220" y="3998171"/>
            <a:ext cx="745029" cy="7025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368CF984-6982-45A4-A7C4-1BC1234C532D}"/>
              </a:ext>
            </a:extLst>
          </p:cNvPr>
          <p:cNvSpPr/>
          <p:nvPr/>
        </p:nvSpPr>
        <p:spPr>
          <a:xfrm>
            <a:off x="2638618" y="3994785"/>
            <a:ext cx="745029" cy="7025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EB42BE54-F757-44A2-B1D7-47F177B5D714}"/>
              </a:ext>
            </a:extLst>
          </p:cNvPr>
          <p:cNvSpPr/>
          <p:nvPr/>
        </p:nvSpPr>
        <p:spPr>
          <a:xfrm>
            <a:off x="3555439" y="3998172"/>
            <a:ext cx="745029" cy="7025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C4FF79D7-BD10-42FD-A9A6-2D0645BF9DEC}"/>
              </a:ext>
            </a:extLst>
          </p:cNvPr>
          <p:cNvSpPr/>
          <p:nvPr/>
        </p:nvSpPr>
        <p:spPr>
          <a:xfrm>
            <a:off x="4299714" y="3998172"/>
            <a:ext cx="745029" cy="7025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D7C632A0-DAFA-4DFE-A7FC-21DF400522A6}"/>
              </a:ext>
            </a:extLst>
          </p:cNvPr>
          <p:cNvSpPr/>
          <p:nvPr/>
        </p:nvSpPr>
        <p:spPr>
          <a:xfrm>
            <a:off x="5283842" y="3903346"/>
            <a:ext cx="1656493" cy="898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643EFBDB-884C-464A-9BA8-379867FE6F63}"/>
              </a:ext>
            </a:extLst>
          </p:cNvPr>
          <p:cNvSpPr/>
          <p:nvPr/>
        </p:nvSpPr>
        <p:spPr>
          <a:xfrm>
            <a:off x="6938659" y="3903346"/>
            <a:ext cx="1656493" cy="898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225F224F-62CF-4A26-A1C6-BE2688DA7CDA}"/>
              </a:ext>
            </a:extLst>
          </p:cNvPr>
          <p:cNvSpPr/>
          <p:nvPr/>
        </p:nvSpPr>
        <p:spPr>
          <a:xfrm>
            <a:off x="8593475" y="3903346"/>
            <a:ext cx="1656493" cy="898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CBBE54A2-1498-449D-9532-01978FDD4A8C}"/>
              </a:ext>
            </a:extLst>
          </p:cNvPr>
          <p:cNvSpPr/>
          <p:nvPr/>
        </p:nvSpPr>
        <p:spPr>
          <a:xfrm>
            <a:off x="5372733" y="4004944"/>
            <a:ext cx="745029" cy="7025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9CD1EE5A-38CF-434C-A21F-ED3C98B592C0}"/>
              </a:ext>
            </a:extLst>
          </p:cNvPr>
          <p:cNvSpPr/>
          <p:nvPr/>
        </p:nvSpPr>
        <p:spPr>
          <a:xfrm>
            <a:off x="6117008" y="4004944"/>
            <a:ext cx="745029" cy="7025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FA4170BB-CC04-4DD0-B99A-605A7BDC3F41}"/>
              </a:ext>
            </a:extLst>
          </p:cNvPr>
          <p:cNvSpPr/>
          <p:nvPr/>
        </p:nvSpPr>
        <p:spPr>
          <a:xfrm>
            <a:off x="7027056" y="4001558"/>
            <a:ext cx="745029" cy="7025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32EFD56B-A101-4A7A-A246-33FD0B72B97F}"/>
              </a:ext>
            </a:extLst>
          </p:cNvPr>
          <p:cNvSpPr/>
          <p:nvPr/>
        </p:nvSpPr>
        <p:spPr>
          <a:xfrm>
            <a:off x="7771331" y="4001558"/>
            <a:ext cx="745029" cy="7025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25FC5431-9F8C-404A-B573-3E0C0050C6DB}"/>
              </a:ext>
            </a:extLst>
          </p:cNvPr>
          <p:cNvSpPr/>
          <p:nvPr/>
        </p:nvSpPr>
        <p:spPr>
          <a:xfrm>
            <a:off x="8681379" y="3998172"/>
            <a:ext cx="745029" cy="7025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5F3F8D2A-17CB-41C8-9ED6-A5DA955641F4}"/>
              </a:ext>
            </a:extLst>
          </p:cNvPr>
          <p:cNvSpPr/>
          <p:nvPr/>
        </p:nvSpPr>
        <p:spPr>
          <a:xfrm>
            <a:off x="9425654" y="3998172"/>
            <a:ext cx="745029" cy="7025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F1DAAF9B-8400-43BB-AD6F-F26F2FC00FEE}"/>
              </a:ext>
            </a:extLst>
          </p:cNvPr>
          <p:cNvCxnSpPr/>
          <p:nvPr/>
        </p:nvCxnSpPr>
        <p:spPr>
          <a:xfrm flipH="1">
            <a:off x="4971627" y="1253067"/>
            <a:ext cx="312215" cy="17610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직선 화살표 연결선 130">
            <a:extLst>
              <a:ext uri="{FF2B5EF4-FFF2-40B4-BE49-F238E27FC236}">
                <a16:creationId xmlns:a16="http://schemas.microsoft.com/office/drawing/2014/main" id="{88E5434B-F723-4587-AAB7-5C1E0839056B}"/>
              </a:ext>
            </a:extLst>
          </p:cNvPr>
          <p:cNvCxnSpPr>
            <a:cxnSpLocks/>
          </p:cNvCxnSpPr>
          <p:nvPr/>
        </p:nvCxnSpPr>
        <p:spPr>
          <a:xfrm>
            <a:off x="4971627" y="1252114"/>
            <a:ext cx="248867" cy="17705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6705504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7EE25A-DBC2-4E47-A060-2CD23D011B5E}"/>
              </a:ext>
            </a:extLst>
          </p:cNvPr>
          <p:cNvSpPr txBox="1"/>
          <p:nvPr/>
        </p:nvSpPr>
        <p:spPr>
          <a:xfrm>
            <a:off x="401080" y="890068"/>
            <a:ext cx="56220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np.arange(12).reshape(3,2,2)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 = np.swapaxes(a, 1, 2)#(3,2,2)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CA8E8629-9319-47CC-8606-8125EED2A10C}"/>
              </a:ext>
            </a:extLst>
          </p:cNvPr>
          <p:cNvSpPr/>
          <p:nvPr/>
        </p:nvSpPr>
        <p:spPr>
          <a:xfrm>
            <a:off x="69850" y="2194560"/>
            <a:ext cx="3420534" cy="10905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7A1056A1-F389-46AF-8F51-701551589B64}"/>
              </a:ext>
            </a:extLst>
          </p:cNvPr>
          <p:cNvSpPr/>
          <p:nvPr/>
        </p:nvSpPr>
        <p:spPr>
          <a:xfrm>
            <a:off x="3490384" y="2194560"/>
            <a:ext cx="3420534" cy="10905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AE812E18-CE06-4CFA-8323-F1916B001BAA}"/>
              </a:ext>
            </a:extLst>
          </p:cNvPr>
          <p:cNvSpPr/>
          <p:nvPr/>
        </p:nvSpPr>
        <p:spPr>
          <a:xfrm>
            <a:off x="6910918" y="2194560"/>
            <a:ext cx="3420534" cy="10905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79B0787F-B466-48C3-B5E0-90C5196CF4D9}"/>
              </a:ext>
            </a:extLst>
          </p:cNvPr>
          <p:cNvSpPr/>
          <p:nvPr/>
        </p:nvSpPr>
        <p:spPr>
          <a:xfrm>
            <a:off x="157902" y="2275839"/>
            <a:ext cx="1627929" cy="9279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1520079A-97B8-4C74-A8A2-DFE73C856423}"/>
              </a:ext>
            </a:extLst>
          </p:cNvPr>
          <p:cNvSpPr/>
          <p:nvPr/>
        </p:nvSpPr>
        <p:spPr>
          <a:xfrm>
            <a:off x="1785831" y="2275839"/>
            <a:ext cx="1627929" cy="9279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DFEA557B-49E3-414D-862B-DA4F3B59E542}"/>
              </a:ext>
            </a:extLst>
          </p:cNvPr>
          <p:cNvSpPr/>
          <p:nvPr/>
        </p:nvSpPr>
        <p:spPr>
          <a:xfrm>
            <a:off x="234528" y="2357121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F7048DD4-7D12-45FD-AB32-F1BC1FC13271}"/>
              </a:ext>
            </a:extLst>
          </p:cNvPr>
          <p:cNvSpPr/>
          <p:nvPr/>
        </p:nvSpPr>
        <p:spPr>
          <a:xfrm>
            <a:off x="971868" y="2357121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F3033C32-0985-4C8C-99FC-6FF877B5EA3F}"/>
              </a:ext>
            </a:extLst>
          </p:cNvPr>
          <p:cNvSpPr/>
          <p:nvPr/>
        </p:nvSpPr>
        <p:spPr>
          <a:xfrm>
            <a:off x="1862455" y="2353732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858E3147-EE37-402F-B736-58ABAE71DF76}"/>
              </a:ext>
            </a:extLst>
          </p:cNvPr>
          <p:cNvSpPr/>
          <p:nvPr/>
        </p:nvSpPr>
        <p:spPr>
          <a:xfrm>
            <a:off x="2599795" y="2353732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90D7E69B-7DB9-49DF-A060-F866A0A32AB0}"/>
              </a:ext>
            </a:extLst>
          </p:cNvPr>
          <p:cNvSpPr/>
          <p:nvPr/>
        </p:nvSpPr>
        <p:spPr>
          <a:xfrm>
            <a:off x="3572722" y="2285899"/>
            <a:ext cx="1627929" cy="9279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3F6B1F2A-367F-44FC-88CE-15DE65EA6472}"/>
              </a:ext>
            </a:extLst>
          </p:cNvPr>
          <p:cNvSpPr/>
          <p:nvPr/>
        </p:nvSpPr>
        <p:spPr>
          <a:xfrm>
            <a:off x="5200651" y="2285899"/>
            <a:ext cx="1627929" cy="9279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100D6351-C20A-4DE0-816D-9B984BD7F33F}"/>
              </a:ext>
            </a:extLst>
          </p:cNvPr>
          <p:cNvSpPr/>
          <p:nvPr/>
        </p:nvSpPr>
        <p:spPr>
          <a:xfrm>
            <a:off x="3649348" y="2367181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98385EF5-945B-41B7-BCD0-97625B61CFDB}"/>
              </a:ext>
            </a:extLst>
          </p:cNvPr>
          <p:cNvSpPr/>
          <p:nvPr/>
        </p:nvSpPr>
        <p:spPr>
          <a:xfrm>
            <a:off x="4386688" y="2367181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51C2F620-D4AC-4B1D-A789-830B337C799E}"/>
              </a:ext>
            </a:extLst>
          </p:cNvPr>
          <p:cNvSpPr/>
          <p:nvPr/>
        </p:nvSpPr>
        <p:spPr>
          <a:xfrm>
            <a:off x="5277275" y="2363792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1029555C-94FE-4AD7-AA4A-CF8AE59057FF}"/>
              </a:ext>
            </a:extLst>
          </p:cNvPr>
          <p:cNvSpPr/>
          <p:nvPr/>
        </p:nvSpPr>
        <p:spPr>
          <a:xfrm>
            <a:off x="6014615" y="2363792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2157C33E-3DB8-4229-AEC3-62ED56175174}"/>
              </a:ext>
            </a:extLst>
          </p:cNvPr>
          <p:cNvSpPr/>
          <p:nvPr/>
        </p:nvSpPr>
        <p:spPr>
          <a:xfrm>
            <a:off x="6987542" y="2285899"/>
            <a:ext cx="1627929" cy="9279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6DA3BB69-4E06-4607-B8DC-B65FD189E0B4}"/>
              </a:ext>
            </a:extLst>
          </p:cNvPr>
          <p:cNvSpPr/>
          <p:nvPr/>
        </p:nvSpPr>
        <p:spPr>
          <a:xfrm>
            <a:off x="8615471" y="2285899"/>
            <a:ext cx="1627929" cy="9279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8EE9B5AD-04A0-4416-8E74-B596DBFB95BC}"/>
              </a:ext>
            </a:extLst>
          </p:cNvPr>
          <p:cNvSpPr/>
          <p:nvPr/>
        </p:nvSpPr>
        <p:spPr>
          <a:xfrm>
            <a:off x="7064168" y="2367181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46ABAF57-A3E6-486C-A11A-A87CB4B8D8B2}"/>
              </a:ext>
            </a:extLst>
          </p:cNvPr>
          <p:cNvSpPr/>
          <p:nvPr/>
        </p:nvSpPr>
        <p:spPr>
          <a:xfrm>
            <a:off x="7801508" y="2367181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E417DD67-65DD-424A-94B5-DA3E4B100033}"/>
              </a:ext>
            </a:extLst>
          </p:cNvPr>
          <p:cNvSpPr/>
          <p:nvPr/>
        </p:nvSpPr>
        <p:spPr>
          <a:xfrm>
            <a:off x="8692095" y="2363792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AAD81A38-7422-4E12-9909-7CD3FFBFE3F5}"/>
              </a:ext>
            </a:extLst>
          </p:cNvPr>
          <p:cNvSpPr/>
          <p:nvPr/>
        </p:nvSpPr>
        <p:spPr>
          <a:xfrm>
            <a:off x="9429435" y="2363792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06993655-1EDB-4326-996D-7775505914E7}"/>
              </a:ext>
            </a:extLst>
          </p:cNvPr>
          <p:cNvCxnSpPr/>
          <p:nvPr/>
        </p:nvCxnSpPr>
        <p:spPr>
          <a:xfrm flipH="1">
            <a:off x="5303520" y="1232747"/>
            <a:ext cx="305648" cy="16933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925E46AB-F228-495D-93D2-7C90D7D73BF8}"/>
              </a:ext>
            </a:extLst>
          </p:cNvPr>
          <p:cNvCxnSpPr>
            <a:cxnSpLocks/>
          </p:cNvCxnSpPr>
          <p:nvPr/>
        </p:nvCxnSpPr>
        <p:spPr>
          <a:xfrm>
            <a:off x="5303520" y="1255501"/>
            <a:ext cx="305648" cy="16933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1C3F7675-8AA8-4749-A1F4-103002984A03}"/>
              </a:ext>
            </a:extLst>
          </p:cNvPr>
          <p:cNvSpPr/>
          <p:nvPr/>
        </p:nvSpPr>
        <p:spPr>
          <a:xfrm>
            <a:off x="69850" y="3714433"/>
            <a:ext cx="3420534" cy="10905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ACC7B1FD-6F6C-44F2-A161-42480576CE3E}"/>
              </a:ext>
            </a:extLst>
          </p:cNvPr>
          <p:cNvSpPr/>
          <p:nvPr/>
        </p:nvSpPr>
        <p:spPr>
          <a:xfrm>
            <a:off x="3490384" y="3714433"/>
            <a:ext cx="3420534" cy="10905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83A02113-F477-42E4-8404-38D5105F21B4}"/>
              </a:ext>
            </a:extLst>
          </p:cNvPr>
          <p:cNvSpPr/>
          <p:nvPr/>
        </p:nvSpPr>
        <p:spPr>
          <a:xfrm>
            <a:off x="6910918" y="3714433"/>
            <a:ext cx="3420534" cy="10905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87E0D9FC-FA91-4F0E-9B06-FD2128609DE7}"/>
              </a:ext>
            </a:extLst>
          </p:cNvPr>
          <p:cNvSpPr/>
          <p:nvPr/>
        </p:nvSpPr>
        <p:spPr>
          <a:xfrm>
            <a:off x="157902" y="3795712"/>
            <a:ext cx="1627929" cy="9279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79908F15-37D1-414D-BA4E-132ACB5A76F1}"/>
              </a:ext>
            </a:extLst>
          </p:cNvPr>
          <p:cNvSpPr/>
          <p:nvPr/>
        </p:nvSpPr>
        <p:spPr>
          <a:xfrm>
            <a:off x="1785831" y="3795712"/>
            <a:ext cx="1627929" cy="9279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42ACBD82-E5C9-428F-BBEB-381222E316F3}"/>
              </a:ext>
            </a:extLst>
          </p:cNvPr>
          <p:cNvSpPr/>
          <p:nvPr/>
        </p:nvSpPr>
        <p:spPr>
          <a:xfrm>
            <a:off x="234528" y="3876994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E51140F1-5CF9-4E22-AED8-F246CBB2FC40}"/>
              </a:ext>
            </a:extLst>
          </p:cNvPr>
          <p:cNvSpPr/>
          <p:nvPr/>
        </p:nvSpPr>
        <p:spPr>
          <a:xfrm>
            <a:off x="971868" y="3876994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CC3B8A4A-81FC-44F6-A89E-9E1CA7B82C10}"/>
              </a:ext>
            </a:extLst>
          </p:cNvPr>
          <p:cNvSpPr/>
          <p:nvPr/>
        </p:nvSpPr>
        <p:spPr>
          <a:xfrm>
            <a:off x="1862455" y="3873605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02E265D3-F55E-4D7C-838E-C05E51A76C22}"/>
              </a:ext>
            </a:extLst>
          </p:cNvPr>
          <p:cNvSpPr/>
          <p:nvPr/>
        </p:nvSpPr>
        <p:spPr>
          <a:xfrm>
            <a:off x="2599795" y="3873605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A63DD29F-502B-48E0-BD72-EB664E2F7A99}"/>
              </a:ext>
            </a:extLst>
          </p:cNvPr>
          <p:cNvSpPr/>
          <p:nvPr/>
        </p:nvSpPr>
        <p:spPr>
          <a:xfrm>
            <a:off x="3572722" y="3805772"/>
            <a:ext cx="1627929" cy="9279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1E6E70EE-7828-4DCB-8043-C9CBE34A98C5}"/>
              </a:ext>
            </a:extLst>
          </p:cNvPr>
          <p:cNvSpPr/>
          <p:nvPr/>
        </p:nvSpPr>
        <p:spPr>
          <a:xfrm>
            <a:off x="5200651" y="3805772"/>
            <a:ext cx="1627929" cy="9279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A76218F5-8861-43AB-B50C-DF0EF2C1CC0E}"/>
              </a:ext>
            </a:extLst>
          </p:cNvPr>
          <p:cNvSpPr/>
          <p:nvPr/>
        </p:nvSpPr>
        <p:spPr>
          <a:xfrm>
            <a:off x="3649348" y="3887054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5A1601C9-4BFB-471D-9931-BE0BE153F4C1}"/>
              </a:ext>
            </a:extLst>
          </p:cNvPr>
          <p:cNvSpPr/>
          <p:nvPr/>
        </p:nvSpPr>
        <p:spPr>
          <a:xfrm>
            <a:off x="4386688" y="3887054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DF2453D7-E665-47AC-930A-663C3D4CB773}"/>
              </a:ext>
            </a:extLst>
          </p:cNvPr>
          <p:cNvSpPr/>
          <p:nvPr/>
        </p:nvSpPr>
        <p:spPr>
          <a:xfrm>
            <a:off x="5277275" y="3883665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02DD6A5C-BEF8-4336-B084-D900222E6B94}"/>
              </a:ext>
            </a:extLst>
          </p:cNvPr>
          <p:cNvSpPr/>
          <p:nvPr/>
        </p:nvSpPr>
        <p:spPr>
          <a:xfrm>
            <a:off x="6014615" y="3883665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C0E22F69-7617-4809-AF19-21D31F4C83DE}"/>
              </a:ext>
            </a:extLst>
          </p:cNvPr>
          <p:cNvSpPr/>
          <p:nvPr/>
        </p:nvSpPr>
        <p:spPr>
          <a:xfrm>
            <a:off x="6987542" y="3805772"/>
            <a:ext cx="1627929" cy="9279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45F93174-9F86-4503-9F1D-611713833B68}"/>
              </a:ext>
            </a:extLst>
          </p:cNvPr>
          <p:cNvSpPr/>
          <p:nvPr/>
        </p:nvSpPr>
        <p:spPr>
          <a:xfrm>
            <a:off x="8615471" y="3805772"/>
            <a:ext cx="1627929" cy="9279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1096B523-CFCD-4094-9EF1-5ECEABB82504}"/>
              </a:ext>
            </a:extLst>
          </p:cNvPr>
          <p:cNvSpPr/>
          <p:nvPr/>
        </p:nvSpPr>
        <p:spPr>
          <a:xfrm>
            <a:off x="7064168" y="3887054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2411D344-72A0-4365-80DE-1CF61F262403}"/>
              </a:ext>
            </a:extLst>
          </p:cNvPr>
          <p:cNvSpPr/>
          <p:nvPr/>
        </p:nvSpPr>
        <p:spPr>
          <a:xfrm>
            <a:off x="7801508" y="3887054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A13A85A6-2055-436C-93AE-3A48C49E47DE}"/>
              </a:ext>
            </a:extLst>
          </p:cNvPr>
          <p:cNvSpPr/>
          <p:nvPr/>
        </p:nvSpPr>
        <p:spPr>
          <a:xfrm>
            <a:off x="8692095" y="3883665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7A8C0ED1-A2A4-44A0-AC18-C65737910C8D}"/>
              </a:ext>
            </a:extLst>
          </p:cNvPr>
          <p:cNvSpPr/>
          <p:nvPr/>
        </p:nvSpPr>
        <p:spPr>
          <a:xfrm>
            <a:off x="9429435" y="3883665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7947650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7EE25A-DBC2-4E47-A060-2CD23D011B5E}"/>
              </a:ext>
            </a:extLst>
          </p:cNvPr>
          <p:cNvSpPr txBox="1"/>
          <p:nvPr/>
        </p:nvSpPr>
        <p:spPr>
          <a:xfrm>
            <a:off x="401080" y="890068"/>
            <a:ext cx="596188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np.arange(12).reshape  (3,2,2)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 = np.swapaxes(a, 0, 2) # (2,2,3)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7EB4AEF7-BEC6-4483-964E-27486BF4CBFC}"/>
              </a:ext>
            </a:extLst>
          </p:cNvPr>
          <p:cNvCxnSpPr/>
          <p:nvPr/>
        </p:nvCxnSpPr>
        <p:spPr>
          <a:xfrm flipH="1">
            <a:off x="5330613" y="1232747"/>
            <a:ext cx="596054" cy="18965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6ED3B89D-F696-4871-A01E-BD2F111DCFF3}"/>
              </a:ext>
            </a:extLst>
          </p:cNvPr>
          <p:cNvCxnSpPr>
            <a:cxnSpLocks/>
          </p:cNvCxnSpPr>
          <p:nvPr/>
        </p:nvCxnSpPr>
        <p:spPr>
          <a:xfrm>
            <a:off x="5330613" y="1232747"/>
            <a:ext cx="596054" cy="16764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148B28B4-7457-4325-9C64-57565D443CE8}"/>
              </a:ext>
            </a:extLst>
          </p:cNvPr>
          <p:cNvSpPr/>
          <p:nvPr/>
        </p:nvSpPr>
        <p:spPr>
          <a:xfrm>
            <a:off x="69850" y="2194560"/>
            <a:ext cx="3420534" cy="10905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AFC39548-BFC4-4800-9B2B-B825A8CBBA51}"/>
              </a:ext>
            </a:extLst>
          </p:cNvPr>
          <p:cNvSpPr/>
          <p:nvPr/>
        </p:nvSpPr>
        <p:spPr>
          <a:xfrm>
            <a:off x="3490384" y="2194560"/>
            <a:ext cx="3420534" cy="10905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F451C07B-6437-4D8E-B333-E9F2F46FEA13}"/>
              </a:ext>
            </a:extLst>
          </p:cNvPr>
          <p:cNvSpPr/>
          <p:nvPr/>
        </p:nvSpPr>
        <p:spPr>
          <a:xfrm>
            <a:off x="6910918" y="2194560"/>
            <a:ext cx="3420534" cy="10905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645C35EA-9FCF-4056-8A46-048168D67B9F}"/>
              </a:ext>
            </a:extLst>
          </p:cNvPr>
          <p:cNvSpPr/>
          <p:nvPr/>
        </p:nvSpPr>
        <p:spPr>
          <a:xfrm>
            <a:off x="157902" y="2275839"/>
            <a:ext cx="1627929" cy="9279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F8C95FDE-FE84-4689-8A84-4CDA5B1589C9}"/>
              </a:ext>
            </a:extLst>
          </p:cNvPr>
          <p:cNvSpPr/>
          <p:nvPr/>
        </p:nvSpPr>
        <p:spPr>
          <a:xfrm>
            <a:off x="1785831" y="2275839"/>
            <a:ext cx="1627929" cy="9279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4761421B-0F92-4E64-B304-ACAA45A0288C}"/>
              </a:ext>
            </a:extLst>
          </p:cNvPr>
          <p:cNvSpPr/>
          <p:nvPr/>
        </p:nvSpPr>
        <p:spPr>
          <a:xfrm>
            <a:off x="234528" y="2357121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D8BE5CDA-0A52-4CAE-96B5-695AF8C4DE13}"/>
              </a:ext>
            </a:extLst>
          </p:cNvPr>
          <p:cNvSpPr/>
          <p:nvPr/>
        </p:nvSpPr>
        <p:spPr>
          <a:xfrm>
            <a:off x="971868" y="2357121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5140106F-84CE-434A-A7C2-636A7F83F4FC}"/>
              </a:ext>
            </a:extLst>
          </p:cNvPr>
          <p:cNvSpPr/>
          <p:nvPr/>
        </p:nvSpPr>
        <p:spPr>
          <a:xfrm>
            <a:off x="1862455" y="2353732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C165FF35-5F79-4212-81C4-788C4B80640F}"/>
              </a:ext>
            </a:extLst>
          </p:cNvPr>
          <p:cNvSpPr/>
          <p:nvPr/>
        </p:nvSpPr>
        <p:spPr>
          <a:xfrm>
            <a:off x="2599795" y="2353732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A62C44E2-5F58-451C-BF8D-976C5323F1EE}"/>
              </a:ext>
            </a:extLst>
          </p:cNvPr>
          <p:cNvSpPr/>
          <p:nvPr/>
        </p:nvSpPr>
        <p:spPr>
          <a:xfrm>
            <a:off x="3572722" y="2285899"/>
            <a:ext cx="1627929" cy="9279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2DE3CE5E-00AD-4651-9B45-C5A0E6DBF7D4}"/>
              </a:ext>
            </a:extLst>
          </p:cNvPr>
          <p:cNvSpPr/>
          <p:nvPr/>
        </p:nvSpPr>
        <p:spPr>
          <a:xfrm>
            <a:off x="5200651" y="2285899"/>
            <a:ext cx="1627929" cy="9279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BB9A3F5D-F20E-4B0A-A395-47964714ACCE}"/>
              </a:ext>
            </a:extLst>
          </p:cNvPr>
          <p:cNvSpPr/>
          <p:nvPr/>
        </p:nvSpPr>
        <p:spPr>
          <a:xfrm>
            <a:off x="3649348" y="2367181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06D71857-FCB0-4DE4-9449-7DAAC765A6F0}"/>
              </a:ext>
            </a:extLst>
          </p:cNvPr>
          <p:cNvSpPr/>
          <p:nvPr/>
        </p:nvSpPr>
        <p:spPr>
          <a:xfrm>
            <a:off x="4386688" y="2367181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D56036BA-CBF5-488B-B376-5AD4AA00B8AC}"/>
              </a:ext>
            </a:extLst>
          </p:cNvPr>
          <p:cNvSpPr/>
          <p:nvPr/>
        </p:nvSpPr>
        <p:spPr>
          <a:xfrm>
            <a:off x="5277275" y="2363792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5DFA7A1F-2C5F-486E-BA18-7C60D58BC1FB}"/>
              </a:ext>
            </a:extLst>
          </p:cNvPr>
          <p:cNvSpPr/>
          <p:nvPr/>
        </p:nvSpPr>
        <p:spPr>
          <a:xfrm>
            <a:off x="6014615" y="2363792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1A61C10C-F2DB-46C3-9BC2-95BF93891EAA}"/>
              </a:ext>
            </a:extLst>
          </p:cNvPr>
          <p:cNvSpPr/>
          <p:nvPr/>
        </p:nvSpPr>
        <p:spPr>
          <a:xfrm>
            <a:off x="6987542" y="2285899"/>
            <a:ext cx="1627929" cy="9279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3817B48A-D89A-42C9-B864-74C289890FCD}"/>
              </a:ext>
            </a:extLst>
          </p:cNvPr>
          <p:cNvSpPr/>
          <p:nvPr/>
        </p:nvSpPr>
        <p:spPr>
          <a:xfrm>
            <a:off x="8615471" y="2285899"/>
            <a:ext cx="1627929" cy="9279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8B179B83-3E09-4AFC-B0A8-BEF085753C76}"/>
              </a:ext>
            </a:extLst>
          </p:cNvPr>
          <p:cNvSpPr/>
          <p:nvPr/>
        </p:nvSpPr>
        <p:spPr>
          <a:xfrm>
            <a:off x="7064168" y="2367181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6F9F95F2-BF39-4150-A09E-7DF2B91E3126}"/>
              </a:ext>
            </a:extLst>
          </p:cNvPr>
          <p:cNvSpPr/>
          <p:nvPr/>
        </p:nvSpPr>
        <p:spPr>
          <a:xfrm>
            <a:off x="7801508" y="2367181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0D48F080-E22A-44FC-B7B2-FA32124F67EB}"/>
              </a:ext>
            </a:extLst>
          </p:cNvPr>
          <p:cNvSpPr/>
          <p:nvPr/>
        </p:nvSpPr>
        <p:spPr>
          <a:xfrm>
            <a:off x="8692095" y="2363792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645E0A81-59E8-4D24-817E-D60CF183D269}"/>
              </a:ext>
            </a:extLst>
          </p:cNvPr>
          <p:cNvSpPr/>
          <p:nvPr/>
        </p:nvSpPr>
        <p:spPr>
          <a:xfrm>
            <a:off x="9429435" y="2363792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A23408A1-A766-41FC-BF27-621E8E7BDD19}"/>
              </a:ext>
            </a:extLst>
          </p:cNvPr>
          <p:cNvSpPr/>
          <p:nvPr/>
        </p:nvSpPr>
        <p:spPr>
          <a:xfrm>
            <a:off x="69849" y="3982720"/>
            <a:ext cx="5130801" cy="10905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26E12583-4834-441F-B7BE-E152632A53B6}"/>
              </a:ext>
            </a:extLst>
          </p:cNvPr>
          <p:cNvSpPr/>
          <p:nvPr/>
        </p:nvSpPr>
        <p:spPr>
          <a:xfrm>
            <a:off x="5200650" y="3982720"/>
            <a:ext cx="5130801" cy="10905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87707B2B-DE3B-47B4-8FB9-48D2A0C2DDCA}"/>
              </a:ext>
            </a:extLst>
          </p:cNvPr>
          <p:cNvSpPr/>
          <p:nvPr/>
        </p:nvSpPr>
        <p:spPr>
          <a:xfrm>
            <a:off x="157902" y="4060615"/>
            <a:ext cx="2483063" cy="93323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369ED251-269D-43B6-915D-07F4BC7B9C5E}"/>
              </a:ext>
            </a:extLst>
          </p:cNvPr>
          <p:cNvSpPr/>
          <p:nvPr/>
        </p:nvSpPr>
        <p:spPr>
          <a:xfrm>
            <a:off x="2640965" y="4060615"/>
            <a:ext cx="2483063" cy="93323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D21B5345-E07A-4D8F-BF62-EFCF5AD90E84}"/>
              </a:ext>
            </a:extLst>
          </p:cNvPr>
          <p:cNvSpPr/>
          <p:nvPr/>
        </p:nvSpPr>
        <p:spPr>
          <a:xfrm>
            <a:off x="234524" y="4138510"/>
            <a:ext cx="776609" cy="77215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6ECCC2F8-B4AE-4253-8EE0-BF34F4378EDA}"/>
              </a:ext>
            </a:extLst>
          </p:cNvPr>
          <p:cNvSpPr/>
          <p:nvPr/>
        </p:nvSpPr>
        <p:spPr>
          <a:xfrm>
            <a:off x="1011129" y="4138509"/>
            <a:ext cx="776609" cy="77215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50812FAB-8D4A-42E7-AB2F-7621D22EC227}"/>
              </a:ext>
            </a:extLst>
          </p:cNvPr>
          <p:cNvSpPr/>
          <p:nvPr/>
        </p:nvSpPr>
        <p:spPr>
          <a:xfrm>
            <a:off x="1787734" y="4138508"/>
            <a:ext cx="776609" cy="77215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8159C70F-D7D1-4531-AEFB-A9C84F9C9019}"/>
              </a:ext>
            </a:extLst>
          </p:cNvPr>
          <p:cNvSpPr/>
          <p:nvPr/>
        </p:nvSpPr>
        <p:spPr>
          <a:xfrm>
            <a:off x="2717586" y="4138510"/>
            <a:ext cx="776609" cy="77215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78E6C09D-EDE2-47E8-84CA-4082917D50F3}"/>
              </a:ext>
            </a:extLst>
          </p:cNvPr>
          <p:cNvSpPr/>
          <p:nvPr/>
        </p:nvSpPr>
        <p:spPr>
          <a:xfrm>
            <a:off x="3494191" y="4138509"/>
            <a:ext cx="776609" cy="77215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23F79A06-15B3-4318-AB4B-FE930A4EFEEA}"/>
              </a:ext>
            </a:extLst>
          </p:cNvPr>
          <p:cNvSpPr/>
          <p:nvPr/>
        </p:nvSpPr>
        <p:spPr>
          <a:xfrm>
            <a:off x="4270796" y="4138508"/>
            <a:ext cx="776609" cy="77215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B1E73652-22FB-4A71-816A-E2E5936A5F02}"/>
              </a:ext>
            </a:extLst>
          </p:cNvPr>
          <p:cNvSpPr/>
          <p:nvPr/>
        </p:nvSpPr>
        <p:spPr>
          <a:xfrm>
            <a:off x="5288703" y="4060615"/>
            <a:ext cx="2483063" cy="93323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128B37C3-1DE3-4920-80BB-40F38C102B8F}"/>
              </a:ext>
            </a:extLst>
          </p:cNvPr>
          <p:cNvSpPr/>
          <p:nvPr/>
        </p:nvSpPr>
        <p:spPr>
          <a:xfrm>
            <a:off x="7771766" y="4060615"/>
            <a:ext cx="2483063" cy="93323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ED4F3B8C-3545-43E0-9023-BEC2D90BBC7A}"/>
              </a:ext>
            </a:extLst>
          </p:cNvPr>
          <p:cNvSpPr/>
          <p:nvPr/>
        </p:nvSpPr>
        <p:spPr>
          <a:xfrm>
            <a:off x="5365325" y="4138510"/>
            <a:ext cx="776609" cy="77215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02FE27D6-7B2E-47BB-9C24-F5E4AA54D5F5}"/>
              </a:ext>
            </a:extLst>
          </p:cNvPr>
          <p:cNvSpPr/>
          <p:nvPr/>
        </p:nvSpPr>
        <p:spPr>
          <a:xfrm>
            <a:off x="6141930" y="4138509"/>
            <a:ext cx="776609" cy="77215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DE99CC82-D09F-44EF-ABF6-5337FE66C9BE}"/>
              </a:ext>
            </a:extLst>
          </p:cNvPr>
          <p:cNvSpPr/>
          <p:nvPr/>
        </p:nvSpPr>
        <p:spPr>
          <a:xfrm>
            <a:off x="6918535" y="4138508"/>
            <a:ext cx="776609" cy="77215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EF8BFBC9-A075-4EE4-AE48-B4FA44600CD0}"/>
              </a:ext>
            </a:extLst>
          </p:cNvPr>
          <p:cNvSpPr/>
          <p:nvPr/>
        </p:nvSpPr>
        <p:spPr>
          <a:xfrm>
            <a:off x="7848387" y="4138510"/>
            <a:ext cx="776609" cy="77215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27961CD5-4F1E-4A6E-9214-BCD24241AA35}"/>
              </a:ext>
            </a:extLst>
          </p:cNvPr>
          <p:cNvSpPr/>
          <p:nvPr/>
        </p:nvSpPr>
        <p:spPr>
          <a:xfrm>
            <a:off x="8624992" y="4138509"/>
            <a:ext cx="776609" cy="77215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9CE23FAC-BF5F-4CD6-B51A-9AD309B50409}"/>
              </a:ext>
            </a:extLst>
          </p:cNvPr>
          <p:cNvSpPr/>
          <p:nvPr/>
        </p:nvSpPr>
        <p:spPr>
          <a:xfrm>
            <a:off x="9401597" y="4138508"/>
            <a:ext cx="776609" cy="77215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9271342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7EE25A-DBC2-4E47-A060-2CD23D011B5E}"/>
              </a:ext>
            </a:extLst>
          </p:cNvPr>
          <p:cNvSpPr txBox="1"/>
          <p:nvPr/>
        </p:nvSpPr>
        <p:spPr>
          <a:xfrm>
            <a:off x="401080" y="890068"/>
            <a:ext cx="63017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np.arange(24).reshape  (2,3,2,2)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 = np.swapaxes(a, 0, 2) # (2,3,2,2)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148B28B4-7457-4325-9C64-57565D443CE8}"/>
              </a:ext>
            </a:extLst>
          </p:cNvPr>
          <p:cNvSpPr/>
          <p:nvPr/>
        </p:nvSpPr>
        <p:spPr>
          <a:xfrm>
            <a:off x="69850" y="1913779"/>
            <a:ext cx="3420534" cy="10905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AFC39548-BFC4-4800-9B2B-B825A8CBBA51}"/>
              </a:ext>
            </a:extLst>
          </p:cNvPr>
          <p:cNvSpPr/>
          <p:nvPr/>
        </p:nvSpPr>
        <p:spPr>
          <a:xfrm>
            <a:off x="3490384" y="1913779"/>
            <a:ext cx="3420534" cy="10905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F451C07B-6437-4D8E-B333-E9F2F46FEA13}"/>
              </a:ext>
            </a:extLst>
          </p:cNvPr>
          <p:cNvSpPr/>
          <p:nvPr/>
        </p:nvSpPr>
        <p:spPr>
          <a:xfrm>
            <a:off x="6910918" y="1913779"/>
            <a:ext cx="3420534" cy="10905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645C35EA-9FCF-4056-8A46-048168D67B9F}"/>
              </a:ext>
            </a:extLst>
          </p:cNvPr>
          <p:cNvSpPr/>
          <p:nvPr/>
        </p:nvSpPr>
        <p:spPr>
          <a:xfrm>
            <a:off x="157902" y="1995058"/>
            <a:ext cx="1627929" cy="9279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F8C95FDE-FE84-4689-8A84-4CDA5B1589C9}"/>
              </a:ext>
            </a:extLst>
          </p:cNvPr>
          <p:cNvSpPr/>
          <p:nvPr/>
        </p:nvSpPr>
        <p:spPr>
          <a:xfrm>
            <a:off x="1785831" y="1995058"/>
            <a:ext cx="1627929" cy="9279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4761421B-0F92-4E64-B304-ACAA45A0288C}"/>
              </a:ext>
            </a:extLst>
          </p:cNvPr>
          <p:cNvSpPr/>
          <p:nvPr/>
        </p:nvSpPr>
        <p:spPr>
          <a:xfrm>
            <a:off x="234528" y="2076340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D8BE5CDA-0A52-4CAE-96B5-695AF8C4DE13}"/>
              </a:ext>
            </a:extLst>
          </p:cNvPr>
          <p:cNvSpPr/>
          <p:nvPr/>
        </p:nvSpPr>
        <p:spPr>
          <a:xfrm>
            <a:off x="971868" y="2076340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5140106F-84CE-434A-A7C2-636A7F83F4FC}"/>
              </a:ext>
            </a:extLst>
          </p:cNvPr>
          <p:cNvSpPr/>
          <p:nvPr/>
        </p:nvSpPr>
        <p:spPr>
          <a:xfrm>
            <a:off x="1862455" y="2072951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C165FF35-5F79-4212-81C4-788C4B80640F}"/>
              </a:ext>
            </a:extLst>
          </p:cNvPr>
          <p:cNvSpPr/>
          <p:nvPr/>
        </p:nvSpPr>
        <p:spPr>
          <a:xfrm>
            <a:off x="2599795" y="2072951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A62C44E2-5F58-451C-BF8D-976C5323F1EE}"/>
              </a:ext>
            </a:extLst>
          </p:cNvPr>
          <p:cNvSpPr/>
          <p:nvPr/>
        </p:nvSpPr>
        <p:spPr>
          <a:xfrm>
            <a:off x="3572722" y="2005118"/>
            <a:ext cx="1627929" cy="9279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2DE3CE5E-00AD-4651-9B45-C5A0E6DBF7D4}"/>
              </a:ext>
            </a:extLst>
          </p:cNvPr>
          <p:cNvSpPr/>
          <p:nvPr/>
        </p:nvSpPr>
        <p:spPr>
          <a:xfrm>
            <a:off x="5200651" y="2005118"/>
            <a:ext cx="1627929" cy="9279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BB9A3F5D-F20E-4B0A-A395-47964714ACCE}"/>
              </a:ext>
            </a:extLst>
          </p:cNvPr>
          <p:cNvSpPr/>
          <p:nvPr/>
        </p:nvSpPr>
        <p:spPr>
          <a:xfrm>
            <a:off x="3649348" y="2086400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06D71857-FCB0-4DE4-9449-7DAAC765A6F0}"/>
              </a:ext>
            </a:extLst>
          </p:cNvPr>
          <p:cNvSpPr/>
          <p:nvPr/>
        </p:nvSpPr>
        <p:spPr>
          <a:xfrm>
            <a:off x="4386688" y="2086400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D56036BA-CBF5-488B-B376-5AD4AA00B8AC}"/>
              </a:ext>
            </a:extLst>
          </p:cNvPr>
          <p:cNvSpPr/>
          <p:nvPr/>
        </p:nvSpPr>
        <p:spPr>
          <a:xfrm>
            <a:off x="5277275" y="2083011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5DFA7A1F-2C5F-486E-BA18-7C60D58BC1FB}"/>
              </a:ext>
            </a:extLst>
          </p:cNvPr>
          <p:cNvSpPr/>
          <p:nvPr/>
        </p:nvSpPr>
        <p:spPr>
          <a:xfrm>
            <a:off x="6014615" y="2083011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1A61C10C-F2DB-46C3-9BC2-95BF93891EAA}"/>
              </a:ext>
            </a:extLst>
          </p:cNvPr>
          <p:cNvSpPr/>
          <p:nvPr/>
        </p:nvSpPr>
        <p:spPr>
          <a:xfrm>
            <a:off x="6987542" y="2005118"/>
            <a:ext cx="1627929" cy="9279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3817B48A-D89A-42C9-B864-74C289890FCD}"/>
              </a:ext>
            </a:extLst>
          </p:cNvPr>
          <p:cNvSpPr/>
          <p:nvPr/>
        </p:nvSpPr>
        <p:spPr>
          <a:xfrm>
            <a:off x="8615471" y="2005118"/>
            <a:ext cx="1627929" cy="9279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8B179B83-3E09-4AFC-B0A8-BEF085753C76}"/>
              </a:ext>
            </a:extLst>
          </p:cNvPr>
          <p:cNvSpPr/>
          <p:nvPr/>
        </p:nvSpPr>
        <p:spPr>
          <a:xfrm>
            <a:off x="7064168" y="2086400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6F9F95F2-BF39-4150-A09E-7DF2B91E3126}"/>
              </a:ext>
            </a:extLst>
          </p:cNvPr>
          <p:cNvSpPr/>
          <p:nvPr/>
        </p:nvSpPr>
        <p:spPr>
          <a:xfrm>
            <a:off x="7801508" y="2086400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0D48F080-E22A-44FC-B7B2-FA32124F67EB}"/>
              </a:ext>
            </a:extLst>
          </p:cNvPr>
          <p:cNvSpPr/>
          <p:nvPr/>
        </p:nvSpPr>
        <p:spPr>
          <a:xfrm>
            <a:off x="8692095" y="2083011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645E0A81-59E8-4D24-817E-D60CF183D269}"/>
              </a:ext>
            </a:extLst>
          </p:cNvPr>
          <p:cNvSpPr/>
          <p:nvPr/>
        </p:nvSpPr>
        <p:spPr>
          <a:xfrm>
            <a:off x="9429435" y="2083011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60F677D7-2107-4C1E-B70B-14C023FC0527}"/>
              </a:ext>
            </a:extLst>
          </p:cNvPr>
          <p:cNvCxnSpPr>
            <a:cxnSpLocks/>
          </p:cNvCxnSpPr>
          <p:nvPr/>
        </p:nvCxnSpPr>
        <p:spPr>
          <a:xfrm flipH="1">
            <a:off x="5277275" y="1246293"/>
            <a:ext cx="662938" cy="19642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C535B01F-84D3-4F60-A113-0EAF39C591EC}"/>
              </a:ext>
            </a:extLst>
          </p:cNvPr>
          <p:cNvCxnSpPr>
            <a:cxnSpLocks/>
          </p:cNvCxnSpPr>
          <p:nvPr/>
        </p:nvCxnSpPr>
        <p:spPr>
          <a:xfrm>
            <a:off x="5364480" y="1241954"/>
            <a:ext cx="575733" cy="16182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7D41A028-1BDB-4F69-82F6-4E3DBD6B7BB1}"/>
              </a:ext>
            </a:extLst>
          </p:cNvPr>
          <p:cNvSpPr/>
          <p:nvPr/>
        </p:nvSpPr>
        <p:spPr>
          <a:xfrm>
            <a:off x="69850" y="3010958"/>
            <a:ext cx="3420534" cy="10905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0C24F9B8-E082-4A5D-A405-179239850A96}"/>
              </a:ext>
            </a:extLst>
          </p:cNvPr>
          <p:cNvSpPr/>
          <p:nvPr/>
        </p:nvSpPr>
        <p:spPr>
          <a:xfrm>
            <a:off x="3490384" y="3010958"/>
            <a:ext cx="3420534" cy="10905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A278A3C7-A2B5-4B28-B999-50DBE5B702E6}"/>
              </a:ext>
            </a:extLst>
          </p:cNvPr>
          <p:cNvSpPr/>
          <p:nvPr/>
        </p:nvSpPr>
        <p:spPr>
          <a:xfrm>
            <a:off x="6910918" y="3010958"/>
            <a:ext cx="3420534" cy="10905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68206A8C-01E2-47E0-8975-B50A470CF70D}"/>
              </a:ext>
            </a:extLst>
          </p:cNvPr>
          <p:cNvSpPr/>
          <p:nvPr/>
        </p:nvSpPr>
        <p:spPr>
          <a:xfrm>
            <a:off x="157902" y="3092237"/>
            <a:ext cx="1627929" cy="9279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44903AF4-0333-49F0-A275-37C2C8B3A2D3}"/>
              </a:ext>
            </a:extLst>
          </p:cNvPr>
          <p:cNvSpPr/>
          <p:nvPr/>
        </p:nvSpPr>
        <p:spPr>
          <a:xfrm>
            <a:off x="1785831" y="3092237"/>
            <a:ext cx="1627929" cy="9279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581226B8-9EDE-42E9-8155-EC006B54E7B4}"/>
              </a:ext>
            </a:extLst>
          </p:cNvPr>
          <p:cNvSpPr/>
          <p:nvPr/>
        </p:nvSpPr>
        <p:spPr>
          <a:xfrm>
            <a:off x="234528" y="3173519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D1CB8720-72FC-4D41-BD1C-99B6368BB636}"/>
              </a:ext>
            </a:extLst>
          </p:cNvPr>
          <p:cNvSpPr/>
          <p:nvPr/>
        </p:nvSpPr>
        <p:spPr>
          <a:xfrm>
            <a:off x="971868" y="3173519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B3DF1D2D-5E97-45AB-A275-E0A3A342F445}"/>
              </a:ext>
            </a:extLst>
          </p:cNvPr>
          <p:cNvSpPr/>
          <p:nvPr/>
        </p:nvSpPr>
        <p:spPr>
          <a:xfrm>
            <a:off x="1862455" y="3170130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09A2410E-D6A3-480B-B297-C9E4E48B108C}"/>
              </a:ext>
            </a:extLst>
          </p:cNvPr>
          <p:cNvSpPr/>
          <p:nvPr/>
        </p:nvSpPr>
        <p:spPr>
          <a:xfrm>
            <a:off x="2599795" y="3170130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34E4AA29-52F9-4BD1-A4A9-EE3A05BAF288}"/>
              </a:ext>
            </a:extLst>
          </p:cNvPr>
          <p:cNvSpPr/>
          <p:nvPr/>
        </p:nvSpPr>
        <p:spPr>
          <a:xfrm>
            <a:off x="3572722" y="3102297"/>
            <a:ext cx="1627929" cy="9279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72F04D27-A156-439D-ACBA-C760FF07D0D3}"/>
              </a:ext>
            </a:extLst>
          </p:cNvPr>
          <p:cNvSpPr/>
          <p:nvPr/>
        </p:nvSpPr>
        <p:spPr>
          <a:xfrm>
            <a:off x="5200651" y="3102297"/>
            <a:ext cx="1627929" cy="9279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930CB08D-16B2-48C8-A921-1F12ED7794D1}"/>
              </a:ext>
            </a:extLst>
          </p:cNvPr>
          <p:cNvSpPr/>
          <p:nvPr/>
        </p:nvSpPr>
        <p:spPr>
          <a:xfrm>
            <a:off x="3649348" y="3183579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FE7431A5-C27E-4137-A8FE-C2E00F8A0133}"/>
              </a:ext>
            </a:extLst>
          </p:cNvPr>
          <p:cNvSpPr/>
          <p:nvPr/>
        </p:nvSpPr>
        <p:spPr>
          <a:xfrm>
            <a:off x="4386688" y="3183579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DBD50FF3-03FC-483C-88E8-FCABDA2F8440}"/>
              </a:ext>
            </a:extLst>
          </p:cNvPr>
          <p:cNvSpPr/>
          <p:nvPr/>
        </p:nvSpPr>
        <p:spPr>
          <a:xfrm>
            <a:off x="5277275" y="3180190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AD5ED196-B95F-40A8-9258-DDF005B85DE2}"/>
              </a:ext>
            </a:extLst>
          </p:cNvPr>
          <p:cNvSpPr/>
          <p:nvPr/>
        </p:nvSpPr>
        <p:spPr>
          <a:xfrm>
            <a:off x="6014615" y="3180190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D31C6338-D2FA-43EE-8553-F5669AD4BCE6}"/>
              </a:ext>
            </a:extLst>
          </p:cNvPr>
          <p:cNvSpPr/>
          <p:nvPr/>
        </p:nvSpPr>
        <p:spPr>
          <a:xfrm>
            <a:off x="6987542" y="3102297"/>
            <a:ext cx="1627929" cy="9279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997A544A-6310-407A-A7DE-0317796BB354}"/>
              </a:ext>
            </a:extLst>
          </p:cNvPr>
          <p:cNvSpPr/>
          <p:nvPr/>
        </p:nvSpPr>
        <p:spPr>
          <a:xfrm>
            <a:off x="8615471" y="3102297"/>
            <a:ext cx="1627929" cy="9279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4D8E2D57-114B-458E-B485-FD3CB866F555}"/>
              </a:ext>
            </a:extLst>
          </p:cNvPr>
          <p:cNvSpPr/>
          <p:nvPr/>
        </p:nvSpPr>
        <p:spPr>
          <a:xfrm>
            <a:off x="7064168" y="3183579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55E910AA-492D-4A8B-81B5-ED3B47DD38E9}"/>
              </a:ext>
            </a:extLst>
          </p:cNvPr>
          <p:cNvSpPr/>
          <p:nvPr/>
        </p:nvSpPr>
        <p:spPr>
          <a:xfrm>
            <a:off x="7801508" y="3183579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9DBFDF76-ADF7-4ACF-B95C-3976C78C7464}"/>
              </a:ext>
            </a:extLst>
          </p:cNvPr>
          <p:cNvSpPr/>
          <p:nvPr/>
        </p:nvSpPr>
        <p:spPr>
          <a:xfrm>
            <a:off x="8692095" y="3180190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61966E3F-8FC3-46C1-B451-26D4DD897517}"/>
              </a:ext>
            </a:extLst>
          </p:cNvPr>
          <p:cNvSpPr/>
          <p:nvPr/>
        </p:nvSpPr>
        <p:spPr>
          <a:xfrm>
            <a:off x="9429435" y="3180190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7A586A3E-A21D-4525-8CA4-E434D5731AD6}"/>
              </a:ext>
            </a:extLst>
          </p:cNvPr>
          <p:cNvSpPr/>
          <p:nvPr/>
        </p:nvSpPr>
        <p:spPr>
          <a:xfrm>
            <a:off x="89693" y="4315440"/>
            <a:ext cx="3420534" cy="10905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3705223A-E4AE-47FC-B2D1-6AB628968DE3}"/>
              </a:ext>
            </a:extLst>
          </p:cNvPr>
          <p:cNvSpPr/>
          <p:nvPr/>
        </p:nvSpPr>
        <p:spPr>
          <a:xfrm>
            <a:off x="3510227" y="4315440"/>
            <a:ext cx="3420534" cy="10905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079E0DE8-78FD-4A49-95FB-91400024D995}"/>
              </a:ext>
            </a:extLst>
          </p:cNvPr>
          <p:cNvSpPr/>
          <p:nvPr/>
        </p:nvSpPr>
        <p:spPr>
          <a:xfrm>
            <a:off x="6930761" y="4315440"/>
            <a:ext cx="3420534" cy="10905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DB7773EB-8861-452E-9785-F435874DDDF4}"/>
              </a:ext>
            </a:extLst>
          </p:cNvPr>
          <p:cNvSpPr/>
          <p:nvPr/>
        </p:nvSpPr>
        <p:spPr>
          <a:xfrm>
            <a:off x="177745" y="4396719"/>
            <a:ext cx="1627929" cy="9279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D61D2F6B-CE24-439B-B0B5-C2E388560488}"/>
              </a:ext>
            </a:extLst>
          </p:cNvPr>
          <p:cNvSpPr/>
          <p:nvPr/>
        </p:nvSpPr>
        <p:spPr>
          <a:xfrm>
            <a:off x="1805674" y="4396719"/>
            <a:ext cx="1627929" cy="9279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D1D8E12F-8624-4841-B4F6-5380723FEF6C}"/>
              </a:ext>
            </a:extLst>
          </p:cNvPr>
          <p:cNvSpPr/>
          <p:nvPr/>
        </p:nvSpPr>
        <p:spPr>
          <a:xfrm>
            <a:off x="254371" y="4478001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9D799148-911D-4DAB-871F-90694FB72B87}"/>
              </a:ext>
            </a:extLst>
          </p:cNvPr>
          <p:cNvSpPr/>
          <p:nvPr/>
        </p:nvSpPr>
        <p:spPr>
          <a:xfrm>
            <a:off x="991711" y="4478001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BDE52AEA-4949-489A-A8BE-BEC0E9C9BCB0}"/>
              </a:ext>
            </a:extLst>
          </p:cNvPr>
          <p:cNvSpPr/>
          <p:nvPr/>
        </p:nvSpPr>
        <p:spPr>
          <a:xfrm>
            <a:off x="1882298" y="4474612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4FF4CA7D-3DBA-4B12-84D2-4506F41FBE01}"/>
              </a:ext>
            </a:extLst>
          </p:cNvPr>
          <p:cNvSpPr/>
          <p:nvPr/>
        </p:nvSpPr>
        <p:spPr>
          <a:xfrm>
            <a:off x="2619638" y="4474612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1DB24705-D7BF-4927-8497-1B1230895933}"/>
              </a:ext>
            </a:extLst>
          </p:cNvPr>
          <p:cNvSpPr/>
          <p:nvPr/>
        </p:nvSpPr>
        <p:spPr>
          <a:xfrm>
            <a:off x="3592565" y="4406779"/>
            <a:ext cx="1627929" cy="9279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DFD4739C-645F-4432-9015-47F6FE9CA4E0}"/>
              </a:ext>
            </a:extLst>
          </p:cNvPr>
          <p:cNvSpPr/>
          <p:nvPr/>
        </p:nvSpPr>
        <p:spPr>
          <a:xfrm>
            <a:off x="5220494" y="4406779"/>
            <a:ext cx="1627929" cy="9279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A3086CE3-57A1-451C-BF0B-102618662C9F}"/>
              </a:ext>
            </a:extLst>
          </p:cNvPr>
          <p:cNvSpPr/>
          <p:nvPr/>
        </p:nvSpPr>
        <p:spPr>
          <a:xfrm>
            <a:off x="3669191" y="4488061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C05435F0-20FC-45F2-B78D-AC8853356D6D}"/>
              </a:ext>
            </a:extLst>
          </p:cNvPr>
          <p:cNvSpPr/>
          <p:nvPr/>
        </p:nvSpPr>
        <p:spPr>
          <a:xfrm>
            <a:off x="4406531" y="4488061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1E062210-CD12-4298-A4F1-FAEC35F68BCD}"/>
              </a:ext>
            </a:extLst>
          </p:cNvPr>
          <p:cNvSpPr/>
          <p:nvPr/>
        </p:nvSpPr>
        <p:spPr>
          <a:xfrm>
            <a:off x="5297118" y="4484672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FB13726E-ACB9-4343-A8E1-50321D28EC90}"/>
              </a:ext>
            </a:extLst>
          </p:cNvPr>
          <p:cNvSpPr/>
          <p:nvPr/>
        </p:nvSpPr>
        <p:spPr>
          <a:xfrm>
            <a:off x="6034458" y="4484672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6B0B672C-AC62-41F1-9220-8D013EC09358}"/>
              </a:ext>
            </a:extLst>
          </p:cNvPr>
          <p:cNvSpPr/>
          <p:nvPr/>
        </p:nvSpPr>
        <p:spPr>
          <a:xfrm>
            <a:off x="7007385" y="4406779"/>
            <a:ext cx="1627929" cy="9279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1C3DABE0-7794-4C10-BFCD-55247EC5BEF7}"/>
              </a:ext>
            </a:extLst>
          </p:cNvPr>
          <p:cNvSpPr/>
          <p:nvPr/>
        </p:nvSpPr>
        <p:spPr>
          <a:xfrm>
            <a:off x="8635314" y="4406779"/>
            <a:ext cx="1627929" cy="9279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3D1EF2EE-D6AC-4AC9-A86C-DC379CB515F0}"/>
              </a:ext>
            </a:extLst>
          </p:cNvPr>
          <p:cNvSpPr/>
          <p:nvPr/>
        </p:nvSpPr>
        <p:spPr>
          <a:xfrm>
            <a:off x="7084011" y="4488061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627A25DC-DCA3-45F8-8909-46B6056F753B}"/>
              </a:ext>
            </a:extLst>
          </p:cNvPr>
          <p:cNvSpPr/>
          <p:nvPr/>
        </p:nvSpPr>
        <p:spPr>
          <a:xfrm>
            <a:off x="7821351" y="4488061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F160FFA3-87DC-4A88-ACE1-E3306DE50E0E}"/>
              </a:ext>
            </a:extLst>
          </p:cNvPr>
          <p:cNvSpPr/>
          <p:nvPr/>
        </p:nvSpPr>
        <p:spPr>
          <a:xfrm>
            <a:off x="8711938" y="4484672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25E878D3-C7EF-4990-A3BB-5C34A66E86E0}"/>
              </a:ext>
            </a:extLst>
          </p:cNvPr>
          <p:cNvSpPr/>
          <p:nvPr/>
        </p:nvSpPr>
        <p:spPr>
          <a:xfrm>
            <a:off x="9449278" y="4484672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11322F45-1961-4252-9332-5E0EC79F3E30}"/>
              </a:ext>
            </a:extLst>
          </p:cNvPr>
          <p:cNvSpPr/>
          <p:nvPr/>
        </p:nvSpPr>
        <p:spPr>
          <a:xfrm>
            <a:off x="89693" y="5412619"/>
            <a:ext cx="3420534" cy="10905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689F6C6F-0874-4684-A7DB-AFCA91B3E62F}"/>
              </a:ext>
            </a:extLst>
          </p:cNvPr>
          <p:cNvSpPr/>
          <p:nvPr/>
        </p:nvSpPr>
        <p:spPr>
          <a:xfrm>
            <a:off x="3510227" y="5412619"/>
            <a:ext cx="3420534" cy="10905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97E4F7B0-55B6-43B9-AB16-F01C6714C8B9}"/>
              </a:ext>
            </a:extLst>
          </p:cNvPr>
          <p:cNvSpPr/>
          <p:nvPr/>
        </p:nvSpPr>
        <p:spPr>
          <a:xfrm>
            <a:off x="6930761" y="5412619"/>
            <a:ext cx="3420534" cy="10905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5DCCF7A5-29B0-4562-98A0-3FBC17A9B8F4}"/>
              </a:ext>
            </a:extLst>
          </p:cNvPr>
          <p:cNvSpPr/>
          <p:nvPr/>
        </p:nvSpPr>
        <p:spPr>
          <a:xfrm>
            <a:off x="177745" y="5493898"/>
            <a:ext cx="1627929" cy="9279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CC604105-912F-4CC8-811F-5714916B631D}"/>
              </a:ext>
            </a:extLst>
          </p:cNvPr>
          <p:cNvSpPr/>
          <p:nvPr/>
        </p:nvSpPr>
        <p:spPr>
          <a:xfrm>
            <a:off x="1805674" y="5493898"/>
            <a:ext cx="1627929" cy="9279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9E1659AC-A66B-4DE5-B9CA-959B7231F71F}"/>
              </a:ext>
            </a:extLst>
          </p:cNvPr>
          <p:cNvSpPr/>
          <p:nvPr/>
        </p:nvSpPr>
        <p:spPr>
          <a:xfrm>
            <a:off x="254371" y="5575180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B3A2D6C0-4149-41E3-84A1-5512A1F4BD91}"/>
              </a:ext>
            </a:extLst>
          </p:cNvPr>
          <p:cNvSpPr/>
          <p:nvPr/>
        </p:nvSpPr>
        <p:spPr>
          <a:xfrm>
            <a:off x="991711" y="5575180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FBB4DCED-3D47-40A9-8673-1F8BE9C06E30}"/>
              </a:ext>
            </a:extLst>
          </p:cNvPr>
          <p:cNvSpPr/>
          <p:nvPr/>
        </p:nvSpPr>
        <p:spPr>
          <a:xfrm>
            <a:off x="1882298" y="5571791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C337E672-72A2-41DA-91B8-64E400BBC5C7}"/>
              </a:ext>
            </a:extLst>
          </p:cNvPr>
          <p:cNvSpPr/>
          <p:nvPr/>
        </p:nvSpPr>
        <p:spPr>
          <a:xfrm>
            <a:off x="2619638" y="5571791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0128F05B-1159-4B64-BAFD-92CB5D083F33}"/>
              </a:ext>
            </a:extLst>
          </p:cNvPr>
          <p:cNvSpPr/>
          <p:nvPr/>
        </p:nvSpPr>
        <p:spPr>
          <a:xfrm>
            <a:off x="3592565" y="5503958"/>
            <a:ext cx="1627929" cy="9279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FB01FBC2-AFDC-4530-8EAB-F4E96A663F11}"/>
              </a:ext>
            </a:extLst>
          </p:cNvPr>
          <p:cNvSpPr/>
          <p:nvPr/>
        </p:nvSpPr>
        <p:spPr>
          <a:xfrm>
            <a:off x="5220494" y="5503958"/>
            <a:ext cx="1627929" cy="9279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5B83A189-BD98-483F-90AB-BAE154BD2362}"/>
              </a:ext>
            </a:extLst>
          </p:cNvPr>
          <p:cNvSpPr/>
          <p:nvPr/>
        </p:nvSpPr>
        <p:spPr>
          <a:xfrm>
            <a:off x="3669191" y="5585240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B2759173-0D91-49F9-8D86-07FC71A7FFD6}"/>
              </a:ext>
            </a:extLst>
          </p:cNvPr>
          <p:cNvSpPr/>
          <p:nvPr/>
        </p:nvSpPr>
        <p:spPr>
          <a:xfrm>
            <a:off x="4406531" y="5585240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1A87322D-6061-44FC-A84D-F564806525E0}"/>
              </a:ext>
            </a:extLst>
          </p:cNvPr>
          <p:cNvSpPr/>
          <p:nvPr/>
        </p:nvSpPr>
        <p:spPr>
          <a:xfrm>
            <a:off x="5297118" y="5581851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4AE9959B-43F8-4F21-B534-E5BD1191799D}"/>
              </a:ext>
            </a:extLst>
          </p:cNvPr>
          <p:cNvSpPr/>
          <p:nvPr/>
        </p:nvSpPr>
        <p:spPr>
          <a:xfrm>
            <a:off x="6034458" y="5581851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A84E4938-7DAC-4385-95A8-835E2CD8FF2B}"/>
              </a:ext>
            </a:extLst>
          </p:cNvPr>
          <p:cNvSpPr/>
          <p:nvPr/>
        </p:nvSpPr>
        <p:spPr>
          <a:xfrm>
            <a:off x="7007385" y="5503958"/>
            <a:ext cx="1627929" cy="9279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1BD18DCB-1496-48D4-B8A3-25B052AA557D}"/>
              </a:ext>
            </a:extLst>
          </p:cNvPr>
          <p:cNvSpPr/>
          <p:nvPr/>
        </p:nvSpPr>
        <p:spPr>
          <a:xfrm>
            <a:off x="8635314" y="5503958"/>
            <a:ext cx="1627929" cy="9279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160D51E0-D953-437C-8D1B-599311355910}"/>
              </a:ext>
            </a:extLst>
          </p:cNvPr>
          <p:cNvSpPr/>
          <p:nvPr/>
        </p:nvSpPr>
        <p:spPr>
          <a:xfrm>
            <a:off x="7084011" y="5586057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232468DE-839C-4536-9ABF-D98FD33367F8}"/>
              </a:ext>
            </a:extLst>
          </p:cNvPr>
          <p:cNvSpPr/>
          <p:nvPr/>
        </p:nvSpPr>
        <p:spPr>
          <a:xfrm>
            <a:off x="7821351" y="5585240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511A1AC9-331D-4B56-86B8-07EC09D2BFE9}"/>
              </a:ext>
            </a:extLst>
          </p:cNvPr>
          <p:cNvSpPr/>
          <p:nvPr/>
        </p:nvSpPr>
        <p:spPr>
          <a:xfrm>
            <a:off x="8711938" y="5581851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4DB6A2C5-3C53-4D3C-87E6-EBDED9BDA73E}"/>
              </a:ext>
            </a:extLst>
          </p:cNvPr>
          <p:cNvSpPr/>
          <p:nvPr/>
        </p:nvSpPr>
        <p:spPr>
          <a:xfrm>
            <a:off x="9449278" y="5581851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6288224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7EE25A-DBC2-4E47-A060-2CD23D011B5E}"/>
              </a:ext>
            </a:extLst>
          </p:cNvPr>
          <p:cNvSpPr txBox="1"/>
          <p:nvPr/>
        </p:nvSpPr>
        <p:spPr>
          <a:xfrm>
            <a:off x="401080" y="890068"/>
            <a:ext cx="63017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np.arange(24).reshape  (2,3,2,2)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 = np.swapaxes(a, 1, 3) # (2,2,2,3)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148B28B4-7457-4325-9C64-57565D443CE8}"/>
              </a:ext>
            </a:extLst>
          </p:cNvPr>
          <p:cNvSpPr/>
          <p:nvPr/>
        </p:nvSpPr>
        <p:spPr>
          <a:xfrm>
            <a:off x="69850" y="1913779"/>
            <a:ext cx="3420534" cy="10905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AFC39548-BFC4-4800-9B2B-B825A8CBBA51}"/>
              </a:ext>
            </a:extLst>
          </p:cNvPr>
          <p:cNvSpPr/>
          <p:nvPr/>
        </p:nvSpPr>
        <p:spPr>
          <a:xfrm>
            <a:off x="3490384" y="1913779"/>
            <a:ext cx="3420534" cy="10905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F451C07B-6437-4D8E-B333-E9F2F46FEA13}"/>
              </a:ext>
            </a:extLst>
          </p:cNvPr>
          <p:cNvSpPr/>
          <p:nvPr/>
        </p:nvSpPr>
        <p:spPr>
          <a:xfrm>
            <a:off x="6910918" y="1913779"/>
            <a:ext cx="3420534" cy="10905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645C35EA-9FCF-4056-8A46-048168D67B9F}"/>
              </a:ext>
            </a:extLst>
          </p:cNvPr>
          <p:cNvSpPr/>
          <p:nvPr/>
        </p:nvSpPr>
        <p:spPr>
          <a:xfrm>
            <a:off x="157902" y="1995058"/>
            <a:ext cx="1627929" cy="9279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F8C95FDE-FE84-4689-8A84-4CDA5B1589C9}"/>
              </a:ext>
            </a:extLst>
          </p:cNvPr>
          <p:cNvSpPr/>
          <p:nvPr/>
        </p:nvSpPr>
        <p:spPr>
          <a:xfrm>
            <a:off x="1785831" y="1995058"/>
            <a:ext cx="1627929" cy="9279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4761421B-0F92-4E64-B304-ACAA45A0288C}"/>
              </a:ext>
            </a:extLst>
          </p:cNvPr>
          <p:cNvSpPr/>
          <p:nvPr/>
        </p:nvSpPr>
        <p:spPr>
          <a:xfrm>
            <a:off x="234528" y="2076340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D8BE5CDA-0A52-4CAE-96B5-695AF8C4DE13}"/>
              </a:ext>
            </a:extLst>
          </p:cNvPr>
          <p:cNvSpPr/>
          <p:nvPr/>
        </p:nvSpPr>
        <p:spPr>
          <a:xfrm>
            <a:off x="971868" y="2076340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5140106F-84CE-434A-A7C2-636A7F83F4FC}"/>
              </a:ext>
            </a:extLst>
          </p:cNvPr>
          <p:cNvSpPr/>
          <p:nvPr/>
        </p:nvSpPr>
        <p:spPr>
          <a:xfrm>
            <a:off x="1862455" y="2072951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C165FF35-5F79-4212-81C4-788C4B80640F}"/>
              </a:ext>
            </a:extLst>
          </p:cNvPr>
          <p:cNvSpPr/>
          <p:nvPr/>
        </p:nvSpPr>
        <p:spPr>
          <a:xfrm>
            <a:off x="2599795" y="2072951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A62C44E2-5F58-451C-BF8D-976C5323F1EE}"/>
              </a:ext>
            </a:extLst>
          </p:cNvPr>
          <p:cNvSpPr/>
          <p:nvPr/>
        </p:nvSpPr>
        <p:spPr>
          <a:xfrm>
            <a:off x="3572722" y="2005118"/>
            <a:ext cx="1627929" cy="9279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2DE3CE5E-00AD-4651-9B45-C5A0E6DBF7D4}"/>
              </a:ext>
            </a:extLst>
          </p:cNvPr>
          <p:cNvSpPr/>
          <p:nvPr/>
        </p:nvSpPr>
        <p:spPr>
          <a:xfrm>
            <a:off x="5200651" y="2005118"/>
            <a:ext cx="1627929" cy="9279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BB9A3F5D-F20E-4B0A-A395-47964714ACCE}"/>
              </a:ext>
            </a:extLst>
          </p:cNvPr>
          <p:cNvSpPr/>
          <p:nvPr/>
        </p:nvSpPr>
        <p:spPr>
          <a:xfrm>
            <a:off x="3649348" y="2086400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06D71857-FCB0-4DE4-9449-7DAAC765A6F0}"/>
              </a:ext>
            </a:extLst>
          </p:cNvPr>
          <p:cNvSpPr/>
          <p:nvPr/>
        </p:nvSpPr>
        <p:spPr>
          <a:xfrm>
            <a:off x="4386688" y="2086400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D56036BA-CBF5-488B-B376-5AD4AA00B8AC}"/>
              </a:ext>
            </a:extLst>
          </p:cNvPr>
          <p:cNvSpPr/>
          <p:nvPr/>
        </p:nvSpPr>
        <p:spPr>
          <a:xfrm>
            <a:off x="5277275" y="2083011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5DFA7A1F-2C5F-486E-BA18-7C60D58BC1FB}"/>
              </a:ext>
            </a:extLst>
          </p:cNvPr>
          <p:cNvSpPr/>
          <p:nvPr/>
        </p:nvSpPr>
        <p:spPr>
          <a:xfrm>
            <a:off x="6014615" y="2083011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1A61C10C-F2DB-46C3-9BC2-95BF93891EAA}"/>
              </a:ext>
            </a:extLst>
          </p:cNvPr>
          <p:cNvSpPr/>
          <p:nvPr/>
        </p:nvSpPr>
        <p:spPr>
          <a:xfrm>
            <a:off x="6987542" y="2005118"/>
            <a:ext cx="1627929" cy="9279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3817B48A-D89A-42C9-B864-74C289890FCD}"/>
              </a:ext>
            </a:extLst>
          </p:cNvPr>
          <p:cNvSpPr/>
          <p:nvPr/>
        </p:nvSpPr>
        <p:spPr>
          <a:xfrm>
            <a:off x="8615471" y="2005118"/>
            <a:ext cx="1627929" cy="9279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8B179B83-3E09-4AFC-B0A8-BEF085753C76}"/>
              </a:ext>
            </a:extLst>
          </p:cNvPr>
          <p:cNvSpPr/>
          <p:nvPr/>
        </p:nvSpPr>
        <p:spPr>
          <a:xfrm>
            <a:off x="7064168" y="2086400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6F9F95F2-BF39-4150-A09E-7DF2B91E3126}"/>
              </a:ext>
            </a:extLst>
          </p:cNvPr>
          <p:cNvSpPr/>
          <p:nvPr/>
        </p:nvSpPr>
        <p:spPr>
          <a:xfrm>
            <a:off x="7801508" y="2086400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0D48F080-E22A-44FC-B7B2-FA32124F67EB}"/>
              </a:ext>
            </a:extLst>
          </p:cNvPr>
          <p:cNvSpPr/>
          <p:nvPr/>
        </p:nvSpPr>
        <p:spPr>
          <a:xfrm>
            <a:off x="8692095" y="2083011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645E0A81-59E8-4D24-817E-D60CF183D269}"/>
              </a:ext>
            </a:extLst>
          </p:cNvPr>
          <p:cNvSpPr/>
          <p:nvPr/>
        </p:nvSpPr>
        <p:spPr>
          <a:xfrm>
            <a:off x="9429435" y="2083011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60F677D7-2107-4C1E-B70B-14C023FC0527}"/>
              </a:ext>
            </a:extLst>
          </p:cNvPr>
          <p:cNvCxnSpPr>
            <a:cxnSpLocks/>
          </p:cNvCxnSpPr>
          <p:nvPr/>
        </p:nvCxnSpPr>
        <p:spPr>
          <a:xfrm flipH="1">
            <a:off x="5595621" y="1246293"/>
            <a:ext cx="662938" cy="19642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C535B01F-84D3-4F60-A113-0EAF39C591EC}"/>
              </a:ext>
            </a:extLst>
          </p:cNvPr>
          <p:cNvCxnSpPr>
            <a:cxnSpLocks/>
          </p:cNvCxnSpPr>
          <p:nvPr/>
        </p:nvCxnSpPr>
        <p:spPr>
          <a:xfrm>
            <a:off x="5682826" y="1241954"/>
            <a:ext cx="575733" cy="16182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7D41A028-1BDB-4F69-82F6-4E3DBD6B7BB1}"/>
              </a:ext>
            </a:extLst>
          </p:cNvPr>
          <p:cNvSpPr/>
          <p:nvPr/>
        </p:nvSpPr>
        <p:spPr>
          <a:xfrm>
            <a:off x="69850" y="3010958"/>
            <a:ext cx="3420534" cy="10905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0C24F9B8-E082-4A5D-A405-179239850A96}"/>
              </a:ext>
            </a:extLst>
          </p:cNvPr>
          <p:cNvSpPr/>
          <p:nvPr/>
        </p:nvSpPr>
        <p:spPr>
          <a:xfrm>
            <a:off x="3490384" y="3010958"/>
            <a:ext cx="3420534" cy="10905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A278A3C7-A2B5-4B28-B999-50DBE5B702E6}"/>
              </a:ext>
            </a:extLst>
          </p:cNvPr>
          <p:cNvSpPr/>
          <p:nvPr/>
        </p:nvSpPr>
        <p:spPr>
          <a:xfrm>
            <a:off x="6910918" y="3010958"/>
            <a:ext cx="3420534" cy="10905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68206A8C-01E2-47E0-8975-B50A470CF70D}"/>
              </a:ext>
            </a:extLst>
          </p:cNvPr>
          <p:cNvSpPr/>
          <p:nvPr/>
        </p:nvSpPr>
        <p:spPr>
          <a:xfrm>
            <a:off x="157902" y="3092237"/>
            <a:ext cx="1627929" cy="9279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44903AF4-0333-49F0-A275-37C2C8B3A2D3}"/>
              </a:ext>
            </a:extLst>
          </p:cNvPr>
          <p:cNvSpPr/>
          <p:nvPr/>
        </p:nvSpPr>
        <p:spPr>
          <a:xfrm>
            <a:off x="1785831" y="3092237"/>
            <a:ext cx="1627929" cy="9279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581226B8-9EDE-42E9-8155-EC006B54E7B4}"/>
              </a:ext>
            </a:extLst>
          </p:cNvPr>
          <p:cNvSpPr/>
          <p:nvPr/>
        </p:nvSpPr>
        <p:spPr>
          <a:xfrm>
            <a:off x="234528" y="3173519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D1CB8720-72FC-4D41-BD1C-99B6368BB636}"/>
              </a:ext>
            </a:extLst>
          </p:cNvPr>
          <p:cNvSpPr/>
          <p:nvPr/>
        </p:nvSpPr>
        <p:spPr>
          <a:xfrm>
            <a:off x="971868" y="3173519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B3DF1D2D-5E97-45AB-A275-E0A3A342F445}"/>
              </a:ext>
            </a:extLst>
          </p:cNvPr>
          <p:cNvSpPr/>
          <p:nvPr/>
        </p:nvSpPr>
        <p:spPr>
          <a:xfrm>
            <a:off x="1862455" y="3170130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09A2410E-D6A3-480B-B297-C9E4E48B108C}"/>
              </a:ext>
            </a:extLst>
          </p:cNvPr>
          <p:cNvSpPr/>
          <p:nvPr/>
        </p:nvSpPr>
        <p:spPr>
          <a:xfrm>
            <a:off x="2599795" y="3170130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34E4AA29-52F9-4BD1-A4A9-EE3A05BAF288}"/>
              </a:ext>
            </a:extLst>
          </p:cNvPr>
          <p:cNvSpPr/>
          <p:nvPr/>
        </p:nvSpPr>
        <p:spPr>
          <a:xfrm>
            <a:off x="3572722" y="3102297"/>
            <a:ext cx="1627929" cy="9279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72F04D27-A156-439D-ACBA-C760FF07D0D3}"/>
              </a:ext>
            </a:extLst>
          </p:cNvPr>
          <p:cNvSpPr/>
          <p:nvPr/>
        </p:nvSpPr>
        <p:spPr>
          <a:xfrm>
            <a:off x="5200651" y="3102297"/>
            <a:ext cx="1627929" cy="9279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930CB08D-16B2-48C8-A921-1F12ED7794D1}"/>
              </a:ext>
            </a:extLst>
          </p:cNvPr>
          <p:cNvSpPr/>
          <p:nvPr/>
        </p:nvSpPr>
        <p:spPr>
          <a:xfrm>
            <a:off x="3649348" y="3183579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FE7431A5-C27E-4137-A8FE-C2E00F8A0133}"/>
              </a:ext>
            </a:extLst>
          </p:cNvPr>
          <p:cNvSpPr/>
          <p:nvPr/>
        </p:nvSpPr>
        <p:spPr>
          <a:xfrm>
            <a:off x="4386688" y="3183579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DBD50FF3-03FC-483C-88E8-FCABDA2F8440}"/>
              </a:ext>
            </a:extLst>
          </p:cNvPr>
          <p:cNvSpPr/>
          <p:nvPr/>
        </p:nvSpPr>
        <p:spPr>
          <a:xfrm>
            <a:off x="5277275" y="3180190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AD5ED196-B95F-40A8-9258-DDF005B85DE2}"/>
              </a:ext>
            </a:extLst>
          </p:cNvPr>
          <p:cNvSpPr/>
          <p:nvPr/>
        </p:nvSpPr>
        <p:spPr>
          <a:xfrm>
            <a:off x="6014615" y="3180190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D31C6338-D2FA-43EE-8553-F5669AD4BCE6}"/>
              </a:ext>
            </a:extLst>
          </p:cNvPr>
          <p:cNvSpPr/>
          <p:nvPr/>
        </p:nvSpPr>
        <p:spPr>
          <a:xfrm>
            <a:off x="6987542" y="3102297"/>
            <a:ext cx="1627929" cy="9279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997A544A-6310-407A-A7DE-0317796BB354}"/>
              </a:ext>
            </a:extLst>
          </p:cNvPr>
          <p:cNvSpPr/>
          <p:nvPr/>
        </p:nvSpPr>
        <p:spPr>
          <a:xfrm>
            <a:off x="8615471" y="3102297"/>
            <a:ext cx="1627929" cy="9279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4D8E2D57-114B-458E-B485-FD3CB866F555}"/>
              </a:ext>
            </a:extLst>
          </p:cNvPr>
          <p:cNvSpPr/>
          <p:nvPr/>
        </p:nvSpPr>
        <p:spPr>
          <a:xfrm>
            <a:off x="7064168" y="3183579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55E910AA-492D-4A8B-81B5-ED3B47DD38E9}"/>
              </a:ext>
            </a:extLst>
          </p:cNvPr>
          <p:cNvSpPr/>
          <p:nvPr/>
        </p:nvSpPr>
        <p:spPr>
          <a:xfrm>
            <a:off x="7801508" y="3183579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9DBFDF76-ADF7-4ACF-B95C-3976C78C7464}"/>
              </a:ext>
            </a:extLst>
          </p:cNvPr>
          <p:cNvSpPr/>
          <p:nvPr/>
        </p:nvSpPr>
        <p:spPr>
          <a:xfrm>
            <a:off x="8692095" y="3180190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61966E3F-8FC3-46C1-B451-26D4DD897517}"/>
              </a:ext>
            </a:extLst>
          </p:cNvPr>
          <p:cNvSpPr/>
          <p:nvPr/>
        </p:nvSpPr>
        <p:spPr>
          <a:xfrm>
            <a:off x="9429435" y="3180190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17F6558C-CBE8-4BCA-96EC-E8864CB0CB5B}"/>
              </a:ext>
            </a:extLst>
          </p:cNvPr>
          <p:cNvSpPr/>
          <p:nvPr/>
        </p:nvSpPr>
        <p:spPr>
          <a:xfrm>
            <a:off x="69849" y="4304766"/>
            <a:ext cx="5130801" cy="10905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6C9ECA7A-6927-4453-A788-F9EE4C7403AA}"/>
              </a:ext>
            </a:extLst>
          </p:cNvPr>
          <p:cNvSpPr/>
          <p:nvPr/>
        </p:nvSpPr>
        <p:spPr>
          <a:xfrm>
            <a:off x="5203141" y="4304665"/>
            <a:ext cx="5130801" cy="10905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55940E22-A399-4E56-A1D4-07C63DBEEDE4}"/>
              </a:ext>
            </a:extLst>
          </p:cNvPr>
          <p:cNvSpPr/>
          <p:nvPr/>
        </p:nvSpPr>
        <p:spPr>
          <a:xfrm>
            <a:off x="149858" y="4375873"/>
            <a:ext cx="2486481" cy="9447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1C2F3173-CC7A-4DB6-9B3F-E3FE8D17740C}"/>
              </a:ext>
            </a:extLst>
          </p:cNvPr>
          <p:cNvSpPr/>
          <p:nvPr/>
        </p:nvSpPr>
        <p:spPr>
          <a:xfrm>
            <a:off x="2637547" y="4375785"/>
            <a:ext cx="2486481" cy="9447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F4BFA8F7-35CC-44A2-AC2E-8876ED7BA4A6}"/>
              </a:ext>
            </a:extLst>
          </p:cNvPr>
          <p:cNvSpPr/>
          <p:nvPr/>
        </p:nvSpPr>
        <p:spPr>
          <a:xfrm>
            <a:off x="234528" y="4457039"/>
            <a:ext cx="775340" cy="78912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7DD58990-31E1-4578-AFBC-503010210480}"/>
              </a:ext>
            </a:extLst>
          </p:cNvPr>
          <p:cNvSpPr/>
          <p:nvPr/>
        </p:nvSpPr>
        <p:spPr>
          <a:xfrm>
            <a:off x="1010245" y="4456966"/>
            <a:ext cx="775340" cy="78912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2DA90C13-5AB6-4483-8FD8-C9D9CB5A65A0}"/>
              </a:ext>
            </a:extLst>
          </p:cNvPr>
          <p:cNvSpPr/>
          <p:nvPr/>
        </p:nvSpPr>
        <p:spPr>
          <a:xfrm>
            <a:off x="1785585" y="4456966"/>
            <a:ext cx="775340" cy="78912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240D863B-9181-4839-9A55-50B5B91828E7}"/>
              </a:ext>
            </a:extLst>
          </p:cNvPr>
          <p:cNvSpPr/>
          <p:nvPr/>
        </p:nvSpPr>
        <p:spPr>
          <a:xfrm>
            <a:off x="2716348" y="4457039"/>
            <a:ext cx="775340" cy="78912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2307C5BC-E22B-42ED-AAD5-F8ADECD9B58B}"/>
              </a:ext>
            </a:extLst>
          </p:cNvPr>
          <p:cNvSpPr/>
          <p:nvPr/>
        </p:nvSpPr>
        <p:spPr>
          <a:xfrm>
            <a:off x="3492065" y="4456966"/>
            <a:ext cx="775340" cy="78912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6A858AA6-F283-44F8-B471-4D004532BD3B}"/>
              </a:ext>
            </a:extLst>
          </p:cNvPr>
          <p:cNvSpPr/>
          <p:nvPr/>
        </p:nvSpPr>
        <p:spPr>
          <a:xfrm>
            <a:off x="4267405" y="4456966"/>
            <a:ext cx="775340" cy="78912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D74BFB02-A3A0-4E11-AC5C-6C9CF84AAF03}"/>
              </a:ext>
            </a:extLst>
          </p:cNvPr>
          <p:cNvSpPr/>
          <p:nvPr/>
        </p:nvSpPr>
        <p:spPr>
          <a:xfrm>
            <a:off x="5269230" y="4379059"/>
            <a:ext cx="2486481" cy="9447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FAAB10FB-F36C-479B-A814-832477F1B836}"/>
              </a:ext>
            </a:extLst>
          </p:cNvPr>
          <p:cNvSpPr/>
          <p:nvPr/>
        </p:nvSpPr>
        <p:spPr>
          <a:xfrm>
            <a:off x="7756919" y="4378971"/>
            <a:ext cx="2486481" cy="9447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4246AB46-7950-4F3E-92B5-C205211571DD}"/>
              </a:ext>
            </a:extLst>
          </p:cNvPr>
          <p:cNvSpPr/>
          <p:nvPr/>
        </p:nvSpPr>
        <p:spPr>
          <a:xfrm>
            <a:off x="5353900" y="4460225"/>
            <a:ext cx="775340" cy="78912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53575CB6-0A58-4EE4-A1FC-03042147143C}"/>
              </a:ext>
            </a:extLst>
          </p:cNvPr>
          <p:cNvSpPr/>
          <p:nvPr/>
        </p:nvSpPr>
        <p:spPr>
          <a:xfrm>
            <a:off x="6129617" y="4460152"/>
            <a:ext cx="775340" cy="78912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FCE2625A-9BBE-42F1-AD5A-E0D0F8AEAE3D}"/>
              </a:ext>
            </a:extLst>
          </p:cNvPr>
          <p:cNvSpPr/>
          <p:nvPr/>
        </p:nvSpPr>
        <p:spPr>
          <a:xfrm>
            <a:off x="6904957" y="4460152"/>
            <a:ext cx="775340" cy="78912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01B97A0D-7721-4472-B25C-834E02D45F78}"/>
              </a:ext>
            </a:extLst>
          </p:cNvPr>
          <p:cNvSpPr/>
          <p:nvPr/>
        </p:nvSpPr>
        <p:spPr>
          <a:xfrm>
            <a:off x="7835720" y="4460225"/>
            <a:ext cx="775340" cy="78912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81895CBA-4A89-4066-B729-C25CEC377870}"/>
              </a:ext>
            </a:extLst>
          </p:cNvPr>
          <p:cNvSpPr/>
          <p:nvPr/>
        </p:nvSpPr>
        <p:spPr>
          <a:xfrm>
            <a:off x="8611437" y="4460152"/>
            <a:ext cx="775340" cy="78912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747A7D93-BF10-4675-97BF-289501F9A079}"/>
              </a:ext>
            </a:extLst>
          </p:cNvPr>
          <p:cNvSpPr/>
          <p:nvPr/>
        </p:nvSpPr>
        <p:spPr>
          <a:xfrm>
            <a:off x="9386777" y="4460152"/>
            <a:ext cx="775340" cy="78912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11E42613-EF86-4C4A-A807-CE42EADA12A3}"/>
              </a:ext>
            </a:extLst>
          </p:cNvPr>
          <p:cNvSpPr/>
          <p:nvPr/>
        </p:nvSpPr>
        <p:spPr>
          <a:xfrm>
            <a:off x="67359" y="5399340"/>
            <a:ext cx="5130801" cy="10905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8DF03651-EFEE-4FDA-B900-555AD8DCB903}"/>
              </a:ext>
            </a:extLst>
          </p:cNvPr>
          <p:cNvSpPr/>
          <p:nvPr/>
        </p:nvSpPr>
        <p:spPr>
          <a:xfrm>
            <a:off x="5200651" y="5399239"/>
            <a:ext cx="5130801" cy="10905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ACFCAD35-63E3-4B4A-95E3-E66B7208B0F3}"/>
              </a:ext>
            </a:extLst>
          </p:cNvPr>
          <p:cNvSpPr/>
          <p:nvPr/>
        </p:nvSpPr>
        <p:spPr>
          <a:xfrm>
            <a:off x="147368" y="5470447"/>
            <a:ext cx="2486481" cy="9447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201FC519-8147-4B76-BB07-057CDEC8387D}"/>
              </a:ext>
            </a:extLst>
          </p:cNvPr>
          <p:cNvSpPr/>
          <p:nvPr/>
        </p:nvSpPr>
        <p:spPr>
          <a:xfrm>
            <a:off x="2635057" y="5470359"/>
            <a:ext cx="2486481" cy="9447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45311339-339B-4093-BAC6-17884499F398}"/>
              </a:ext>
            </a:extLst>
          </p:cNvPr>
          <p:cNvSpPr/>
          <p:nvPr/>
        </p:nvSpPr>
        <p:spPr>
          <a:xfrm>
            <a:off x="232038" y="5551613"/>
            <a:ext cx="775340" cy="78912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39B20B9A-BFCB-4175-8E99-D1E935805304}"/>
              </a:ext>
            </a:extLst>
          </p:cNvPr>
          <p:cNvSpPr/>
          <p:nvPr/>
        </p:nvSpPr>
        <p:spPr>
          <a:xfrm>
            <a:off x="1007755" y="5551540"/>
            <a:ext cx="775340" cy="78912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E7BEB7FD-66FD-4383-ACB3-E0BF3C477554}"/>
              </a:ext>
            </a:extLst>
          </p:cNvPr>
          <p:cNvSpPr/>
          <p:nvPr/>
        </p:nvSpPr>
        <p:spPr>
          <a:xfrm>
            <a:off x="1783095" y="5551540"/>
            <a:ext cx="775340" cy="78912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84EF8E82-B614-4767-BD33-94702FABCD1D}"/>
              </a:ext>
            </a:extLst>
          </p:cNvPr>
          <p:cNvSpPr/>
          <p:nvPr/>
        </p:nvSpPr>
        <p:spPr>
          <a:xfrm>
            <a:off x="2713858" y="5551613"/>
            <a:ext cx="775340" cy="78912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71195A90-98D8-4D85-8767-719CAD49ED03}"/>
              </a:ext>
            </a:extLst>
          </p:cNvPr>
          <p:cNvSpPr/>
          <p:nvPr/>
        </p:nvSpPr>
        <p:spPr>
          <a:xfrm>
            <a:off x="3489575" y="5551540"/>
            <a:ext cx="775340" cy="78912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339D1F9E-AC54-4E78-8CAB-5E5B61AEF595}"/>
              </a:ext>
            </a:extLst>
          </p:cNvPr>
          <p:cNvSpPr/>
          <p:nvPr/>
        </p:nvSpPr>
        <p:spPr>
          <a:xfrm>
            <a:off x="4264915" y="5551540"/>
            <a:ext cx="775340" cy="78912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901E746D-FA6E-4BF8-B7A6-6E013380829F}"/>
              </a:ext>
            </a:extLst>
          </p:cNvPr>
          <p:cNvSpPr/>
          <p:nvPr/>
        </p:nvSpPr>
        <p:spPr>
          <a:xfrm>
            <a:off x="5266740" y="5473633"/>
            <a:ext cx="2486481" cy="9447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559D2000-3742-44A2-AEDA-09D92F77F629}"/>
              </a:ext>
            </a:extLst>
          </p:cNvPr>
          <p:cNvSpPr/>
          <p:nvPr/>
        </p:nvSpPr>
        <p:spPr>
          <a:xfrm>
            <a:off x="7754429" y="5473545"/>
            <a:ext cx="2486481" cy="9447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E2AA5318-F392-4CB7-B7B5-01333E4346DF}"/>
              </a:ext>
            </a:extLst>
          </p:cNvPr>
          <p:cNvSpPr/>
          <p:nvPr/>
        </p:nvSpPr>
        <p:spPr>
          <a:xfrm>
            <a:off x="5351410" y="5554799"/>
            <a:ext cx="775340" cy="78912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D721FB1E-DE8C-447F-8A1D-D485262D6CEF}"/>
              </a:ext>
            </a:extLst>
          </p:cNvPr>
          <p:cNvSpPr/>
          <p:nvPr/>
        </p:nvSpPr>
        <p:spPr>
          <a:xfrm>
            <a:off x="6127127" y="5554726"/>
            <a:ext cx="775340" cy="78912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B74D6142-AA8D-4F26-BE32-D53A2CCCB669}"/>
              </a:ext>
            </a:extLst>
          </p:cNvPr>
          <p:cNvSpPr/>
          <p:nvPr/>
        </p:nvSpPr>
        <p:spPr>
          <a:xfrm>
            <a:off x="6902467" y="5554726"/>
            <a:ext cx="775340" cy="78912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DFA58673-9D68-4F36-AA80-FB5693C55D75}"/>
              </a:ext>
            </a:extLst>
          </p:cNvPr>
          <p:cNvSpPr/>
          <p:nvPr/>
        </p:nvSpPr>
        <p:spPr>
          <a:xfrm>
            <a:off x="7833230" y="5554799"/>
            <a:ext cx="775340" cy="78912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FE33B614-EAE0-4D38-8FDD-7E2D3F66D907}"/>
              </a:ext>
            </a:extLst>
          </p:cNvPr>
          <p:cNvSpPr/>
          <p:nvPr/>
        </p:nvSpPr>
        <p:spPr>
          <a:xfrm>
            <a:off x="8608947" y="5554726"/>
            <a:ext cx="775340" cy="78912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6629001E-2941-45D2-A0E5-43B9CCA70482}"/>
              </a:ext>
            </a:extLst>
          </p:cNvPr>
          <p:cNvSpPr/>
          <p:nvPr/>
        </p:nvSpPr>
        <p:spPr>
          <a:xfrm>
            <a:off x="9384287" y="5554726"/>
            <a:ext cx="775340" cy="78912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6346079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풀링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9CA7D42-9171-4D1E-B949-2EC45E46093A}"/>
              </a:ext>
            </a:extLst>
          </p:cNvPr>
          <p:cNvSpPr txBox="1"/>
          <p:nvPr/>
        </p:nvSpPr>
        <p:spPr>
          <a:xfrm>
            <a:off x="517097" y="1055984"/>
            <a:ext cx="8883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풀링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연산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C9F3FA5E-C349-45D0-8662-B5F979A6079D}"/>
              </a:ext>
            </a:extLst>
          </p:cNvPr>
          <p:cNvSpPr txBox="1"/>
          <p:nvPr/>
        </p:nvSpPr>
        <p:spPr>
          <a:xfrm>
            <a:off x="706279" y="1499316"/>
            <a:ext cx="29931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합성곱층과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풀링층을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거치면서 변환되는 과정</a:t>
            </a: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92FB4D65-DA94-40AD-A486-150A3D67210E}"/>
              </a:ext>
            </a:extLst>
          </p:cNvPr>
          <p:cNvCxnSpPr>
            <a:cxnSpLocks/>
          </p:cNvCxnSpPr>
          <p:nvPr/>
        </p:nvCxnSpPr>
        <p:spPr>
          <a:xfrm>
            <a:off x="5310823" y="5162959"/>
            <a:ext cx="319429" cy="760223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17C99B75-C15C-4643-85A4-3113D6F95D28}"/>
              </a:ext>
            </a:extLst>
          </p:cNvPr>
          <p:cNvCxnSpPr>
            <a:cxnSpLocks/>
          </p:cNvCxnSpPr>
          <p:nvPr/>
        </p:nvCxnSpPr>
        <p:spPr>
          <a:xfrm>
            <a:off x="4552285" y="3746753"/>
            <a:ext cx="470031" cy="903068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순서도: 데이터 2">
            <a:extLst>
              <a:ext uri="{FF2B5EF4-FFF2-40B4-BE49-F238E27FC236}">
                <a16:creationId xmlns:a16="http://schemas.microsoft.com/office/drawing/2014/main" id="{4E9C1218-859A-4F67-88AA-A5002C570722}"/>
              </a:ext>
            </a:extLst>
          </p:cNvPr>
          <p:cNvSpPr/>
          <p:nvPr/>
        </p:nvSpPr>
        <p:spPr>
          <a:xfrm rot="20978501">
            <a:off x="2974666" y="2224230"/>
            <a:ext cx="1470401" cy="1341562"/>
          </a:xfrm>
          <a:prstGeom prst="flowChartInputOutpu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순서도: 데이터 9">
            <a:extLst>
              <a:ext uri="{FF2B5EF4-FFF2-40B4-BE49-F238E27FC236}">
                <a16:creationId xmlns:a16="http://schemas.microsoft.com/office/drawing/2014/main" id="{3D559C55-6BA6-4A55-B7BD-FA6CAB4560F6}"/>
              </a:ext>
            </a:extLst>
          </p:cNvPr>
          <p:cNvSpPr/>
          <p:nvPr/>
        </p:nvSpPr>
        <p:spPr>
          <a:xfrm rot="20978501">
            <a:off x="3129988" y="2376204"/>
            <a:ext cx="1470401" cy="1341562"/>
          </a:xfrm>
          <a:prstGeom prst="flowChartInputOutpu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순서도: 데이터 10">
            <a:extLst>
              <a:ext uri="{FF2B5EF4-FFF2-40B4-BE49-F238E27FC236}">
                <a16:creationId xmlns:a16="http://schemas.microsoft.com/office/drawing/2014/main" id="{25A68707-B36E-44AA-A956-0217CCFC17A7}"/>
              </a:ext>
            </a:extLst>
          </p:cNvPr>
          <p:cNvSpPr/>
          <p:nvPr/>
        </p:nvSpPr>
        <p:spPr>
          <a:xfrm rot="20978501">
            <a:off x="3285309" y="2528177"/>
            <a:ext cx="1470401" cy="1341562"/>
          </a:xfrm>
          <a:prstGeom prst="flowChartInputOutpu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순서도: 데이터 11">
            <a:extLst>
              <a:ext uri="{FF2B5EF4-FFF2-40B4-BE49-F238E27FC236}">
                <a16:creationId xmlns:a16="http://schemas.microsoft.com/office/drawing/2014/main" id="{B265150A-CE87-43E7-86A7-3DB1C622969D}"/>
              </a:ext>
            </a:extLst>
          </p:cNvPr>
          <p:cNvSpPr/>
          <p:nvPr/>
        </p:nvSpPr>
        <p:spPr>
          <a:xfrm rot="20978501">
            <a:off x="4138794" y="3927822"/>
            <a:ext cx="925764" cy="844647"/>
          </a:xfrm>
          <a:prstGeom prst="flowChartInputOutpu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순서도: 데이터 17">
            <a:extLst>
              <a:ext uri="{FF2B5EF4-FFF2-40B4-BE49-F238E27FC236}">
                <a16:creationId xmlns:a16="http://schemas.microsoft.com/office/drawing/2014/main" id="{FDB085E2-402A-4EE8-839A-AEA88788AB5C}"/>
              </a:ext>
            </a:extLst>
          </p:cNvPr>
          <p:cNvSpPr/>
          <p:nvPr/>
        </p:nvSpPr>
        <p:spPr>
          <a:xfrm rot="20978501">
            <a:off x="5269818" y="5579238"/>
            <a:ext cx="497762" cy="454147"/>
          </a:xfrm>
          <a:prstGeom prst="flowChartInputOutpu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순서도: 데이터 18">
            <a:extLst>
              <a:ext uri="{FF2B5EF4-FFF2-40B4-BE49-F238E27FC236}">
                <a16:creationId xmlns:a16="http://schemas.microsoft.com/office/drawing/2014/main" id="{257CC540-4C17-4710-9E0B-600BA8760DF8}"/>
              </a:ext>
            </a:extLst>
          </p:cNvPr>
          <p:cNvSpPr/>
          <p:nvPr/>
        </p:nvSpPr>
        <p:spPr>
          <a:xfrm rot="20978501">
            <a:off x="5325595" y="5637674"/>
            <a:ext cx="497762" cy="454147"/>
          </a:xfrm>
          <a:prstGeom prst="flowChartInputOutpu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순서도: 데이터 19">
            <a:extLst>
              <a:ext uri="{FF2B5EF4-FFF2-40B4-BE49-F238E27FC236}">
                <a16:creationId xmlns:a16="http://schemas.microsoft.com/office/drawing/2014/main" id="{E529F24D-3D85-4B63-B853-F69D8B6248FD}"/>
              </a:ext>
            </a:extLst>
          </p:cNvPr>
          <p:cNvSpPr/>
          <p:nvPr/>
        </p:nvSpPr>
        <p:spPr>
          <a:xfrm rot="20978501">
            <a:off x="5381372" y="5696109"/>
            <a:ext cx="497762" cy="454147"/>
          </a:xfrm>
          <a:prstGeom prst="flowChartInputOutpu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순서도: 데이터 20">
            <a:extLst>
              <a:ext uri="{FF2B5EF4-FFF2-40B4-BE49-F238E27FC236}">
                <a16:creationId xmlns:a16="http://schemas.microsoft.com/office/drawing/2014/main" id="{5C78E9DD-B75D-4276-87DF-23653AAE15F5}"/>
              </a:ext>
            </a:extLst>
          </p:cNvPr>
          <p:cNvSpPr/>
          <p:nvPr/>
        </p:nvSpPr>
        <p:spPr>
          <a:xfrm rot="20978501">
            <a:off x="5437150" y="5754544"/>
            <a:ext cx="497762" cy="454147"/>
          </a:xfrm>
          <a:prstGeom prst="flowChartInputOutpu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순서도: 데이터 22">
            <a:extLst>
              <a:ext uri="{FF2B5EF4-FFF2-40B4-BE49-F238E27FC236}">
                <a16:creationId xmlns:a16="http://schemas.microsoft.com/office/drawing/2014/main" id="{EA150F2C-7B5D-4F44-8C2C-2BC91F5E4ABF}"/>
              </a:ext>
            </a:extLst>
          </p:cNvPr>
          <p:cNvSpPr/>
          <p:nvPr/>
        </p:nvSpPr>
        <p:spPr>
          <a:xfrm rot="20978501">
            <a:off x="4236319" y="4040526"/>
            <a:ext cx="925764" cy="844647"/>
          </a:xfrm>
          <a:prstGeom prst="flowChartInputOutpu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순서도: 데이터 23">
            <a:extLst>
              <a:ext uri="{FF2B5EF4-FFF2-40B4-BE49-F238E27FC236}">
                <a16:creationId xmlns:a16="http://schemas.microsoft.com/office/drawing/2014/main" id="{A669D670-1992-44AC-8D3E-2E62CCBB563A}"/>
              </a:ext>
            </a:extLst>
          </p:cNvPr>
          <p:cNvSpPr/>
          <p:nvPr/>
        </p:nvSpPr>
        <p:spPr>
          <a:xfrm rot="20978501">
            <a:off x="4333843" y="4153231"/>
            <a:ext cx="925764" cy="844647"/>
          </a:xfrm>
          <a:prstGeom prst="flowChartInputOutpu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순서도: 데이터 24">
            <a:extLst>
              <a:ext uri="{FF2B5EF4-FFF2-40B4-BE49-F238E27FC236}">
                <a16:creationId xmlns:a16="http://schemas.microsoft.com/office/drawing/2014/main" id="{3D2AEBDE-597E-426A-BDF1-A34D76D82780}"/>
              </a:ext>
            </a:extLst>
          </p:cNvPr>
          <p:cNvSpPr/>
          <p:nvPr/>
        </p:nvSpPr>
        <p:spPr>
          <a:xfrm rot="20978501">
            <a:off x="4431368" y="4265936"/>
            <a:ext cx="925764" cy="844647"/>
          </a:xfrm>
          <a:prstGeom prst="flowChartInputOutpu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순서도: 데이터 25">
            <a:extLst>
              <a:ext uri="{FF2B5EF4-FFF2-40B4-BE49-F238E27FC236}">
                <a16:creationId xmlns:a16="http://schemas.microsoft.com/office/drawing/2014/main" id="{F974CF7F-8C70-42A4-9FD2-16216FCB94F2}"/>
              </a:ext>
            </a:extLst>
          </p:cNvPr>
          <p:cNvSpPr/>
          <p:nvPr/>
        </p:nvSpPr>
        <p:spPr>
          <a:xfrm rot="20978501">
            <a:off x="4528892" y="4378641"/>
            <a:ext cx="925764" cy="844647"/>
          </a:xfrm>
          <a:prstGeom prst="flowChartInputOutpu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BD4C0D80-2F9C-488D-B464-817D22FC9F10}"/>
              </a:ext>
            </a:extLst>
          </p:cNvPr>
          <p:cNvCxnSpPr/>
          <p:nvPr/>
        </p:nvCxnSpPr>
        <p:spPr>
          <a:xfrm>
            <a:off x="4601676" y="2409767"/>
            <a:ext cx="390098" cy="1443503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5A2579A6-79B4-4111-9FB7-80EC5BC2CE00}"/>
              </a:ext>
            </a:extLst>
          </p:cNvPr>
          <p:cNvCxnSpPr>
            <a:cxnSpLocks/>
          </p:cNvCxnSpPr>
          <p:nvPr/>
        </p:nvCxnSpPr>
        <p:spPr>
          <a:xfrm>
            <a:off x="3474851" y="2623921"/>
            <a:ext cx="761673" cy="1364229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90C4D069-551A-4007-93C2-A8E55A02C08C}"/>
              </a:ext>
            </a:extLst>
          </p:cNvPr>
          <p:cNvCxnSpPr>
            <a:cxnSpLocks/>
          </p:cNvCxnSpPr>
          <p:nvPr/>
        </p:nvCxnSpPr>
        <p:spPr>
          <a:xfrm>
            <a:off x="3424331" y="3973663"/>
            <a:ext cx="801684" cy="873357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66B08DFF-50AA-4D5B-9BC4-312A5DE519D2}"/>
              </a:ext>
            </a:extLst>
          </p:cNvPr>
          <p:cNvCxnSpPr>
            <a:cxnSpLocks/>
          </p:cNvCxnSpPr>
          <p:nvPr/>
        </p:nvCxnSpPr>
        <p:spPr>
          <a:xfrm>
            <a:off x="4644039" y="4462850"/>
            <a:ext cx="666784" cy="1145607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0007E9DB-11F9-45C5-A4E6-CE91AA80B794}"/>
              </a:ext>
            </a:extLst>
          </p:cNvPr>
          <p:cNvCxnSpPr>
            <a:cxnSpLocks/>
          </p:cNvCxnSpPr>
          <p:nvPr/>
        </p:nvCxnSpPr>
        <p:spPr>
          <a:xfrm>
            <a:off x="5348587" y="4304089"/>
            <a:ext cx="361346" cy="1235065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69F5BD23-94F5-4555-B9F6-95F2BE1C6F10}"/>
              </a:ext>
            </a:extLst>
          </p:cNvPr>
          <p:cNvCxnSpPr>
            <a:cxnSpLocks/>
          </p:cNvCxnSpPr>
          <p:nvPr/>
        </p:nvCxnSpPr>
        <p:spPr>
          <a:xfrm>
            <a:off x="4617526" y="5297840"/>
            <a:ext cx="686030" cy="773793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81" name="그래픽 7180" descr="택시">
            <a:extLst>
              <a:ext uri="{FF2B5EF4-FFF2-40B4-BE49-F238E27FC236}">
                <a16:creationId xmlns:a16="http://schemas.microsoft.com/office/drawing/2014/main" id="{FEA5AFB3-13C3-430C-8833-2986B520A2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05682" y="2789856"/>
            <a:ext cx="882468" cy="863447"/>
          </a:xfrm>
          <a:prstGeom prst="rect">
            <a:avLst/>
          </a:prstGeom>
          <a:scene3d>
            <a:camera prst="perspectiveContrastingRightFacing"/>
            <a:lightRig rig="threePt" dir="t"/>
          </a:scene3d>
        </p:spPr>
      </p:pic>
      <p:sp>
        <p:nvSpPr>
          <p:cNvPr id="7182" name="TextBox 7181">
            <a:extLst>
              <a:ext uri="{FF2B5EF4-FFF2-40B4-BE49-F238E27FC236}">
                <a16:creationId xmlns:a16="http://schemas.microsoft.com/office/drawing/2014/main" id="{E1C028B4-3EC2-4404-8865-437117A5A83B}"/>
              </a:ext>
            </a:extLst>
          </p:cNvPr>
          <p:cNvSpPr txBox="1"/>
          <p:nvPr/>
        </p:nvSpPr>
        <p:spPr>
          <a:xfrm>
            <a:off x="4894250" y="3198958"/>
            <a:ext cx="942991" cy="3376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합성곱층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0646232-4020-4F82-BA5B-94C32BF1A2E4}"/>
              </a:ext>
            </a:extLst>
          </p:cNvPr>
          <p:cNvSpPr txBox="1"/>
          <p:nvPr/>
        </p:nvSpPr>
        <p:spPr>
          <a:xfrm>
            <a:off x="5686030" y="4729538"/>
            <a:ext cx="753478" cy="3376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풀링층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3591A38-CFA5-477F-B059-AF12A4372F5A}"/>
              </a:ext>
            </a:extLst>
          </p:cNvPr>
          <p:cNvSpPr txBox="1"/>
          <p:nvPr/>
        </p:nvSpPr>
        <p:spPr>
          <a:xfrm>
            <a:off x="4606919" y="2244301"/>
            <a:ext cx="2968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5DBB0F05-F809-4B18-8EC6-82AD4890EB9F}"/>
              </a:ext>
            </a:extLst>
          </p:cNvPr>
          <p:cNvSpPr txBox="1"/>
          <p:nvPr/>
        </p:nvSpPr>
        <p:spPr>
          <a:xfrm>
            <a:off x="4406975" y="2065562"/>
            <a:ext cx="312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52C11892-CAE5-44A7-975E-A08642B7D37A}"/>
              </a:ext>
            </a:extLst>
          </p:cNvPr>
          <p:cNvSpPr txBox="1"/>
          <p:nvPr/>
        </p:nvSpPr>
        <p:spPr>
          <a:xfrm>
            <a:off x="4248165" y="1866496"/>
            <a:ext cx="3000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" name="순서도: 데이터 21">
            <a:extLst>
              <a:ext uri="{FF2B5EF4-FFF2-40B4-BE49-F238E27FC236}">
                <a16:creationId xmlns:a16="http://schemas.microsoft.com/office/drawing/2014/main" id="{C1F5D23B-6107-4331-B660-EFDA6A472061}"/>
              </a:ext>
            </a:extLst>
          </p:cNvPr>
          <p:cNvSpPr/>
          <p:nvPr/>
        </p:nvSpPr>
        <p:spPr>
          <a:xfrm rot="20978501">
            <a:off x="5487010" y="5811482"/>
            <a:ext cx="497762" cy="454147"/>
          </a:xfrm>
          <a:prstGeom prst="flowChartInputOutpu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2511240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풀링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9CA7D42-9171-4D1E-B949-2EC45E46093A}"/>
              </a:ext>
            </a:extLst>
          </p:cNvPr>
          <p:cNvSpPr txBox="1"/>
          <p:nvPr/>
        </p:nvSpPr>
        <p:spPr>
          <a:xfrm>
            <a:off x="517097" y="1055984"/>
            <a:ext cx="8883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풀링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연산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C9F3FA5E-C349-45D0-8662-B5F979A6079D}"/>
              </a:ext>
            </a:extLst>
          </p:cNvPr>
          <p:cNvSpPr txBox="1"/>
          <p:nvPr/>
        </p:nvSpPr>
        <p:spPr>
          <a:xfrm>
            <a:off x="706279" y="1499316"/>
            <a:ext cx="50994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풀링이란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? 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특성 </a:t>
            </a:r>
            <a:r>
              <a:rPr lang="ko-KR" altLang="en-US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맵을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스캔하며 최대값을 고르거나 평균값을 계산하는 것을 말함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55321F10-5D72-4B19-A684-BF0194A1DA1E}"/>
              </a:ext>
            </a:extLst>
          </p:cNvPr>
          <p:cNvSpPr/>
          <p:nvPr/>
        </p:nvSpPr>
        <p:spPr>
          <a:xfrm>
            <a:off x="1533175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DA3B90F-BD3A-4323-8E41-6AA1EDF8A851}"/>
              </a:ext>
            </a:extLst>
          </p:cNvPr>
          <p:cNvSpPr/>
          <p:nvPr/>
        </p:nvSpPr>
        <p:spPr>
          <a:xfrm>
            <a:off x="1901031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C784445-F370-496F-8BCF-5A05904956D4}"/>
              </a:ext>
            </a:extLst>
          </p:cNvPr>
          <p:cNvSpPr/>
          <p:nvPr/>
        </p:nvSpPr>
        <p:spPr>
          <a:xfrm>
            <a:off x="2268887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B6A036D-E16D-44FF-9CAE-7EA5B89D5AEF}"/>
              </a:ext>
            </a:extLst>
          </p:cNvPr>
          <p:cNvSpPr/>
          <p:nvPr/>
        </p:nvSpPr>
        <p:spPr>
          <a:xfrm>
            <a:off x="1533175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4BEC616-3A65-4AEC-881D-00EF86041D97}"/>
              </a:ext>
            </a:extLst>
          </p:cNvPr>
          <p:cNvSpPr/>
          <p:nvPr/>
        </p:nvSpPr>
        <p:spPr>
          <a:xfrm>
            <a:off x="1901031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B88B76A-C667-4F24-9D6A-9AC68F6E7821}"/>
              </a:ext>
            </a:extLst>
          </p:cNvPr>
          <p:cNvSpPr/>
          <p:nvPr/>
        </p:nvSpPr>
        <p:spPr>
          <a:xfrm>
            <a:off x="2268887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1E7930C7-602E-43C4-9146-39722804B9CE}"/>
              </a:ext>
            </a:extLst>
          </p:cNvPr>
          <p:cNvSpPr/>
          <p:nvPr/>
        </p:nvSpPr>
        <p:spPr>
          <a:xfrm>
            <a:off x="1533175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AD28067B-2891-462C-B142-B3DEA2BDCDC3}"/>
              </a:ext>
            </a:extLst>
          </p:cNvPr>
          <p:cNvSpPr/>
          <p:nvPr/>
        </p:nvSpPr>
        <p:spPr>
          <a:xfrm>
            <a:off x="1901031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1853FE70-550C-4ACE-A9F3-814E36E4BFE3}"/>
              </a:ext>
            </a:extLst>
          </p:cNvPr>
          <p:cNvSpPr/>
          <p:nvPr/>
        </p:nvSpPr>
        <p:spPr>
          <a:xfrm>
            <a:off x="2268887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90CB7DCC-B023-4F71-A1DC-B9A1F97F4397}"/>
              </a:ext>
            </a:extLst>
          </p:cNvPr>
          <p:cNvSpPr/>
          <p:nvPr/>
        </p:nvSpPr>
        <p:spPr>
          <a:xfrm>
            <a:off x="2636743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79EB251E-4973-4D7D-80A0-CF2CA5E6B44B}"/>
              </a:ext>
            </a:extLst>
          </p:cNvPr>
          <p:cNvSpPr/>
          <p:nvPr/>
        </p:nvSpPr>
        <p:spPr>
          <a:xfrm>
            <a:off x="2636743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DEAC8C17-0ED0-4929-AFB5-8F2933F6A3CD}"/>
              </a:ext>
            </a:extLst>
          </p:cNvPr>
          <p:cNvSpPr/>
          <p:nvPr/>
        </p:nvSpPr>
        <p:spPr>
          <a:xfrm>
            <a:off x="2636743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64058414-E36C-4969-8967-EB0824B2A6D7}"/>
              </a:ext>
            </a:extLst>
          </p:cNvPr>
          <p:cNvSpPr/>
          <p:nvPr/>
        </p:nvSpPr>
        <p:spPr>
          <a:xfrm>
            <a:off x="1533175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608E1DB-6AB0-4DFD-A270-27A85FCEACB5}"/>
              </a:ext>
            </a:extLst>
          </p:cNvPr>
          <p:cNvSpPr/>
          <p:nvPr/>
        </p:nvSpPr>
        <p:spPr>
          <a:xfrm>
            <a:off x="1901031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9FC00CE9-895D-497D-9218-9E046C031F2B}"/>
              </a:ext>
            </a:extLst>
          </p:cNvPr>
          <p:cNvSpPr/>
          <p:nvPr/>
        </p:nvSpPr>
        <p:spPr>
          <a:xfrm>
            <a:off x="2268887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EAF01133-FA1D-4567-AA82-89B2C24AE454}"/>
              </a:ext>
            </a:extLst>
          </p:cNvPr>
          <p:cNvSpPr/>
          <p:nvPr/>
        </p:nvSpPr>
        <p:spPr>
          <a:xfrm>
            <a:off x="2636743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39D3DDC5-3FB7-4549-B2E1-0DEC46E54B75}"/>
              </a:ext>
            </a:extLst>
          </p:cNvPr>
          <p:cNvSpPr/>
          <p:nvPr/>
        </p:nvSpPr>
        <p:spPr>
          <a:xfrm>
            <a:off x="1524416" y="2707759"/>
            <a:ext cx="735712" cy="735712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5708E380-B05C-44B3-8DB0-72DDFB91712C}"/>
              </a:ext>
            </a:extLst>
          </p:cNvPr>
          <p:cNvSpPr/>
          <p:nvPr/>
        </p:nvSpPr>
        <p:spPr>
          <a:xfrm>
            <a:off x="1946459" y="3108821"/>
            <a:ext cx="277000" cy="277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D59D28BE-E9B2-4FC5-A336-970791608DBE}"/>
              </a:ext>
            </a:extLst>
          </p:cNvPr>
          <p:cNvSpPr/>
          <p:nvPr/>
        </p:nvSpPr>
        <p:spPr>
          <a:xfrm>
            <a:off x="3372455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D37D56E1-DF96-4852-AB6C-9ABDF4572AA3}"/>
              </a:ext>
            </a:extLst>
          </p:cNvPr>
          <p:cNvSpPr/>
          <p:nvPr/>
        </p:nvSpPr>
        <p:spPr>
          <a:xfrm>
            <a:off x="3740311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26341D0B-840B-4E83-A822-5F03DFB06BA3}"/>
              </a:ext>
            </a:extLst>
          </p:cNvPr>
          <p:cNvSpPr/>
          <p:nvPr/>
        </p:nvSpPr>
        <p:spPr>
          <a:xfrm>
            <a:off x="4108167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6DACC41C-3D21-4BFF-AB46-0C001A12B1A6}"/>
              </a:ext>
            </a:extLst>
          </p:cNvPr>
          <p:cNvSpPr/>
          <p:nvPr/>
        </p:nvSpPr>
        <p:spPr>
          <a:xfrm>
            <a:off x="3372455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BF27FCA1-230A-4D7C-9F6D-D165CE3111ED}"/>
              </a:ext>
            </a:extLst>
          </p:cNvPr>
          <p:cNvSpPr/>
          <p:nvPr/>
        </p:nvSpPr>
        <p:spPr>
          <a:xfrm>
            <a:off x="4108167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DCC6185C-0411-4B27-AFD4-12CA349F295C}"/>
              </a:ext>
            </a:extLst>
          </p:cNvPr>
          <p:cNvSpPr/>
          <p:nvPr/>
        </p:nvSpPr>
        <p:spPr>
          <a:xfrm>
            <a:off x="3372455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516CCA35-F889-425C-A516-5C9FA6FBED51}"/>
              </a:ext>
            </a:extLst>
          </p:cNvPr>
          <p:cNvSpPr/>
          <p:nvPr/>
        </p:nvSpPr>
        <p:spPr>
          <a:xfrm>
            <a:off x="3740311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BC05D8FA-0830-4F9E-A95C-67229F12189D}"/>
              </a:ext>
            </a:extLst>
          </p:cNvPr>
          <p:cNvSpPr/>
          <p:nvPr/>
        </p:nvSpPr>
        <p:spPr>
          <a:xfrm>
            <a:off x="4108167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51732095-AF8D-449D-8F4E-35DC989E58A9}"/>
              </a:ext>
            </a:extLst>
          </p:cNvPr>
          <p:cNvSpPr/>
          <p:nvPr/>
        </p:nvSpPr>
        <p:spPr>
          <a:xfrm>
            <a:off x="4476023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803F76D6-41E6-42DD-8CDB-7B0A15BDB79A}"/>
              </a:ext>
            </a:extLst>
          </p:cNvPr>
          <p:cNvSpPr/>
          <p:nvPr/>
        </p:nvSpPr>
        <p:spPr>
          <a:xfrm>
            <a:off x="4476023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0D3B93F0-CA7C-4167-A443-72B448B63C27}"/>
              </a:ext>
            </a:extLst>
          </p:cNvPr>
          <p:cNvSpPr/>
          <p:nvPr/>
        </p:nvSpPr>
        <p:spPr>
          <a:xfrm>
            <a:off x="4476023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88FD4B2A-43BD-4B14-A5D4-09B87043E7F5}"/>
              </a:ext>
            </a:extLst>
          </p:cNvPr>
          <p:cNvSpPr/>
          <p:nvPr/>
        </p:nvSpPr>
        <p:spPr>
          <a:xfrm>
            <a:off x="3372455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4D593502-5110-416A-9B4C-F1611B72F17F}"/>
              </a:ext>
            </a:extLst>
          </p:cNvPr>
          <p:cNvSpPr/>
          <p:nvPr/>
        </p:nvSpPr>
        <p:spPr>
          <a:xfrm>
            <a:off x="3740311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8B945FE9-60C4-4B9E-B7C1-7C28C9845FF8}"/>
              </a:ext>
            </a:extLst>
          </p:cNvPr>
          <p:cNvSpPr/>
          <p:nvPr/>
        </p:nvSpPr>
        <p:spPr>
          <a:xfrm>
            <a:off x="4108167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489EE32D-51A5-43AA-A767-7FC6361E4A0D}"/>
              </a:ext>
            </a:extLst>
          </p:cNvPr>
          <p:cNvSpPr/>
          <p:nvPr/>
        </p:nvSpPr>
        <p:spPr>
          <a:xfrm>
            <a:off x="4476023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29288E9B-FA6E-4734-A676-6424F6258BC3}"/>
              </a:ext>
            </a:extLst>
          </p:cNvPr>
          <p:cNvSpPr/>
          <p:nvPr/>
        </p:nvSpPr>
        <p:spPr>
          <a:xfrm>
            <a:off x="3740311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273EFE91-C731-401C-80D2-C3066B08BB42}"/>
              </a:ext>
            </a:extLst>
          </p:cNvPr>
          <p:cNvGrpSpPr/>
          <p:nvPr/>
        </p:nvGrpSpPr>
        <p:grpSpPr>
          <a:xfrm>
            <a:off x="4101534" y="2691039"/>
            <a:ext cx="735712" cy="735712"/>
            <a:chOff x="3372455" y="2695537"/>
            <a:chExt cx="735712" cy="735712"/>
          </a:xfrm>
        </p:grpSpPr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10160BFF-8508-42AF-BC18-D816F93BA59A}"/>
                </a:ext>
              </a:extLst>
            </p:cNvPr>
            <p:cNvSpPr/>
            <p:nvPr/>
          </p:nvSpPr>
          <p:spPr>
            <a:xfrm>
              <a:off x="3372455" y="2695537"/>
              <a:ext cx="735712" cy="735712"/>
            </a:xfrm>
            <a:prstGeom prst="rect">
              <a:avLst/>
            </a:prstGeom>
            <a:no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" name="타원 76">
              <a:extLst>
                <a:ext uri="{FF2B5EF4-FFF2-40B4-BE49-F238E27FC236}">
                  <a16:creationId xmlns:a16="http://schemas.microsoft.com/office/drawing/2014/main" id="{6908C0B1-6D0C-4DFE-BE83-9DC73978BECB}"/>
                </a:ext>
              </a:extLst>
            </p:cNvPr>
            <p:cNvSpPr/>
            <p:nvPr/>
          </p:nvSpPr>
          <p:spPr>
            <a:xfrm>
              <a:off x="3785739" y="3108821"/>
              <a:ext cx="277000" cy="27700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327F2F74-5702-4FD7-9991-86D6B6C46E8F}"/>
              </a:ext>
            </a:extLst>
          </p:cNvPr>
          <p:cNvSpPr/>
          <p:nvPr/>
        </p:nvSpPr>
        <p:spPr>
          <a:xfrm>
            <a:off x="5211735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771D49E7-5C88-4F1E-9F7E-5B8E373CCB2C}"/>
              </a:ext>
            </a:extLst>
          </p:cNvPr>
          <p:cNvSpPr/>
          <p:nvPr/>
        </p:nvSpPr>
        <p:spPr>
          <a:xfrm>
            <a:off x="5579591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FD7B3F04-E222-4A76-98FC-151E8648EF60}"/>
              </a:ext>
            </a:extLst>
          </p:cNvPr>
          <p:cNvSpPr/>
          <p:nvPr/>
        </p:nvSpPr>
        <p:spPr>
          <a:xfrm>
            <a:off x="5947447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FC71F0F7-88B6-4E86-B457-39DD474D05EF}"/>
              </a:ext>
            </a:extLst>
          </p:cNvPr>
          <p:cNvSpPr/>
          <p:nvPr/>
        </p:nvSpPr>
        <p:spPr>
          <a:xfrm>
            <a:off x="5211735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E122FD76-E7E0-4185-A8E8-66810A8596A0}"/>
              </a:ext>
            </a:extLst>
          </p:cNvPr>
          <p:cNvSpPr/>
          <p:nvPr/>
        </p:nvSpPr>
        <p:spPr>
          <a:xfrm>
            <a:off x="5579591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EAA3C93D-1379-4991-99A8-64749A714764}"/>
              </a:ext>
            </a:extLst>
          </p:cNvPr>
          <p:cNvSpPr/>
          <p:nvPr/>
        </p:nvSpPr>
        <p:spPr>
          <a:xfrm>
            <a:off x="5947447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750ECC2A-AC56-4CAD-AE07-5972ADCDD68F}"/>
              </a:ext>
            </a:extLst>
          </p:cNvPr>
          <p:cNvSpPr/>
          <p:nvPr/>
        </p:nvSpPr>
        <p:spPr>
          <a:xfrm>
            <a:off x="5211735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2892635-46A2-4905-A947-D6D92EB24E6D}"/>
              </a:ext>
            </a:extLst>
          </p:cNvPr>
          <p:cNvSpPr/>
          <p:nvPr/>
        </p:nvSpPr>
        <p:spPr>
          <a:xfrm>
            <a:off x="5579591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3E9DA55B-2151-4C13-B7CD-6C1A4B4BF962}"/>
              </a:ext>
            </a:extLst>
          </p:cNvPr>
          <p:cNvSpPr/>
          <p:nvPr/>
        </p:nvSpPr>
        <p:spPr>
          <a:xfrm>
            <a:off x="5947447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12B7D06E-4841-4109-B912-2C794EE9A3FB}"/>
              </a:ext>
            </a:extLst>
          </p:cNvPr>
          <p:cNvSpPr/>
          <p:nvPr/>
        </p:nvSpPr>
        <p:spPr>
          <a:xfrm>
            <a:off x="6315303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80D74089-8488-428A-8136-93F0387229C3}"/>
              </a:ext>
            </a:extLst>
          </p:cNvPr>
          <p:cNvSpPr/>
          <p:nvPr/>
        </p:nvSpPr>
        <p:spPr>
          <a:xfrm>
            <a:off x="6315303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79C39B1F-FF25-49A3-A344-68A031ECDD99}"/>
              </a:ext>
            </a:extLst>
          </p:cNvPr>
          <p:cNvSpPr/>
          <p:nvPr/>
        </p:nvSpPr>
        <p:spPr>
          <a:xfrm>
            <a:off x="6315303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14A7365B-D0D5-4F48-BA18-3C687169101C}"/>
              </a:ext>
            </a:extLst>
          </p:cNvPr>
          <p:cNvSpPr/>
          <p:nvPr/>
        </p:nvSpPr>
        <p:spPr>
          <a:xfrm>
            <a:off x="5211735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6045921B-58A2-4340-B2F0-C08E5D8F0C6E}"/>
              </a:ext>
            </a:extLst>
          </p:cNvPr>
          <p:cNvSpPr/>
          <p:nvPr/>
        </p:nvSpPr>
        <p:spPr>
          <a:xfrm>
            <a:off x="5579591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2973BB62-4A5A-4172-B34D-91E764640F71}"/>
              </a:ext>
            </a:extLst>
          </p:cNvPr>
          <p:cNvSpPr/>
          <p:nvPr/>
        </p:nvSpPr>
        <p:spPr>
          <a:xfrm>
            <a:off x="5947447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B7571B39-C709-4F2D-B426-ED0D672855EB}"/>
              </a:ext>
            </a:extLst>
          </p:cNvPr>
          <p:cNvSpPr/>
          <p:nvPr/>
        </p:nvSpPr>
        <p:spPr>
          <a:xfrm>
            <a:off x="6315303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40A25756-8AA6-4850-BB56-8E4AB365C2EB}"/>
              </a:ext>
            </a:extLst>
          </p:cNvPr>
          <p:cNvSpPr/>
          <p:nvPr/>
        </p:nvSpPr>
        <p:spPr>
          <a:xfrm>
            <a:off x="7051015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188E3BC4-FC2B-4061-9646-3C1807A41ED4}"/>
              </a:ext>
            </a:extLst>
          </p:cNvPr>
          <p:cNvSpPr/>
          <p:nvPr/>
        </p:nvSpPr>
        <p:spPr>
          <a:xfrm>
            <a:off x="7418871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60CD3BD2-5140-4420-B00D-4E9CB9CF8695}"/>
              </a:ext>
            </a:extLst>
          </p:cNvPr>
          <p:cNvSpPr/>
          <p:nvPr/>
        </p:nvSpPr>
        <p:spPr>
          <a:xfrm>
            <a:off x="7786727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812FABE8-F3F6-44B8-86EF-03262ABA64B5}"/>
              </a:ext>
            </a:extLst>
          </p:cNvPr>
          <p:cNvSpPr/>
          <p:nvPr/>
        </p:nvSpPr>
        <p:spPr>
          <a:xfrm>
            <a:off x="7051015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8F1D18F5-16B1-42FB-BB1A-4B421167D2E0}"/>
              </a:ext>
            </a:extLst>
          </p:cNvPr>
          <p:cNvSpPr/>
          <p:nvPr/>
        </p:nvSpPr>
        <p:spPr>
          <a:xfrm>
            <a:off x="7418871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777DEEFB-521B-40C2-9353-C42B0B43CBBC}"/>
              </a:ext>
            </a:extLst>
          </p:cNvPr>
          <p:cNvSpPr/>
          <p:nvPr/>
        </p:nvSpPr>
        <p:spPr>
          <a:xfrm>
            <a:off x="7786727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1419F067-12E1-4005-9476-B8E834BCCAB3}"/>
              </a:ext>
            </a:extLst>
          </p:cNvPr>
          <p:cNvSpPr/>
          <p:nvPr/>
        </p:nvSpPr>
        <p:spPr>
          <a:xfrm>
            <a:off x="7051015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0974D27D-AD80-4F80-B7F8-2B4427A79030}"/>
              </a:ext>
            </a:extLst>
          </p:cNvPr>
          <p:cNvSpPr/>
          <p:nvPr/>
        </p:nvSpPr>
        <p:spPr>
          <a:xfrm>
            <a:off x="7418871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19ED5841-AFC7-4364-83FC-421C22E981FC}"/>
              </a:ext>
            </a:extLst>
          </p:cNvPr>
          <p:cNvSpPr/>
          <p:nvPr/>
        </p:nvSpPr>
        <p:spPr>
          <a:xfrm>
            <a:off x="7786727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C34B160E-7DE0-45C8-A4C8-666673A7F9FD}"/>
              </a:ext>
            </a:extLst>
          </p:cNvPr>
          <p:cNvSpPr/>
          <p:nvPr/>
        </p:nvSpPr>
        <p:spPr>
          <a:xfrm>
            <a:off x="8154583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AB72488F-7363-47A4-9D97-C13F6ECE8A25}"/>
              </a:ext>
            </a:extLst>
          </p:cNvPr>
          <p:cNvSpPr/>
          <p:nvPr/>
        </p:nvSpPr>
        <p:spPr>
          <a:xfrm>
            <a:off x="8154583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5D06425C-43BA-4EE6-BDFA-8F784CA1E009}"/>
              </a:ext>
            </a:extLst>
          </p:cNvPr>
          <p:cNvSpPr/>
          <p:nvPr/>
        </p:nvSpPr>
        <p:spPr>
          <a:xfrm>
            <a:off x="8154583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E0CA3D82-EA50-47BC-95EF-312BD933BB13}"/>
              </a:ext>
            </a:extLst>
          </p:cNvPr>
          <p:cNvSpPr/>
          <p:nvPr/>
        </p:nvSpPr>
        <p:spPr>
          <a:xfrm>
            <a:off x="7051015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22F88121-178C-4B54-A5A6-B5660FF04D88}"/>
              </a:ext>
            </a:extLst>
          </p:cNvPr>
          <p:cNvSpPr/>
          <p:nvPr/>
        </p:nvSpPr>
        <p:spPr>
          <a:xfrm>
            <a:off x="7418871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1883283F-0A6D-4B33-A6D2-DC3C008475D1}"/>
              </a:ext>
            </a:extLst>
          </p:cNvPr>
          <p:cNvSpPr/>
          <p:nvPr/>
        </p:nvSpPr>
        <p:spPr>
          <a:xfrm>
            <a:off x="7786727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616CEAA5-850D-483A-A1BA-C3FED98C7528}"/>
              </a:ext>
            </a:extLst>
          </p:cNvPr>
          <p:cNvSpPr/>
          <p:nvPr/>
        </p:nvSpPr>
        <p:spPr>
          <a:xfrm>
            <a:off x="8154583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14" name="그룹 113">
            <a:extLst>
              <a:ext uri="{FF2B5EF4-FFF2-40B4-BE49-F238E27FC236}">
                <a16:creationId xmlns:a16="http://schemas.microsoft.com/office/drawing/2014/main" id="{9F4AAD1F-3492-4B3A-BA62-8A7C37C4C493}"/>
              </a:ext>
            </a:extLst>
          </p:cNvPr>
          <p:cNvGrpSpPr/>
          <p:nvPr/>
        </p:nvGrpSpPr>
        <p:grpSpPr>
          <a:xfrm>
            <a:off x="5220494" y="3431249"/>
            <a:ext cx="735712" cy="735712"/>
            <a:chOff x="3372455" y="2695537"/>
            <a:chExt cx="735712" cy="735712"/>
          </a:xfrm>
        </p:grpSpPr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2843C63E-1594-483B-BAA1-EB70ABBFA1A6}"/>
                </a:ext>
              </a:extLst>
            </p:cNvPr>
            <p:cNvSpPr/>
            <p:nvPr/>
          </p:nvSpPr>
          <p:spPr>
            <a:xfrm>
              <a:off x="3372455" y="2695537"/>
              <a:ext cx="735712" cy="735712"/>
            </a:xfrm>
            <a:prstGeom prst="rect">
              <a:avLst/>
            </a:prstGeom>
            <a:no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타원 115">
              <a:extLst>
                <a:ext uri="{FF2B5EF4-FFF2-40B4-BE49-F238E27FC236}">
                  <a16:creationId xmlns:a16="http://schemas.microsoft.com/office/drawing/2014/main" id="{6F28112E-51FB-4927-B3A7-483F9F64798C}"/>
                </a:ext>
              </a:extLst>
            </p:cNvPr>
            <p:cNvSpPr/>
            <p:nvPr/>
          </p:nvSpPr>
          <p:spPr>
            <a:xfrm>
              <a:off x="3785739" y="3108821"/>
              <a:ext cx="277000" cy="27700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18" name="그룹 117">
            <a:extLst>
              <a:ext uri="{FF2B5EF4-FFF2-40B4-BE49-F238E27FC236}">
                <a16:creationId xmlns:a16="http://schemas.microsoft.com/office/drawing/2014/main" id="{9F28078B-C5FA-4BCA-8DC5-1086C1014F20}"/>
              </a:ext>
            </a:extLst>
          </p:cNvPr>
          <p:cNvGrpSpPr/>
          <p:nvPr/>
        </p:nvGrpSpPr>
        <p:grpSpPr>
          <a:xfrm>
            <a:off x="7783941" y="3431249"/>
            <a:ext cx="735712" cy="735712"/>
            <a:chOff x="3372455" y="2695537"/>
            <a:chExt cx="735712" cy="735712"/>
          </a:xfrm>
        </p:grpSpPr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7DAD3570-DA48-41A8-9A84-94CA0C54FD69}"/>
                </a:ext>
              </a:extLst>
            </p:cNvPr>
            <p:cNvSpPr/>
            <p:nvPr/>
          </p:nvSpPr>
          <p:spPr>
            <a:xfrm>
              <a:off x="3372455" y="2695537"/>
              <a:ext cx="735712" cy="735712"/>
            </a:xfrm>
            <a:prstGeom prst="rect">
              <a:avLst/>
            </a:prstGeom>
            <a:no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" name="타원 119">
              <a:extLst>
                <a:ext uri="{FF2B5EF4-FFF2-40B4-BE49-F238E27FC236}">
                  <a16:creationId xmlns:a16="http://schemas.microsoft.com/office/drawing/2014/main" id="{F949868B-D444-4CBF-A8E6-8DDA4E9D9440}"/>
                </a:ext>
              </a:extLst>
            </p:cNvPr>
            <p:cNvSpPr/>
            <p:nvPr/>
          </p:nvSpPr>
          <p:spPr>
            <a:xfrm>
              <a:off x="3785739" y="3108821"/>
              <a:ext cx="277000" cy="27700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D4058DAD-75C5-4C4C-85F1-E73E0D58D90B}"/>
              </a:ext>
            </a:extLst>
          </p:cNvPr>
          <p:cNvSpPr/>
          <p:nvPr/>
        </p:nvSpPr>
        <p:spPr>
          <a:xfrm>
            <a:off x="4668710" y="5081686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35C908B6-B5DD-46BF-9005-E23928B40156}"/>
              </a:ext>
            </a:extLst>
          </p:cNvPr>
          <p:cNvSpPr/>
          <p:nvPr/>
        </p:nvSpPr>
        <p:spPr>
          <a:xfrm>
            <a:off x="5036566" y="5081686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8F695D47-1D93-4BE3-A379-7E0A23B26446}"/>
              </a:ext>
            </a:extLst>
          </p:cNvPr>
          <p:cNvSpPr/>
          <p:nvPr/>
        </p:nvSpPr>
        <p:spPr>
          <a:xfrm>
            <a:off x="4668710" y="5449542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CBC5D516-D1E1-4B8F-BD3D-EEE12383C424}"/>
              </a:ext>
            </a:extLst>
          </p:cNvPr>
          <p:cNvSpPr/>
          <p:nvPr/>
        </p:nvSpPr>
        <p:spPr>
          <a:xfrm>
            <a:off x="5036566" y="5449542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80F22310-93A1-4FDA-B535-0FDFF8C124B4}"/>
              </a:ext>
            </a:extLst>
          </p:cNvPr>
          <p:cNvSpPr txBox="1"/>
          <p:nvPr/>
        </p:nvSpPr>
        <p:spPr>
          <a:xfrm>
            <a:off x="2214818" y="4580483"/>
            <a:ext cx="3000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</a:t>
            </a: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C781B3F4-3A24-4165-B711-8D612C2CF208}"/>
              </a:ext>
            </a:extLst>
          </p:cNvPr>
          <p:cNvSpPr txBox="1"/>
          <p:nvPr/>
        </p:nvSpPr>
        <p:spPr>
          <a:xfrm>
            <a:off x="3992013" y="4580483"/>
            <a:ext cx="3000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8</a:t>
            </a: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E5D4A1FF-5470-45DA-A5BF-7951B3B1E379}"/>
              </a:ext>
            </a:extLst>
          </p:cNvPr>
          <p:cNvSpPr txBox="1"/>
          <p:nvPr/>
        </p:nvSpPr>
        <p:spPr>
          <a:xfrm>
            <a:off x="5831293" y="4580483"/>
            <a:ext cx="3882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14</a:t>
            </a: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A82B61F2-AA9A-4922-B53E-53CB029B9893}"/>
              </a:ext>
            </a:extLst>
          </p:cNvPr>
          <p:cNvSpPr txBox="1"/>
          <p:nvPr/>
        </p:nvSpPr>
        <p:spPr>
          <a:xfrm>
            <a:off x="7625452" y="4580483"/>
            <a:ext cx="3882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16</a:t>
            </a: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" name="화살표: 아래쪽 7">
            <a:extLst>
              <a:ext uri="{FF2B5EF4-FFF2-40B4-BE49-F238E27FC236}">
                <a16:creationId xmlns:a16="http://schemas.microsoft.com/office/drawing/2014/main" id="{45360C6E-784C-48B7-9473-53EB9120892D}"/>
              </a:ext>
            </a:extLst>
          </p:cNvPr>
          <p:cNvSpPr/>
          <p:nvPr/>
        </p:nvSpPr>
        <p:spPr>
          <a:xfrm>
            <a:off x="2268887" y="4256690"/>
            <a:ext cx="185279" cy="278127"/>
          </a:xfrm>
          <a:prstGeom prst="downArrow">
            <a:avLst/>
          </a:prstGeom>
          <a:solidFill>
            <a:schemeClr val="accent5">
              <a:lumMod val="75000"/>
            </a:schemeClr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화살표: 아래쪽 128">
            <a:extLst>
              <a:ext uri="{FF2B5EF4-FFF2-40B4-BE49-F238E27FC236}">
                <a16:creationId xmlns:a16="http://schemas.microsoft.com/office/drawing/2014/main" id="{5FB688DD-7A23-4310-9785-37C5EFE0E748}"/>
              </a:ext>
            </a:extLst>
          </p:cNvPr>
          <p:cNvSpPr/>
          <p:nvPr/>
        </p:nvSpPr>
        <p:spPr>
          <a:xfrm>
            <a:off x="4049414" y="4256689"/>
            <a:ext cx="185280" cy="278127"/>
          </a:xfrm>
          <a:prstGeom prst="downArrow">
            <a:avLst/>
          </a:prstGeom>
          <a:solidFill>
            <a:schemeClr val="accent5">
              <a:lumMod val="75000"/>
            </a:schemeClr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화살표: 아래쪽 129">
            <a:extLst>
              <a:ext uri="{FF2B5EF4-FFF2-40B4-BE49-F238E27FC236}">
                <a16:creationId xmlns:a16="http://schemas.microsoft.com/office/drawing/2014/main" id="{D39C21A1-FB63-4A41-888B-2BAC10FCFFF5}"/>
              </a:ext>
            </a:extLst>
          </p:cNvPr>
          <p:cNvSpPr/>
          <p:nvPr/>
        </p:nvSpPr>
        <p:spPr>
          <a:xfrm>
            <a:off x="5910778" y="4256689"/>
            <a:ext cx="185280" cy="278127"/>
          </a:xfrm>
          <a:prstGeom prst="downArrow">
            <a:avLst/>
          </a:prstGeom>
          <a:solidFill>
            <a:schemeClr val="accent5">
              <a:lumMod val="75000"/>
            </a:schemeClr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화살표: 아래쪽 130">
            <a:extLst>
              <a:ext uri="{FF2B5EF4-FFF2-40B4-BE49-F238E27FC236}">
                <a16:creationId xmlns:a16="http://schemas.microsoft.com/office/drawing/2014/main" id="{D88A0609-77F4-4396-A21A-6B8260C9F7D1}"/>
              </a:ext>
            </a:extLst>
          </p:cNvPr>
          <p:cNvSpPr/>
          <p:nvPr/>
        </p:nvSpPr>
        <p:spPr>
          <a:xfrm>
            <a:off x="7726936" y="4275052"/>
            <a:ext cx="185280" cy="278127"/>
          </a:xfrm>
          <a:prstGeom prst="downArrow">
            <a:avLst/>
          </a:prstGeom>
          <a:solidFill>
            <a:schemeClr val="accent5">
              <a:lumMod val="75000"/>
            </a:schemeClr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E2EF988F-9D6C-4361-BF55-D507D2719777}"/>
              </a:ext>
            </a:extLst>
          </p:cNvPr>
          <p:cNvSpPr txBox="1"/>
          <p:nvPr/>
        </p:nvSpPr>
        <p:spPr>
          <a:xfrm>
            <a:off x="961289" y="2345779"/>
            <a:ext cx="7906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최대 </a:t>
            </a:r>
            <a:r>
              <a:rPr lang="ko-KR" altLang="en-US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풀링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548569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1336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1.1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인공지능과 머신러닝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딥러닝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1.2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딥러닝 이전 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: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머신 러닝의 간략한 역사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1.3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왜 딥러닝일까</a:t>
            </a: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?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왜 지금일까</a:t>
            </a: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?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kumimoji="0" lang="ko-KR" altLang="en-US" sz="3600" b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딥러닝이란 무엇인가</a:t>
            </a:r>
            <a:r>
              <a:rPr kumimoji="0" lang="en-US" altLang="ko-KR" sz="3600" b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70370950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풀링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C9F3FA5E-C349-45D0-8662-B5F979A6079D}"/>
              </a:ext>
            </a:extLst>
          </p:cNvPr>
          <p:cNvSpPr txBox="1"/>
          <p:nvPr/>
        </p:nvSpPr>
        <p:spPr>
          <a:xfrm>
            <a:off x="706279" y="1499316"/>
            <a:ext cx="51315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Pooling( max pooling, 2x2 filter, stride 1 )</a:t>
            </a:r>
            <a:endParaRPr lang="ko-KR" altLang="en-US" sz="2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DE06E84F-4646-444E-9BB6-75FAA59FC6DE}"/>
              </a:ext>
            </a:extLst>
          </p:cNvPr>
          <p:cNvSpPr/>
          <p:nvPr/>
        </p:nvSpPr>
        <p:spPr>
          <a:xfrm>
            <a:off x="2095603" y="3307466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B3AD7C13-DF39-4669-9EEC-2C327A42286D}"/>
              </a:ext>
            </a:extLst>
          </p:cNvPr>
          <p:cNvSpPr/>
          <p:nvPr/>
        </p:nvSpPr>
        <p:spPr>
          <a:xfrm>
            <a:off x="2094437" y="2479211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6DAFFA8C-211B-4AFB-AEB0-1B0BB3680239}"/>
              </a:ext>
            </a:extLst>
          </p:cNvPr>
          <p:cNvSpPr/>
          <p:nvPr/>
        </p:nvSpPr>
        <p:spPr>
          <a:xfrm>
            <a:off x="2511126" y="2479210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505AF84C-AEED-4007-876D-5CD501477BA6}"/>
              </a:ext>
            </a:extLst>
          </p:cNvPr>
          <p:cNvSpPr/>
          <p:nvPr/>
        </p:nvSpPr>
        <p:spPr>
          <a:xfrm>
            <a:off x="2927815" y="2479209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4304D5D1-01AE-4459-9E99-8CB6CA3CAFA5}"/>
              </a:ext>
            </a:extLst>
          </p:cNvPr>
          <p:cNvSpPr/>
          <p:nvPr/>
        </p:nvSpPr>
        <p:spPr>
          <a:xfrm>
            <a:off x="2094437" y="2895900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D0D2939B-45E3-423C-A73B-1A6B4A7EC1AF}"/>
              </a:ext>
            </a:extLst>
          </p:cNvPr>
          <p:cNvSpPr/>
          <p:nvPr/>
        </p:nvSpPr>
        <p:spPr>
          <a:xfrm>
            <a:off x="2511126" y="2895899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AA10FB97-4D6E-4AA6-81A3-538244E19E4D}"/>
              </a:ext>
            </a:extLst>
          </p:cNvPr>
          <p:cNvSpPr/>
          <p:nvPr/>
        </p:nvSpPr>
        <p:spPr>
          <a:xfrm>
            <a:off x="2927815" y="2895898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1DA00CE2-FD44-4967-A53B-57655D78D126}"/>
              </a:ext>
            </a:extLst>
          </p:cNvPr>
          <p:cNvSpPr/>
          <p:nvPr/>
        </p:nvSpPr>
        <p:spPr>
          <a:xfrm>
            <a:off x="2511126" y="3312588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D3CD876F-D2A7-478E-AC9F-31C209B7E21D}"/>
              </a:ext>
            </a:extLst>
          </p:cNvPr>
          <p:cNvSpPr/>
          <p:nvPr/>
        </p:nvSpPr>
        <p:spPr>
          <a:xfrm>
            <a:off x="2927815" y="3312587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499CA56C-5C83-4324-AF61-22F499B2B502}"/>
              </a:ext>
            </a:extLst>
          </p:cNvPr>
          <p:cNvSpPr/>
          <p:nvPr/>
        </p:nvSpPr>
        <p:spPr>
          <a:xfrm>
            <a:off x="2101570" y="5183190"/>
            <a:ext cx="416689" cy="4166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94D599B7-8EBB-4E2B-BAC1-1B4BA6ABEB33}"/>
              </a:ext>
            </a:extLst>
          </p:cNvPr>
          <p:cNvSpPr/>
          <p:nvPr/>
        </p:nvSpPr>
        <p:spPr>
          <a:xfrm>
            <a:off x="2100404" y="4354935"/>
            <a:ext cx="416689" cy="4166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D4816244-4DF4-4D92-B7A4-182641ADDD0B}"/>
              </a:ext>
            </a:extLst>
          </p:cNvPr>
          <p:cNvSpPr/>
          <p:nvPr/>
        </p:nvSpPr>
        <p:spPr>
          <a:xfrm>
            <a:off x="2517093" y="4354934"/>
            <a:ext cx="416689" cy="4166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4943271B-CA69-4CE6-A554-9E9EE95D2ACB}"/>
              </a:ext>
            </a:extLst>
          </p:cNvPr>
          <p:cNvSpPr/>
          <p:nvPr/>
        </p:nvSpPr>
        <p:spPr>
          <a:xfrm>
            <a:off x="2933782" y="4354933"/>
            <a:ext cx="416689" cy="4166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62017539-CBF7-4C40-8E5A-F31AC72E17A0}"/>
              </a:ext>
            </a:extLst>
          </p:cNvPr>
          <p:cNvSpPr/>
          <p:nvPr/>
        </p:nvSpPr>
        <p:spPr>
          <a:xfrm>
            <a:off x="2100404" y="4771624"/>
            <a:ext cx="416689" cy="4166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868C0764-52B8-4C57-A140-7AA924819789}"/>
              </a:ext>
            </a:extLst>
          </p:cNvPr>
          <p:cNvSpPr/>
          <p:nvPr/>
        </p:nvSpPr>
        <p:spPr>
          <a:xfrm>
            <a:off x="2517093" y="4771623"/>
            <a:ext cx="416689" cy="4166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1F3103F4-24C8-4D4D-9643-615D5126E2F4}"/>
              </a:ext>
            </a:extLst>
          </p:cNvPr>
          <p:cNvSpPr/>
          <p:nvPr/>
        </p:nvSpPr>
        <p:spPr>
          <a:xfrm>
            <a:off x="2933782" y="4771622"/>
            <a:ext cx="416689" cy="4166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D2879EB6-6649-4E5B-BED3-BBACDB81E300}"/>
              </a:ext>
            </a:extLst>
          </p:cNvPr>
          <p:cNvSpPr/>
          <p:nvPr/>
        </p:nvSpPr>
        <p:spPr>
          <a:xfrm>
            <a:off x="2517093" y="5188312"/>
            <a:ext cx="416689" cy="4166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A23B946E-467C-4F69-B2E9-9DD1E7F41B25}"/>
              </a:ext>
            </a:extLst>
          </p:cNvPr>
          <p:cNvSpPr/>
          <p:nvPr/>
        </p:nvSpPr>
        <p:spPr>
          <a:xfrm>
            <a:off x="2933782" y="5188311"/>
            <a:ext cx="416689" cy="4166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999ABA47-04E6-424E-BADD-7EAF3088BA82}"/>
              </a:ext>
            </a:extLst>
          </p:cNvPr>
          <p:cNvSpPr/>
          <p:nvPr/>
        </p:nvSpPr>
        <p:spPr>
          <a:xfrm>
            <a:off x="6679797" y="2687554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044C2CDB-08CA-4DA2-ABFF-7414D909AF9A}"/>
              </a:ext>
            </a:extLst>
          </p:cNvPr>
          <p:cNvSpPr/>
          <p:nvPr/>
        </p:nvSpPr>
        <p:spPr>
          <a:xfrm>
            <a:off x="7096486" y="2687553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D4897CEF-5B29-4600-8EDE-6772D3A5F13E}"/>
              </a:ext>
            </a:extLst>
          </p:cNvPr>
          <p:cNvSpPr/>
          <p:nvPr/>
        </p:nvSpPr>
        <p:spPr>
          <a:xfrm>
            <a:off x="6679797" y="3104243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0AB58861-5CEB-41E5-AA39-6F520787DF44}"/>
              </a:ext>
            </a:extLst>
          </p:cNvPr>
          <p:cNvSpPr/>
          <p:nvPr/>
        </p:nvSpPr>
        <p:spPr>
          <a:xfrm>
            <a:off x="7096486" y="3104242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1BFE47EC-988A-4A99-A226-34BD2F33DF5B}"/>
              </a:ext>
            </a:extLst>
          </p:cNvPr>
          <p:cNvSpPr/>
          <p:nvPr/>
        </p:nvSpPr>
        <p:spPr>
          <a:xfrm>
            <a:off x="6679797" y="4570235"/>
            <a:ext cx="416689" cy="4166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A9C26D03-2868-4041-A0F4-2ED662FB92F0}"/>
              </a:ext>
            </a:extLst>
          </p:cNvPr>
          <p:cNvSpPr/>
          <p:nvPr/>
        </p:nvSpPr>
        <p:spPr>
          <a:xfrm>
            <a:off x="7096486" y="4570234"/>
            <a:ext cx="416689" cy="4166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6A221CA8-4158-47CA-B63C-CC0458504413}"/>
              </a:ext>
            </a:extLst>
          </p:cNvPr>
          <p:cNvSpPr/>
          <p:nvPr/>
        </p:nvSpPr>
        <p:spPr>
          <a:xfrm>
            <a:off x="6679797" y="4986924"/>
            <a:ext cx="416689" cy="4166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0930A731-E181-4A09-97A2-6D74BD676217}"/>
              </a:ext>
            </a:extLst>
          </p:cNvPr>
          <p:cNvSpPr/>
          <p:nvPr/>
        </p:nvSpPr>
        <p:spPr>
          <a:xfrm>
            <a:off x="7096486" y="4986923"/>
            <a:ext cx="416689" cy="4166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3077A8DF-E1E8-476E-A8E4-555CE535ACD0}"/>
              </a:ext>
            </a:extLst>
          </p:cNvPr>
          <p:cNvSpPr txBox="1"/>
          <p:nvPr/>
        </p:nvSpPr>
        <p:spPr>
          <a:xfrm>
            <a:off x="3955297" y="2561621"/>
            <a:ext cx="20537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max pooling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80" name="직선 화살표 연결선 179">
            <a:extLst>
              <a:ext uri="{FF2B5EF4-FFF2-40B4-BE49-F238E27FC236}">
                <a16:creationId xmlns:a16="http://schemas.microsoft.com/office/drawing/2014/main" id="{7ED00D43-3FCE-4098-8FA2-8A8BCB60AA83}"/>
              </a:ext>
            </a:extLst>
          </p:cNvPr>
          <p:cNvCxnSpPr>
            <a:cxnSpLocks/>
            <a:stCxn id="134" idx="3"/>
          </p:cNvCxnSpPr>
          <p:nvPr/>
        </p:nvCxnSpPr>
        <p:spPr>
          <a:xfrm>
            <a:off x="3344504" y="3104243"/>
            <a:ext cx="3252485" cy="2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직선 화살표 연결선 181">
            <a:extLst>
              <a:ext uri="{FF2B5EF4-FFF2-40B4-BE49-F238E27FC236}">
                <a16:creationId xmlns:a16="http://schemas.microsoft.com/office/drawing/2014/main" id="{065D18B8-E71F-4552-BC96-219553467A52}"/>
              </a:ext>
            </a:extLst>
          </p:cNvPr>
          <p:cNvCxnSpPr>
            <a:cxnSpLocks/>
          </p:cNvCxnSpPr>
          <p:nvPr/>
        </p:nvCxnSpPr>
        <p:spPr>
          <a:xfrm flipV="1">
            <a:off x="3361406" y="4979969"/>
            <a:ext cx="3241550" cy="6955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TextBox 183">
            <a:extLst>
              <a:ext uri="{FF2B5EF4-FFF2-40B4-BE49-F238E27FC236}">
                <a16:creationId xmlns:a16="http://schemas.microsoft.com/office/drawing/2014/main" id="{3F6E45E6-ACAD-42BD-9286-C6D4D1E78B6D}"/>
              </a:ext>
            </a:extLst>
          </p:cNvPr>
          <p:cNvSpPr txBox="1"/>
          <p:nvPr/>
        </p:nvSpPr>
        <p:spPr>
          <a:xfrm>
            <a:off x="3955297" y="4504920"/>
            <a:ext cx="20537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max pooling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779A2BA6-E072-4406-A53A-DE2899B1B804}"/>
              </a:ext>
            </a:extLst>
          </p:cNvPr>
          <p:cNvSpPr/>
          <p:nvPr/>
        </p:nvSpPr>
        <p:spPr>
          <a:xfrm>
            <a:off x="2090721" y="2484798"/>
            <a:ext cx="823295" cy="8305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12202146-A208-4D89-9F4D-DF6E9BC70222}"/>
              </a:ext>
            </a:extLst>
          </p:cNvPr>
          <p:cNvSpPr/>
          <p:nvPr/>
        </p:nvSpPr>
        <p:spPr>
          <a:xfrm>
            <a:off x="2106611" y="4362850"/>
            <a:ext cx="823295" cy="8305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1477012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풀링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55321F10-5D72-4B19-A684-BF0194A1DA1E}"/>
              </a:ext>
            </a:extLst>
          </p:cNvPr>
          <p:cNvSpPr/>
          <p:nvPr/>
        </p:nvSpPr>
        <p:spPr>
          <a:xfrm>
            <a:off x="1533175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DA3B90F-BD3A-4323-8E41-6AA1EDF8A851}"/>
              </a:ext>
            </a:extLst>
          </p:cNvPr>
          <p:cNvSpPr/>
          <p:nvPr/>
        </p:nvSpPr>
        <p:spPr>
          <a:xfrm>
            <a:off x="1901031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C784445-F370-496F-8BCF-5A05904956D4}"/>
              </a:ext>
            </a:extLst>
          </p:cNvPr>
          <p:cNvSpPr/>
          <p:nvPr/>
        </p:nvSpPr>
        <p:spPr>
          <a:xfrm>
            <a:off x="2268887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B6A036D-E16D-44FF-9CAE-7EA5B89D5AEF}"/>
              </a:ext>
            </a:extLst>
          </p:cNvPr>
          <p:cNvSpPr/>
          <p:nvPr/>
        </p:nvSpPr>
        <p:spPr>
          <a:xfrm>
            <a:off x="1533175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4BEC616-3A65-4AEC-881D-00EF86041D97}"/>
              </a:ext>
            </a:extLst>
          </p:cNvPr>
          <p:cNvSpPr/>
          <p:nvPr/>
        </p:nvSpPr>
        <p:spPr>
          <a:xfrm>
            <a:off x="1901031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B88B76A-C667-4F24-9D6A-9AC68F6E7821}"/>
              </a:ext>
            </a:extLst>
          </p:cNvPr>
          <p:cNvSpPr/>
          <p:nvPr/>
        </p:nvSpPr>
        <p:spPr>
          <a:xfrm>
            <a:off x="2268887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1E7930C7-602E-43C4-9146-39722804B9CE}"/>
              </a:ext>
            </a:extLst>
          </p:cNvPr>
          <p:cNvSpPr/>
          <p:nvPr/>
        </p:nvSpPr>
        <p:spPr>
          <a:xfrm>
            <a:off x="1533175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AD28067B-2891-462C-B142-B3DEA2BDCDC3}"/>
              </a:ext>
            </a:extLst>
          </p:cNvPr>
          <p:cNvSpPr/>
          <p:nvPr/>
        </p:nvSpPr>
        <p:spPr>
          <a:xfrm>
            <a:off x="1901031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1853FE70-550C-4ACE-A9F3-814E36E4BFE3}"/>
              </a:ext>
            </a:extLst>
          </p:cNvPr>
          <p:cNvSpPr/>
          <p:nvPr/>
        </p:nvSpPr>
        <p:spPr>
          <a:xfrm>
            <a:off x="2268887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90CB7DCC-B023-4F71-A1DC-B9A1F97F4397}"/>
              </a:ext>
            </a:extLst>
          </p:cNvPr>
          <p:cNvSpPr/>
          <p:nvPr/>
        </p:nvSpPr>
        <p:spPr>
          <a:xfrm>
            <a:off x="2636743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79EB251E-4973-4D7D-80A0-CF2CA5E6B44B}"/>
              </a:ext>
            </a:extLst>
          </p:cNvPr>
          <p:cNvSpPr/>
          <p:nvPr/>
        </p:nvSpPr>
        <p:spPr>
          <a:xfrm>
            <a:off x="2636743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DEAC8C17-0ED0-4929-AFB5-8F2933F6A3CD}"/>
              </a:ext>
            </a:extLst>
          </p:cNvPr>
          <p:cNvSpPr/>
          <p:nvPr/>
        </p:nvSpPr>
        <p:spPr>
          <a:xfrm>
            <a:off x="2636743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64058414-E36C-4969-8967-EB0824B2A6D7}"/>
              </a:ext>
            </a:extLst>
          </p:cNvPr>
          <p:cNvSpPr/>
          <p:nvPr/>
        </p:nvSpPr>
        <p:spPr>
          <a:xfrm>
            <a:off x="1533175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608E1DB-6AB0-4DFD-A270-27A85FCEACB5}"/>
              </a:ext>
            </a:extLst>
          </p:cNvPr>
          <p:cNvSpPr/>
          <p:nvPr/>
        </p:nvSpPr>
        <p:spPr>
          <a:xfrm>
            <a:off x="1901031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9FC00CE9-895D-497D-9218-9E046C031F2B}"/>
              </a:ext>
            </a:extLst>
          </p:cNvPr>
          <p:cNvSpPr/>
          <p:nvPr/>
        </p:nvSpPr>
        <p:spPr>
          <a:xfrm>
            <a:off x="2268887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EAF01133-FA1D-4567-AA82-89B2C24AE454}"/>
              </a:ext>
            </a:extLst>
          </p:cNvPr>
          <p:cNvSpPr/>
          <p:nvPr/>
        </p:nvSpPr>
        <p:spPr>
          <a:xfrm>
            <a:off x="2636743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39D3DDC5-3FB7-4549-B2E1-0DEC46E54B75}"/>
              </a:ext>
            </a:extLst>
          </p:cNvPr>
          <p:cNvSpPr/>
          <p:nvPr/>
        </p:nvSpPr>
        <p:spPr>
          <a:xfrm>
            <a:off x="1533175" y="2695537"/>
            <a:ext cx="735712" cy="735712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D59D28BE-E9B2-4FC5-A336-970791608DBE}"/>
              </a:ext>
            </a:extLst>
          </p:cNvPr>
          <p:cNvSpPr/>
          <p:nvPr/>
        </p:nvSpPr>
        <p:spPr>
          <a:xfrm>
            <a:off x="3372455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D37D56E1-DF96-4852-AB6C-9ABDF4572AA3}"/>
              </a:ext>
            </a:extLst>
          </p:cNvPr>
          <p:cNvSpPr/>
          <p:nvPr/>
        </p:nvSpPr>
        <p:spPr>
          <a:xfrm>
            <a:off x="3740311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26341D0B-840B-4E83-A822-5F03DFB06BA3}"/>
              </a:ext>
            </a:extLst>
          </p:cNvPr>
          <p:cNvSpPr/>
          <p:nvPr/>
        </p:nvSpPr>
        <p:spPr>
          <a:xfrm>
            <a:off x="4108167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6DACC41C-3D21-4BFF-AB46-0C001A12B1A6}"/>
              </a:ext>
            </a:extLst>
          </p:cNvPr>
          <p:cNvSpPr/>
          <p:nvPr/>
        </p:nvSpPr>
        <p:spPr>
          <a:xfrm>
            <a:off x="3372455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BF27FCA1-230A-4D7C-9F6D-D165CE3111ED}"/>
              </a:ext>
            </a:extLst>
          </p:cNvPr>
          <p:cNvSpPr/>
          <p:nvPr/>
        </p:nvSpPr>
        <p:spPr>
          <a:xfrm>
            <a:off x="4108167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DCC6185C-0411-4B27-AFD4-12CA349F295C}"/>
              </a:ext>
            </a:extLst>
          </p:cNvPr>
          <p:cNvSpPr/>
          <p:nvPr/>
        </p:nvSpPr>
        <p:spPr>
          <a:xfrm>
            <a:off x="3372455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516CCA35-F889-425C-A516-5C9FA6FBED51}"/>
              </a:ext>
            </a:extLst>
          </p:cNvPr>
          <p:cNvSpPr/>
          <p:nvPr/>
        </p:nvSpPr>
        <p:spPr>
          <a:xfrm>
            <a:off x="3740311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BC05D8FA-0830-4F9E-A95C-67229F12189D}"/>
              </a:ext>
            </a:extLst>
          </p:cNvPr>
          <p:cNvSpPr/>
          <p:nvPr/>
        </p:nvSpPr>
        <p:spPr>
          <a:xfrm>
            <a:off x="4108167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51732095-AF8D-449D-8F4E-35DC989E58A9}"/>
              </a:ext>
            </a:extLst>
          </p:cNvPr>
          <p:cNvSpPr/>
          <p:nvPr/>
        </p:nvSpPr>
        <p:spPr>
          <a:xfrm>
            <a:off x="4476023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803F76D6-41E6-42DD-8CDB-7B0A15BDB79A}"/>
              </a:ext>
            </a:extLst>
          </p:cNvPr>
          <p:cNvSpPr/>
          <p:nvPr/>
        </p:nvSpPr>
        <p:spPr>
          <a:xfrm>
            <a:off x="4476023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0D3B93F0-CA7C-4167-A443-72B448B63C27}"/>
              </a:ext>
            </a:extLst>
          </p:cNvPr>
          <p:cNvSpPr/>
          <p:nvPr/>
        </p:nvSpPr>
        <p:spPr>
          <a:xfrm>
            <a:off x="4476023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88FD4B2A-43BD-4B14-A5D4-09B87043E7F5}"/>
              </a:ext>
            </a:extLst>
          </p:cNvPr>
          <p:cNvSpPr/>
          <p:nvPr/>
        </p:nvSpPr>
        <p:spPr>
          <a:xfrm>
            <a:off x="3372455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4D593502-5110-416A-9B4C-F1611B72F17F}"/>
              </a:ext>
            </a:extLst>
          </p:cNvPr>
          <p:cNvSpPr/>
          <p:nvPr/>
        </p:nvSpPr>
        <p:spPr>
          <a:xfrm>
            <a:off x="3740311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8B945FE9-60C4-4B9E-B7C1-7C28C9845FF8}"/>
              </a:ext>
            </a:extLst>
          </p:cNvPr>
          <p:cNvSpPr/>
          <p:nvPr/>
        </p:nvSpPr>
        <p:spPr>
          <a:xfrm>
            <a:off x="4108167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489EE32D-51A5-43AA-A767-7FC6361E4A0D}"/>
              </a:ext>
            </a:extLst>
          </p:cNvPr>
          <p:cNvSpPr/>
          <p:nvPr/>
        </p:nvSpPr>
        <p:spPr>
          <a:xfrm>
            <a:off x="4476023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29288E9B-FA6E-4734-A676-6424F6258BC3}"/>
              </a:ext>
            </a:extLst>
          </p:cNvPr>
          <p:cNvSpPr/>
          <p:nvPr/>
        </p:nvSpPr>
        <p:spPr>
          <a:xfrm>
            <a:off x="3740311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10160BFF-8508-42AF-BC18-D816F93BA59A}"/>
              </a:ext>
            </a:extLst>
          </p:cNvPr>
          <p:cNvSpPr/>
          <p:nvPr/>
        </p:nvSpPr>
        <p:spPr>
          <a:xfrm>
            <a:off x="4116926" y="2695537"/>
            <a:ext cx="735712" cy="735712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327F2F74-5702-4FD7-9991-86D6B6C46E8F}"/>
              </a:ext>
            </a:extLst>
          </p:cNvPr>
          <p:cNvSpPr/>
          <p:nvPr/>
        </p:nvSpPr>
        <p:spPr>
          <a:xfrm>
            <a:off x="5211735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771D49E7-5C88-4F1E-9F7E-5B8E373CCB2C}"/>
              </a:ext>
            </a:extLst>
          </p:cNvPr>
          <p:cNvSpPr/>
          <p:nvPr/>
        </p:nvSpPr>
        <p:spPr>
          <a:xfrm>
            <a:off x="5579591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FD7B3F04-E222-4A76-98FC-151E8648EF60}"/>
              </a:ext>
            </a:extLst>
          </p:cNvPr>
          <p:cNvSpPr/>
          <p:nvPr/>
        </p:nvSpPr>
        <p:spPr>
          <a:xfrm>
            <a:off x="5947447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FC71F0F7-88B6-4E86-B457-39DD474D05EF}"/>
              </a:ext>
            </a:extLst>
          </p:cNvPr>
          <p:cNvSpPr/>
          <p:nvPr/>
        </p:nvSpPr>
        <p:spPr>
          <a:xfrm>
            <a:off x="5211735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E122FD76-E7E0-4185-A8E8-66810A8596A0}"/>
              </a:ext>
            </a:extLst>
          </p:cNvPr>
          <p:cNvSpPr/>
          <p:nvPr/>
        </p:nvSpPr>
        <p:spPr>
          <a:xfrm>
            <a:off x="5579591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EAA3C93D-1379-4991-99A8-64749A714764}"/>
              </a:ext>
            </a:extLst>
          </p:cNvPr>
          <p:cNvSpPr/>
          <p:nvPr/>
        </p:nvSpPr>
        <p:spPr>
          <a:xfrm>
            <a:off x="5947447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750ECC2A-AC56-4CAD-AE07-5972ADCDD68F}"/>
              </a:ext>
            </a:extLst>
          </p:cNvPr>
          <p:cNvSpPr/>
          <p:nvPr/>
        </p:nvSpPr>
        <p:spPr>
          <a:xfrm>
            <a:off x="5211735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2892635-46A2-4905-A947-D6D92EB24E6D}"/>
              </a:ext>
            </a:extLst>
          </p:cNvPr>
          <p:cNvSpPr/>
          <p:nvPr/>
        </p:nvSpPr>
        <p:spPr>
          <a:xfrm>
            <a:off x="5579591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3E9DA55B-2151-4C13-B7CD-6C1A4B4BF962}"/>
              </a:ext>
            </a:extLst>
          </p:cNvPr>
          <p:cNvSpPr/>
          <p:nvPr/>
        </p:nvSpPr>
        <p:spPr>
          <a:xfrm>
            <a:off x="5947447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12B7D06E-4841-4109-B912-2C794EE9A3FB}"/>
              </a:ext>
            </a:extLst>
          </p:cNvPr>
          <p:cNvSpPr/>
          <p:nvPr/>
        </p:nvSpPr>
        <p:spPr>
          <a:xfrm>
            <a:off x="6315303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80D74089-8488-428A-8136-93F0387229C3}"/>
              </a:ext>
            </a:extLst>
          </p:cNvPr>
          <p:cNvSpPr/>
          <p:nvPr/>
        </p:nvSpPr>
        <p:spPr>
          <a:xfrm>
            <a:off x="6315303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79C39B1F-FF25-49A3-A344-68A031ECDD99}"/>
              </a:ext>
            </a:extLst>
          </p:cNvPr>
          <p:cNvSpPr/>
          <p:nvPr/>
        </p:nvSpPr>
        <p:spPr>
          <a:xfrm>
            <a:off x="6315303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14A7365B-D0D5-4F48-BA18-3C687169101C}"/>
              </a:ext>
            </a:extLst>
          </p:cNvPr>
          <p:cNvSpPr/>
          <p:nvPr/>
        </p:nvSpPr>
        <p:spPr>
          <a:xfrm>
            <a:off x="5211735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6045921B-58A2-4340-B2F0-C08E5D8F0C6E}"/>
              </a:ext>
            </a:extLst>
          </p:cNvPr>
          <p:cNvSpPr/>
          <p:nvPr/>
        </p:nvSpPr>
        <p:spPr>
          <a:xfrm>
            <a:off x="5579591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2973BB62-4A5A-4172-B34D-91E764640F71}"/>
              </a:ext>
            </a:extLst>
          </p:cNvPr>
          <p:cNvSpPr/>
          <p:nvPr/>
        </p:nvSpPr>
        <p:spPr>
          <a:xfrm>
            <a:off x="5947447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B7571B39-C709-4F2D-B426-ED0D672855EB}"/>
              </a:ext>
            </a:extLst>
          </p:cNvPr>
          <p:cNvSpPr/>
          <p:nvPr/>
        </p:nvSpPr>
        <p:spPr>
          <a:xfrm>
            <a:off x="6315303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40A25756-8AA6-4850-BB56-8E4AB365C2EB}"/>
              </a:ext>
            </a:extLst>
          </p:cNvPr>
          <p:cNvSpPr/>
          <p:nvPr/>
        </p:nvSpPr>
        <p:spPr>
          <a:xfrm>
            <a:off x="7051015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188E3BC4-FC2B-4061-9646-3C1807A41ED4}"/>
              </a:ext>
            </a:extLst>
          </p:cNvPr>
          <p:cNvSpPr/>
          <p:nvPr/>
        </p:nvSpPr>
        <p:spPr>
          <a:xfrm>
            <a:off x="7418871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60CD3BD2-5140-4420-B00D-4E9CB9CF8695}"/>
              </a:ext>
            </a:extLst>
          </p:cNvPr>
          <p:cNvSpPr/>
          <p:nvPr/>
        </p:nvSpPr>
        <p:spPr>
          <a:xfrm>
            <a:off x="7786727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812FABE8-F3F6-44B8-86EF-03262ABA64B5}"/>
              </a:ext>
            </a:extLst>
          </p:cNvPr>
          <p:cNvSpPr/>
          <p:nvPr/>
        </p:nvSpPr>
        <p:spPr>
          <a:xfrm>
            <a:off x="7051015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8F1D18F5-16B1-42FB-BB1A-4B421167D2E0}"/>
              </a:ext>
            </a:extLst>
          </p:cNvPr>
          <p:cNvSpPr/>
          <p:nvPr/>
        </p:nvSpPr>
        <p:spPr>
          <a:xfrm>
            <a:off x="7418871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777DEEFB-521B-40C2-9353-C42B0B43CBBC}"/>
              </a:ext>
            </a:extLst>
          </p:cNvPr>
          <p:cNvSpPr/>
          <p:nvPr/>
        </p:nvSpPr>
        <p:spPr>
          <a:xfrm>
            <a:off x="7786727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1419F067-12E1-4005-9476-B8E834BCCAB3}"/>
              </a:ext>
            </a:extLst>
          </p:cNvPr>
          <p:cNvSpPr/>
          <p:nvPr/>
        </p:nvSpPr>
        <p:spPr>
          <a:xfrm>
            <a:off x="7051015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0974D27D-AD80-4F80-B7F8-2B4427A79030}"/>
              </a:ext>
            </a:extLst>
          </p:cNvPr>
          <p:cNvSpPr/>
          <p:nvPr/>
        </p:nvSpPr>
        <p:spPr>
          <a:xfrm>
            <a:off x="7418871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19ED5841-AFC7-4364-83FC-421C22E981FC}"/>
              </a:ext>
            </a:extLst>
          </p:cNvPr>
          <p:cNvSpPr/>
          <p:nvPr/>
        </p:nvSpPr>
        <p:spPr>
          <a:xfrm>
            <a:off x="7786727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C34B160E-7DE0-45C8-A4C8-666673A7F9FD}"/>
              </a:ext>
            </a:extLst>
          </p:cNvPr>
          <p:cNvSpPr/>
          <p:nvPr/>
        </p:nvSpPr>
        <p:spPr>
          <a:xfrm>
            <a:off x="8154583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AB72488F-7363-47A4-9D97-C13F6ECE8A25}"/>
              </a:ext>
            </a:extLst>
          </p:cNvPr>
          <p:cNvSpPr/>
          <p:nvPr/>
        </p:nvSpPr>
        <p:spPr>
          <a:xfrm>
            <a:off x="8154583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5D06425C-43BA-4EE6-BDFA-8F784CA1E009}"/>
              </a:ext>
            </a:extLst>
          </p:cNvPr>
          <p:cNvSpPr/>
          <p:nvPr/>
        </p:nvSpPr>
        <p:spPr>
          <a:xfrm>
            <a:off x="8154583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E0CA3D82-EA50-47BC-95EF-312BD933BB13}"/>
              </a:ext>
            </a:extLst>
          </p:cNvPr>
          <p:cNvSpPr/>
          <p:nvPr/>
        </p:nvSpPr>
        <p:spPr>
          <a:xfrm>
            <a:off x="7051015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22F88121-178C-4B54-A5A6-B5660FF04D88}"/>
              </a:ext>
            </a:extLst>
          </p:cNvPr>
          <p:cNvSpPr/>
          <p:nvPr/>
        </p:nvSpPr>
        <p:spPr>
          <a:xfrm>
            <a:off x="7418871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1883283F-0A6D-4B33-A6D2-DC3C008475D1}"/>
              </a:ext>
            </a:extLst>
          </p:cNvPr>
          <p:cNvSpPr/>
          <p:nvPr/>
        </p:nvSpPr>
        <p:spPr>
          <a:xfrm>
            <a:off x="7786727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616CEAA5-850D-483A-A1BA-C3FED98C7528}"/>
              </a:ext>
            </a:extLst>
          </p:cNvPr>
          <p:cNvSpPr/>
          <p:nvPr/>
        </p:nvSpPr>
        <p:spPr>
          <a:xfrm>
            <a:off x="8154583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2843C63E-1594-483B-BAA1-EB70ABBFA1A6}"/>
              </a:ext>
            </a:extLst>
          </p:cNvPr>
          <p:cNvSpPr/>
          <p:nvPr/>
        </p:nvSpPr>
        <p:spPr>
          <a:xfrm>
            <a:off x="5220494" y="3431249"/>
            <a:ext cx="735712" cy="735712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7DAD3570-DA48-41A8-9A84-94CA0C54FD69}"/>
              </a:ext>
            </a:extLst>
          </p:cNvPr>
          <p:cNvSpPr/>
          <p:nvPr/>
        </p:nvSpPr>
        <p:spPr>
          <a:xfrm>
            <a:off x="7783941" y="3431249"/>
            <a:ext cx="735712" cy="735712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300170-13BC-49D8-A389-62C4FB8E4415}"/>
              </a:ext>
            </a:extLst>
          </p:cNvPr>
          <p:cNvGrpSpPr/>
          <p:nvPr/>
        </p:nvGrpSpPr>
        <p:grpSpPr>
          <a:xfrm>
            <a:off x="4542751" y="5444294"/>
            <a:ext cx="1043662" cy="1043662"/>
            <a:chOff x="4668710" y="5081686"/>
            <a:chExt cx="735712" cy="735712"/>
          </a:xfrm>
        </p:grpSpPr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D4058DAD-75C5-4C4C-85F1-E73E0D58D90B}"/>
                </a:ext>
              </a:extLst>
            </p:cNvPr>
            <p:cNvSpPr/>
            <p:nvPr/>
          </p:nvSpPr>
          <p:spPr>
            <a:xfrm>
              <a:off x="4668710" y="5081686"/>
              <a:ext cx="367856" cy="36785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3.5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35C908B6-B5DD-46BF-9005-E23928B40156}"/>
                </a:ext>
              </a:extLst>
            </p:cNvPr>
            <p:cNvSpPr/>
            <p:nvPr/>
          </p:nvSpPr>
          <p:spPr>
            <a:xfrm>
              <a:off x="5036566" y="5081686"/>
              <a:ext cx="367856" cy="36785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5.5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8F695D47-1D93-4BE3-A379-7E0A23B26446}"/>
                </a:ext>
              </a:extLst>
            </p:cNvPr>
            <p:cNvSpPr/>
            <p:nvPr/>
          </p:nvSpPr>
          <p:spPr>
            <a:xfrm>
              <a:off x="4668710" y="5449542"/>
              <a:ext cx="367856" cy="36785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11.5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CBC5D516-D1E1-4B8F-BD3D-EEE12383C424}"/>
                </a:ext>
              </a:extLst>
            </p:cNvPr>
            <p:cNvSpPr/>
            <p:nvPr/>
          </p:nvSpPr>
          <p:spPr>
            <a:xfrm>
              <a:off x="5036566" y="5449542"/>
              <a:ext cx="367856" cy="36785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13.5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8" name="화살표: 아래쪽 7">
            <a:extLst>
              <a:ext uri="{FF2B5EF4-FFF2-40B4-BE49-F238E27FC236}">
                <a16:creationId xmlns:a16="http://schemas.microsoft.com/office/drawing/2014/main" id="{45360C6E-784C-48B7-9473-53EB9120892D}"/>
              </a:ext>
            </a:extLst>
          </p:cNvPr>
          <p:cNvSpPr/>
          <p:nvPr/>
        </p:nvSpPr>
        <p:spPr>
          <a:xfrm>
            <a:off x="2268887" y="4256690"/>
            <a:ext cx="185279" cy="278127"/>
          </a:xfrm>
          <a:prstGeom prst="downArrow">
            <a:avLst/>
          </a:prstGeom>
          <a:solidFill>
            <a:schemeClr val="accent5">
              <a:lumMod val="75000"/>
            </a:schemeClr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화살표: 아래쪽 128">
            <a:extLst>
              <a:ext uri="{FF2B5EF4-FFF2-40B4-BE49-F238E27FC236}">
                <a16:creationId xmlns:a16="http://schemas.microsoft.com/office/drawing/2014/main" id="{5FB688DD-7A23-4310-9785-37C5EFE0E748}"/>
              </a:ext>
            </a:extLst>
          </p:cNvPr>
          <p:cNvSpPr/>
          <p:nvPr/>
        </p:nvSpPr>
        <p:spPr>
          <a:xfrm>
            <a:off x="4049414" y="4256689"/>
            <a:ext cx="185280" cy="278127"/>
          </a:xfrm>
          <a:prstGeom prst="downArrow">
            <a:avLst/>
          </a:prstGeom>
          <a:solidFill>
            <a:schemeClr val="accent5">
              <a:lumMod val="75000"/>
            </a:schemeClr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화살표: 아래쪽 129">
            <a:extLst>
              <a:ext uri="{FF2B5EF4-FFF2-40B4-BE49-F238E27FC236}">
                <a16:creationId xmlns:a16="http://schemas.microsoft.com/office/drawing/2014/main" id="{D39C21A1-FB63-4A41-888B-2BAC10FCFFF5}"/>
              </a:ext>
            </a:extLst>
          </p:cNvPr>
          <p:cNvSpPr/>
          <p:nvPr/>
        </p:nvSpPr>
        <p:spPr>
          <a:xfrm>
            <a:off x="5910778" y="4256689"/>
            <a:ext cx="185280" cy="278127"/>
          </a:xfrm>
          <a:prstGeom prst="downArrow">
            <a:avLst/>
          </a:prstGeom>
          <a:solidFill>
            <a:schemeClr val="accent5">
              <a:lumMod val="75000"/>
            </a:schemeClr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화살표: 아래쪽 130">
            <a:extLst>
              <a:ext uri="{FF2B5EF4-FFF2-40B4-BE49-F238E27FC236}">
                <a16:creationId xmlns:a16="http://schemas.microsoft.com/office/drawing/2014/main" id="{D88A0609-77F4-4396-A21A-6B8260C9F7D1}"/>
              </a:ext>
            </a:extLst>
          </p:cNvPr>
          <p:cNvSpPr/>
          <p:nvPr/>
        </p:nvSpPr>
        <p:spPr>
          <a:xfrm>
            <a:off x="7726936" y="4275052"/>
            <a:ext cx="185280" cy="278127"/>
          </a:xfrm>
          <a:prstGeom prst="downArrow">
            <a:avLst/>
          </a:prstGeom>
          <a:solidFill>
            <a:schemeClr val="accent5">
              <a:lumMod val="75000"/>
            </a:schemeClr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4A669DB-60B9-4524-BB6C-C21A307F7DAC}"/>
                  </a:ext>
                </a:extLst>
              </p:cNvPr>
              <p:cNvSpPr txBox="1"/>
              <p:nvPr/>
            </p:nvSpPr>
            <p:spPr>
              <a:xfrm>
                <a:off x="1556402" y="4624546"/>
                <a:ext cx="1379032" cy="3494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1+2+5+6</m:t>
                          </m:r>
                        </m:num>
                        <m:den>
                          <m:r>
                            <a:rPr lang="en-US" altLang="ko-K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=3.5</m:t>
                      </m:r>
                    </m:oMath>
                  </m:oMathPara>
                </a14:m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4A669DB-60B9-4524-BB6C-C21A307F7D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6402" y="4624546"/>
                <a:ext cx="1379032" cy="349455"/>
              </a:xfrm>
              <a:prstGeom prst="rect">
                <a:avLst/>
              </a:prstGeom>
              <a:blipFill>
                <a:blip r:embed="rId3"/>
                <a:stretch>
                  <a:fillRect l="-441" t="-3509" r="-441" b="-157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16AA72F5-B34C-4A79-8C6A-C30811410468}"/>
                  </a:ext>
                </a:extLst>
              </p:cNvPr>
              <p:cNvSpPr txBox="1"/>
              <p:nvPr/>
            </p:nvSpPr>
            <p:spPr>
              <a:xfrm>
                <a:off x="3372455" y="4624546"/>
                <a:ext cx="1379032" cy="3456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3+4+7+8</m:t>
                          </m:r>
                        </m:num>
                        <m:den>
                          <m:r>
                            <a:rPr lang="en-US" altLang="ko-K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=5.5</m:t>
                      </m:r>
                    </m:oMath>
                  </m:oMathPara>
                </a14:m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16AA72F5-B34C-4A79-8C6A-C308114104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2455" y="4624546"/>
                <a:ext cx="1379032" cy="345672"/>
              </a:xfrm>
              <a:prstGeom prst="rect">
                <a:avLst/>
              </a:prstGeom>
              <a:blipFill>
                <a:blip r:embed="rId4"/>
                <a:stretch>
                  <a:fillRect l="-442" t="-3571" r="-885" b="-1607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4BE94FDA-C5F3-4873-ACAD-56C906910EC5}"/>
                  </a:ext>
                </a:extLst>
              </p:cNvPr>
              <p:cNvSpPr txBox="1"/>
              <p:nvPr/>
            </p:nvSpPr>
            <p:spPr>
              <a:xfrm>
                <a:off x="5211735" y="4624546"/>
                <a:ext cx="1718867" cy="3456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9+10+13+14</m:t>
                          </m:r>
                        </m:num>
                        <m:den>
                          <m:r>
                            <a:rPr lang="en-US" altLang="ko-K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=11.5</m:t>
                      </m:r>
                    </m:oMath>
                  </m:oMathPara>
                </a14:m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4BE94FDA-C5F3-4873-ACAD-56C906910E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1735" y="4624546"/>
                <a:ext cx="1718867" cy="345672"/>
              </a:xfrm>
              <a:prstGeom prst="rect">
                <a:avLst/>
              </a:prstGeom>
              <a:blipFill>
                <a:blip r:embed="rId5"/>
                <a:stretch>
                  <a:fillRect l="-355" t="-3571" r="-355" b="-1607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9E26C039-A255-4E16-8EF7-E955E99E6078}"/>
                  </a:ext>
                </a:extLst>
              </p:cNvPr>
              <p:cNvSpPr txBox="1"/>
              <p:nvPr/>
            </p:nvSpPr>
            <p:spPr>
              <a:xfrm>
                <a:off x="7065366" y="4624546"/>
                <a:ext cx="1803827" cy="3494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11+12+15+16</m:t>
                          </m:r>
                        </m:num>
                        <m:den>
                          <m:r>
                            <a:rPr lang="en-US" altLang="ko-K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=13.5</m:t>
                      </m:r>
                    </m:oMath>
                  </m:oMathPara>
                </a14:m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9E26C039-A255-4E16-8EF7-E955E99E60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5366" y="4624546"/>
                <a:ext cx="1803827" cy="349455"/>
              </a:xfrm>
              <a:prstGeom prst="rect">
                <a:avLst/>
              </a:prstGeom>
              <a:blipFill>
                <a:blip r:embed="rId6"/>
                <a:stretch>
                  <a:fillRect l="-338" t="-3509" r="-676" b="-157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4" name="TextBox 93">
            <a:extLst>
              <a:ext uri="{FF2B5EF4-FFF2-40B4-BE49-F238E27FC236}">
                <a16:creationId xmlns:a16="http://schemas.microsoft.com/office/drawing/2014/main" id="{7B568DEE-5E14-46CC-BA53-288D1F168AEE}"/>
              </a:ext>
            </a:extLst>
          </p:cNvPr>
          <p:cNvSpPr txBox="1"/>
          <p:nvPr/>
        </p:nvSpPr>
        <p:spPr>
          <a:xfrm>
            <a:off x="706279" y="1499316"/>
            <a:ext cx="55964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Pooling( average pooling, 2x2 filter, stride 2 )</a:t>
            </a:r>
            <a:endParaRPr lang="ko-KR" altLang="en-US" sz="2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74698205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풀링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DA9A4171-10B8-46AE-BE9C-C0855AE32E53}"/>
              </a:ext>
            </a:extLst>
          </p:cNvPr>
          <p:cNvSpPr txBox="1"/>
          <p:nvPr/>
        </p:nvSpPr>
        <p:spPr>
          <a:xfrm>
            <a:off x="609289" y="938431"/>
            <a:ext cx="33422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tf.keras.layers.MAXPool2D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1867C5B8-F51A-4192-95B1-AEA7127BB8EA}"/>
              </a:ext>
            </a:extLst>
          </p:cNvPr>
          <p:cNvSpPr>
            <a:spLocks noChangeArrowheads="1"/>
          </p:cNvSpPr>
          <p:nvPr/>
        </p:nvSpPr>
        <p:spPr bwMode="auto">
          <a:xfrm rot="10800000" flipH="1" flipV="1">
            <a:off x="850739" y="1496664"/>
            <a:ext cx="8246962" cy="3662541"/>
          </a:xfrm>
          <a:prstGeom prst="rect">
            <a:avLst/>
          </a:prstGeom>
          <a:solidFill>
            <a:srgbClr val="F1F3F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ko-KR" altLang="ko-KR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sz="1400" b="1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pool_size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: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integer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or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tuple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of 2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integers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,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window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size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over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which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to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take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maximum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.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(2, 2)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 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will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take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the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max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value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over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a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2x2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pooling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window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.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If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only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one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integer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is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specified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,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the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same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window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length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will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be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used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for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both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dimensions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.</a:t>
            </a:r>
            <a:endParaRPr kumimoji="0" lang="en-US" altLang="ko-KR" sz="1400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latin typeface="Arial" panose="020B0604020202020204" pitchFamily="34" charset="0"/>
              <a:ea typeface="Roboto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ko-KR" altLang="ko-KR" sz="1400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latin typeface="Arial" panose="020B0604020202020204" pitchFamily="34" charset="0"/>
              <a:ea typeface="Roboto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sz="1400" b="1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strides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: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Integer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,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tuple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of 2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integers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,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or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None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.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Strides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values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.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Specifies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how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far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pooling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window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moves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for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each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pooling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step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.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If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None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,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it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will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default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to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pool_size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.</a:t>
            </a:r>
            <a:endParaRPr kumimoji="0" lang="en-US" altLang="ko-KR" sz="1400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ea typeface="Roboto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ko-KR" altLang="ko-KR" sz="1400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latin typeface="Arial" panose="020B0604020202020204" pitchFamily="34" charset="0"/>
              <a:ea typeface="Roboto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sz="1400" b="1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padding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: One of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"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valid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"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 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or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"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same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"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 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(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case-insensitive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). "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valid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"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adds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no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zero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padding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. "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same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"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adds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padding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such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that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if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the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stride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is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1,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the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output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shape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is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the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same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as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input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shape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.</a:t>
            </a:r>
            <a:endParaRPr kumimoji="0" lang="en-US" altLang="ko-KR" sz="1400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latin typeface="Arial" panose="020B0604020202020204" pitchFamily="34" charset="0"/>
              <a:ea typeface="Roboto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ko-KR" altLang="ko-KR" sz="1400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latin typeface="Arial" panose="020B0604020202020204" pitchFamily="34" charset="0"/>
              <a:ea typeface="Roboto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sz="1400" b="1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data_format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: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A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string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,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one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of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channels_last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 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(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default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)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or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channels_first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. The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ordering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of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dimensions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in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inputs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.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channels_last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 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corresponds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to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inputs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with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shape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(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batch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,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height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,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width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,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channels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)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 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while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channels_first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 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corresponds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to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inputs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with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shape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(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batch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,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channels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,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height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,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width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)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.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It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defaults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to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image_data_format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 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value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found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in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your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Keras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config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file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at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~/.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keras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/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keras.json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.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If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you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never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set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it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,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then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it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will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be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"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channels_last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".</a:t>
            </a:r>
            <a:endParaRPr kumimoji="0" lang="ko-KR" altLang="ko-KR" sz="1400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latin typeface="Arial" panose="020B0604020202020204" pitchFamily="34" charset="0"/>
              <a:ea typeface="Roboto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ko-KR" altLang="ko-KR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3793802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풀링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CDC31BB-4B82-43A2-ABBB-71B00A89A6E3}"/>
              </a:ext>
            </a:extLst>
          </p:cNvPr>
          <p:cNvSpPr/>
          <p:nvPr/>
        </p:nvSpPr>
        <p:spPr>
          <a:xfrm>
            <a:off x="645065" y="1338668"/>
            <a:ext cx="8756439" cy="95410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image = tf.constant([ [ [ [4], [3] ], [[2],[1]] ] ],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dtype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=np.float32)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pool = tf.keras.layers.MaxPool2D(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pool_size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=(2,2), strides=1, padding='valid')(image)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pool.shape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pool.numpy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())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1A4AE3-B666-42E4-ABBF-1FFA5DA28F7B}"/>
              </a:ext>
            </a:extLst>
          </p:cNvPr>
          <p:cNvSpPr txBox="1"/>
          <p:nvPr/>
        </p:nvSpPr>
        <p:spPr>
          <a:xfrm>
            <a:off x="884753" y="2446081"/>
            <a:ext cx="153118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(1, 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2, 2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 1)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(1,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1,1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,1)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[[[[4.]]]]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062EF77-801E-480D-91BD-4A0CF040ADCC}"/>
              </a:ext>
            </a:extLst>
          </p:cNvPr>
          <p:cNvSpPr/>
          <p:nvPr/>
        </p:nvSpPr>
        <p:spPr>
          <a:xfrm>
            <a:off x="3935704" y="2786606"/>
            <a:ext cx="642395" cy="642395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F205CF3-7549-477D-8263-1F029685EAFF}"/>
              </a:ext>
            </a:extLst>
          </p:cNvPr>
          <p:cNvSpPr/>
          <p:nvPr/>
        </p:nvSpPr>
        <p:spPr>
          <a:xfrm>
            <a:off x="4578099" y="2786605"/>
            <a:ext cx="642395" cy="642395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79A54C4-B9A3-497C-B9E1-E9233070AA37}"/>
              </a:ext>
            </a:extLst>
          </p:cNvPr>
          <p:cNvSpPr/>
          <p:nvPr/>
        </p:nvSpPr>
        <p:spPr>
          <a:xfrm>
            <a:off x="3935704" y="3429000"/>
            <a:ext cx="642395" cy="642395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73D2B39-D32A-4776-B3B9-8FF7EEFA7513}"/>
              </a:ext>
            </a:extLst>
          </p:cNvPr>
          <p:cNvSpPr/>
          <p:nvPr/>
        </p:nvSpPr>
        <p:spPr>
          <a:xfrm>
            <a:off x="4578099" y="3428999"/>
            <a:ext cx="642395" cy="642395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48366120-EA3A-4075-BC0C-7DFF3C1FB4F7}"/>
              </a:ext>
            </a:extLst>
          </p:cNvPr>
          <p:cNvGrpSpPr/>
          <p:nvPr/>
        </p:nvGrpSpPr>
        <p:grpSpPr>
          <a:xfrm>
            <a:off x="3935704" y="2786604"/>
            <a:ext cx="1284790" cy="1284790"/>
            <a:chOff x="5799103" y="2786604"/>
            <a:chExt cx="1284790" cy="1284790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9E3B872-B8C9-4119-AD3C-9A69DB776FC3}"/>
                </a:ext>
              </a:extLst>
            </p:cNvPr>
            <p:cNvSpPr/>
            <p:nvPr/>
          </p:nvSpPr>
          <p:spPr>
            <a:xfrm>
              <a:off x="5799103" y="2786605"/>
              <a:ext cx="642395" cy="642395"/>
            </a:xfrm>
            <a:prstGeom prst="rect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2D9A4780-B827-453E-9565-4F5153643C89}"/>
                </a:ext>
              </a:extLst>
            </p:cNvPr>
            <p:cNvSpPr/>
            <p:nvPr/>
          </p:nvSpPr>
          <p:spPr>
            <a:xfrm>
              <a:off x="6441498" y="2786604"/>
              <a:ext cx="642395" cy="642395"/>
            </a:xfrm>
            <a:prstGeom prst="rect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AC3A78F3-0C20-43B5-8FE5-D6FD64100D20}"/>
                </a:ext>
              </a:extLst>
            </p:cNvPr>
            <p:cNvSpPr/>
            <p:nvPr/>
          </p:nvSpPr>
          <p:spPr>
            <a:xfrm>
              <a:off x="5799103" y="3428999"/>
              <a:ext cx="642395" cy="642395"/>
            </a:xfrm>
            <a:prstGeom prst="rect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8DDFF829-3753-4617-9441-86A8EBF1D472}"/>
                </a:ext>
              </a:extLst>
            </p:cNvPr>
            <p:cNvSpPr/>
            <p:nvPr/>
          </p:nvSpPr>
          <p:spPr>
            <a:xfrm>
              <a:off x="6441498" y="3428998"/>
              <a:ext cx="642395" cy="642395"/>
            </a:xfrm>
            <a:prstGeom prst="rect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08766715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풀링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CDC31BB-4B82-43A2-ABBB-71B00A89A6E3}"/>
              </a:ext>
            </a:extLst>
          </p:cNvPr>
          <p:cNvSpPr/>
          <p:nvPr/>
        </p:nvSpPr>
        <p:spPr>
          <a:xfrm>
            <a:off x="645065" y="1338668"/>
            <a:ext cx="8756439" cy="95410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image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tf.constant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([[[[4],[3]],[[2],[1]]]],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dtype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=np.float32)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pool = keras.layers.MaxPool2D(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pool_size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=(2,2), strides=1, padding='same')(image)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pool.shape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pool.numpy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())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1A4AE3-B666-42E4-ABBF-1FFA5DA28F7B}"/>
              </a:ext>
            </a:extLst>
          </p:cNvPr>
          <p:cNvSpPr txBox="1"/>
          <p:nvPr/>
        </p:nvSpPr>
        <p:spPr>
          <a:xfrm>
            <a:off x="820370" y="2459036"/>
            <a:ext cx="153118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(1, 2, 2, 1)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[[[[4.]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[3.]]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[[2.]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[1.]]]]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A89965A-5FB8-4302-97CC-ECBB4D4FB6F5}"/>
              </a:ext>
            </a:extLst>
          </p:cNvPr>
          <p:cNvSpPr/>
          <p:nvPr/>
        </p:nvSpPr>
        <p:spPr>
          <a:xfrm>
            <a:off x="3264062" y="2668615"/>
            <a:ext cx="477054" cy="477054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F09E995-124E-4175-9BE8-C9A813C79C8C}"/>
              </a:ext>
            </a:extLst>
          </p:cNvPr>
          <p:cNvSpPr/>
          <p:nvPr/>
        </p:nvSpPr>
        <p:spPr>
          <a:xfrm>
            <a:off x="3741116" y="2668614"/>
            <a:ext cx="477054" cy="477054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B82FB15-3D6F-43AD-9AA8-51E5AB0645E9}"/>
              </a:ext>
            </a:extLst>
          </p:cNvPr>
          <p:cNvSpPr/>
          <p:nvPr/>
        </p:nvSpPr>
        <p:spPr>
          <a:xfrm>
            <a:off x="3264062" y="3145667"/>
            <a:ext cx="477054" cy="477054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1FEE534-1027-48F7-849B-F18BC2E0D133}"/>
              </a:ext>
            </a:extLst>
          </p:cNvPr>
          <p:cNvSpPr/>
          <p:nvPr/>
        </p:nvSpPr>
        <p:spPr>
          <a:xfrm>
            <a:off x="3741116" y="3145667"/>
            <a:ext cx="477054" cy="477054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6E76860-B5C3-402B-ADFE-76737522B1B2}"/>
              </a:ext>
            </a:extLst>
          </p:cNvPr>
          <p:cNvSpPr/>
          <p:nvPr/>
        </p:nvSpPr>
        <p:spPr>
          <a:xfrm>
            <a:off x="4218170" y="2668613"/>
            <a:ext cx="477054" cy="47705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A557964-E8E4-41BD-8804-EA33C735EF24}"/>
              </a:ext>
            </a:extLst>
          </p:cNvPr>
          <p:cNvSpPr/>
          <p:nvPr/>
        </p:nvSpPr>
        <p:spPr>
          <a:xfrm>
            <a:off x="4218170" y="3145666"/>
            <a:ext cx="477054" cy="47705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67D21CC-E7DD-4568-8271-CB00A0E3E8A7}"/>
              </a:ext>
            </a:extLst>
          </p:cNvPr>
          <p:cNvSpPr/>
          <p:nvPr/>
        </p:nvSpPr>
        <p:spPr>
          <a:xfrm>
            <a:off x="3264062" y="3622718"/>
            <a:ext cx="477054" cy="47705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5BBE6AD-335E-4F4A-B84F-B9BF2665073B}"/>
              </a:ext>
            </a:extLst>
          </p:cNvPr>
          <p:cNvSpPr/>
          <p:nvPr/>
        </p:nvSpPr>
        <p:spPr>
          <a:xfrm>
            <a:off x="3741116" y="3622718"/>
            <a:ext cx="477054" cy="47705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214E4A8-3557-4166-B21D-3E487B68B4A1}"/>
              </a:ext>
            </a:extLst>
          </p:cNvPr>
          <p:cNvSpPr/>
          <p:nvPr/>
        </p:nvSpPr>
        <p:spPr>
          <a:xfrm>
            <a:off x="4218170" y="3622717"/>
            <a:ext cx="477054" cy="47705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23ED65A-4904-4182-A469-E5C95BB0B317}"/>
              </a:ext>
            </a:extLst>
          </p:cNvPr>
          <p:cNvSpPr/>
          <p:nvPr/>
        </p:nvSpPr>
        <p:spPr>
          <a:xfrm>
            <a:off x="4850203" y="2668615"/>
            <a:ext cx="477054" cy="47705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E8BB802-66C6-4552-86EF-4509143F2003}"/>
              </a:ext>
            </a:extLst>
          </p:cNvPr>
          <p:cNvSpPr/>
          <p:nvPr/>
        </p:nvSpPr>
        <p:spPr>
          <a:xfrm>
            <a:off x="5327257" y="2668614"/>
            <a:ext cx="477054" cy="477054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31AF89A-06B8-4144-AA86-D9400E48CE5C}"/>
              </a:ext>
            </a:extLst>
          </p:cNvPr>
          <p:cNvSpPr/>
          <p:nvPr/>
        </p:nvSpPr>
        <p:spPr>
          <a:xfrm>
            <a:off x="4850203" y="3145667"/>
            <a:ext cx="477054" cy="47705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E21E300-7CF2-4DE4-9598-4FC471D51807}"/>
              </a:ext>
            </a:extLst>
          </p:cNvPr>
          <p:cNvSpPr/>
          <p:nvPr/>
        </p:nvSpPr>
        <p:spPr>
          <a:xfrm>
            <a:off x="5327257" y="3145667"/>
            <a:ext cx="477054" cy="477054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5BF2AA5-124C-4A2B-BA27-6749050DBD81}"/>
              </a:ext>
            </a:extLst>
          </p:cNvPr>
          <p:cNvSpPr/>
          <p:nvPr/>
        </p:nvSpPr>
        <p:spPr>
          <a:xfrm>
            <a:off x="5804311" y="2668613"/>
            <a:ext cx="477054" cy="477054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CD7A812-67F2-4890-BA09-C442DD8AADF6}"/>
              </a:ext>
            </a:extLst>
          </p:cNvPr>
          <p:cNvSpPr/>
          <p:nvPr/>
        </p:nvSpPr>
        <p:spPr>
          <a:xfrm>
            <a:off x="5804311" y="3145666"/>
            <a:ext cx="477054" cy="477054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1392052-3050-460F-A4AF-398D4F1108B5}"/>
              </a:ext>
            </a:extLst>
          </p:cNvPr>
          <p:cNvSpPr/>
          <p:nvPr/>
        </p:nvSpPr>
        <p:spPr>
          <a:xfrm>
            <a:off x="4850203" y="3622718"/>
            <a:ext cx="477054" cy="47705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E0CF1EA-E851-4403-B5DB-E72ABF83B886}"/>
              </a:ext>
            </a:extLst>
          </p:cNvPr>
          <p:cNvSpPr/>
          <p:nvPr/>
        </p:nvSpPr>
        <p:spPr>
          <a:xfrm>
            <a:off x="5327257" y="3622718"/>
            <a:ext cx="477054" cy="47705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55FF407-E3FF-4D88-BCC3-0A442F546343}"/>
              </a:ext>
            </a:extLst>
          </p:cNvPr>
          <p:cNvSpPr/>
          <p:nvPr/>
        </p:nvSpPr>
        <p:spPr>
          <a:xfrm>
            <a:off x="5804311" y="3622717"/>
            <a:ext cx="477054" cy="47705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5A123F9-45B7-429C-AF96-26548B4E7A12}"/>
              </a:ext>
            </a:extLst>
          </p:cNvPr>
          <p:cNvSpPr/>
          <p:nvPr/>
        </p:nvSpPr>
        <p:spPr>
          <a:xfrm>
            <a:off x="6436344" y="2668615"/>
            <a:ext cx="477054" cy="47705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AE72065-3FCC-422A-B158-9DAAFDD8F0B0}"/>
              </a:ext>
            </a:extLst>
          </p:cNvPr>
          <p:cNvSpPr/>
          <p:nvPr/>
        </p:nvSpPr>
        <p:spPr>
          <a:xfrm>
            <a:off x="6913398" y="2668614"/>
            <a:ext cx="477054" cy="47705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FA047AE-4860-4BC9-B542-F10C490652DB}"/>
              </a:ext>
            </a:extLst>
          </p:cNvPr>
          <p:cNvSpPr/>
          <p:nvPr/>
        </p:nvSpPr>
        <p:spPr>
          <a:xfrm>
            <a:off x="6436344" y="3145667"/>
            <a:ext cx="477054" cy="477054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19E1A9A-002D-48A2-88D0-36D8A22814F4}"/>
              </a:ext>
            </a:extLst>
          </p:cNvPr>
          <p:cNvSpPr/>
          <p:nvPr/>
        </p:nvSpPr>
        <p:spPr>
          <a:xfrm>
            <a:off x="6913398" y="3145667"/>
            <a:ext cx="477054" cy="477054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A7BF039-C352-4C3F-84D2-33709AA6B24E}"/>
              </a:ext>
            </a:extLst>
          </p:cNvPr>
          <p:cNvSpPr/>
          <p:nvPr/>
        </p:nvSpPr>
        <p:spPr>
          <a:xfrm>
            <a:off x="7390452" y="2668613"/>
            <a:ext cx="477054" cy="47705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8B13ABDF-C9B3-4157-B612-2F647E8D71EE}"/>
              </a:ext>
            </a:extLst>
          </p:cNvPr>
          <p:cNvSpPr/>
          <p:nvPr/>
        </p:nvSpPr>
        <p:spPr>
          <a:xfrm>
            <a:off x="7390452" y="3145666"/>
            <a:ext cx="477054" cy="47705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E0AC115-84CF-47F8-AF6B-4914AFE87A05}"/>
              </a:ext>
            </a:extLst>
          </p:cNvPr>
          <p:cNvSpPr/>
          <p:nvPr/>
        </p:nvSpPr>
        <p:spPr>
          <a:xfrm>
            <a:off x="6436344" y="3622718"/>
            <a:ext cx="477054" cy="477054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97779840-5609-4407-9D5D-2FDBF93ACE96}"/>
              </a:ext>
            </a:extLst>
          </p:cNvPr>
          <p:cNvSpPr/>
          <p:nvPr/>
        </p:nvSpPr>
        <p:spPr>
          <a:xfrm>
            <a:off x="6913398" y="3622718"/>
            <a:ext cx="477054" cy="477054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CAD1FF2-3ED3-4AAE-ADEB-B3DB6E3FA30C}"/>
              </a:ext>
            </a:extLst>
          </p:cNvPr>
          <p:cNvSpPr/>
          <p:nvPr/>
        </p:nvSpPr>
        <p:spPr>
          <a:xfrm>
            <a:off x="7390452" y="3622717"/>
            <a:ext cx="477054" cy="47705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0B7D1468-F48A-48F0-B9D6-E26ACFA6CF31}"/>
              </a:ext>
            </a:extLst>
          </p:cNvPr>
          <p:cNvSpPr/>
          <p:nvPr/>
        </p:nvSpPr>
        <p:spPr>
          <a:xfrm>
            <a:off x="8022485" y="2668615"/>
            <a:ext cx="477054" cy="47705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6B4EAF18-0948-4AE9-AA7B-B6FA691768B1}"/>
              </a:ext>
            </a:extLst>
          </p:cNvPr>
          <p:cNvSpPr/>
          <p:nvPr/>
        </p:nvSpPr>
        <p:spPr>
          <a:xfrm>
            <a:off x="8499539" y="2668614"/>
            <a:ext cx="477054" cy="47705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9E067049-0834-4CDC-ADD9-E3B2BFE60EBA}"/>
              </a:ext>
            </a:extLst>
          </p:cNvPr>
          <p:cNvSpPr/>
          <p:nvPr/>
        </p:nvSpPr>
        <p:spPr>
          <a:xfrm>
            <a:off x="8022485" y="3145667"/>
            <a:ext cx="477054" cy="47705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9E21D3F5-3DEA-4844-B8D2-DBC8C20C1A7A}"/>
              </a:ext>
            </a:extLst>
          </p:cNvPr>
          <p:cNvSpPr/>
          <p:nvPr/>
        </p:nvSpPr>
        <p:spPr>
          <a:xfrm>
            <a:off x="8499539" y="3145667"/>
            <a:ext cx="477054" cy="477054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00E93461-432F-41CD-BA61-C62BD55C3D8D}"/>
              </a:ext>
            </a:extLst>
          </p:cNvPr>
          <p:cNvSpPr/>
          <p:nvPr/>
        </p:nvSpPr>
        <p:spPr>
          <a:xfrm>
            <a:off x="8976593" y="2668613"/>
            <a:ext cx="477054" cy="47705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0F5B755E-8268-47F1-994F-F61C8DB0FA4D}"/>
              </a:ext>
            </a:extLst>
          </p:cNvPr>
          <p:cNvSpPr/>
          <p:nvPr/>
        </p:nvSpPr>
        <p:spPr>
          <a:xfrm>
            <a:off x="8976593" y="3145666"/>
            <a:ext cx="477054" cy="477054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0BF46D72-6B16-485E-B621-1BDF03801E2E}"/>
              </a:ext>
            </a:extLst>
          </p:cNvPr>
          <p:cNvSpPr/>
          <p:nvPr/>
        </p:nvSpPr>
        <p:spPr>
          <a:xfrm>
            <a:off x="8022485" y="3622718"/>
            <a:ext cx="477054" cy="47705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CE38F312-87BC-4B6D-9BCE-BBF38E0D62AD}"/>
              </a:ext>
            </a:extLst>
          </p:cNvPr>
          <p:cNvSpPr/>
          <p:nvPr/>
        </p:nvSpPr>
        <p:spPr>
          <a:xfrm>
            <a:off x="8499539" y="3622718"/>
            <a:ext cx="477054" cy="477054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D2A0A3AE-89D0-4B65-8593-E1AA2BDDA694}"/>
              </a:ext>
            </a:extLst>
          </p:cNvPr>
          <p:cNvSpPr/>
          <p:nvPr/>
        </p:nvSpPr>
        <p:spPr>
          <a:xfrm>
            <a:off x="8976593" y="3622717"/>
            <a:ext cx="477054" cy="477054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836172BD-26DA-42EC-9B8F-CB7715BFD0D6}"/>
              </a:ext>
            </a:extLst>
          </p:cNvPr>
          <p:cNvGrpSpPr/>
          <p:nvPr/>
        </p:nvGrpSpPr>
        <p:grpSpPr>
          <a:xfrm>
            <a:off x="3259759" y="2671867"/>
            <a:ext cx="958411" cy="947595"/>
            <a:chOff x="5799103" y="2786604"/>
            <a:chExt cx="1284790" cy="1284790"/>
          </a:xfrm>
        </p:grpSpPr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27B81961-BE04-4DA2-A271-4AAF11A5E2F5}"/>
                </a:ext>
              </a:extLst>
            </p:cNvPr>
            <p:cNvSpPr/>
            <p:nvPr/>
          </p:nvSpPr>
          <p:spPr>
            <a:xfrm>
              <a:off x="5799103" y="2786605"/>
              <a:ext cx="642395" cy="642395"/>
            </a:xfrm>
            <a:prstGeom prst="rect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AE88B08F-798E-4C2F-803C-83EA1CB8D365}"/>
                </a:ext>
              </a:extLst>
            </p:cNvPr>
            <p:cNvSpPr/>
            <p:nvPr/>
          </p:nvSpPr>
          <p:spPr>
            <a:xfrm>
              <a:off x="6441498" y="2786604"/>
              <a:ext cx="642395" cy="642395"/>
            </a:xfrm>
            <a:prstGeom prst="rect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53071737-7D35-43A2-85C7-4AF653514BD0}"/>
                </a:ext>
              </a:extLst>
            </p:cNvPr>
            <p:cNvSpPr/>
            <p:nvPr/>
          </p:nvSpPr>
          <p:spPr>
            <a:xfrm>
              <a:off x="5799103" y="3428999"/>
              <a:ext cx="642395" cy="642395"/>
            </a:xfrm>
            <a:prstGeom prst="rect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7220B632-CFDD-443B-A57C-C1711F872497}"/>
                </a:ext>
              </a:extLst>
            </p:cNvPr>
            <p:cNvSpPr/>
            <p:nvPr/>
          </p:nvSpPr>
          <p:spPr>
            <a:xfrm>
              <a:off x="6441498" y="3428998"/>
              <a:ext cx="642395" cy="642395"/>
            </a:xfrm>
            <a:prstGeom prst="rect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84493877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풀링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CDC31BB-4B82-43A2-ABBB-71B00A89A6E3}"/>
              </a:ext>
            </a:extLst>
          </p:cNvPr>
          <p:cNvSpPr/>
          <p:nvPr/>
        </p:nvSpPr>
        <p:spPr>
          <a:xfrm>
            <a:off x="654367" y="841720"/>
            <a:ext cx="8756439" cy="1600438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image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tf.constant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([[[[0],[1],[2],[3]],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[[4],[5],[6],[7]],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[[8],[9],[10],[11]],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[[12],[13],[14],[15]]]],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dtype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=np.float32)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pool = keras.layers.MaxPool2D(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pool_size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=(2,2), strides=2, padding='valid')(image)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pool.shape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pool.numpy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())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1A4AE3-B666-42E4-ABBF-1FFA5DA28F7B}"/>
              </a:ext>
            </a:extLst>
          </p:cNvPr>
          <p:cNvSpPr txBox="1"/>
          <p:nvPr/>
        </p:nvSpPr>
        <p:spPr>
          <a:xfrm>
            <a:off x="820370" y="2459036"/>
            <a:ext cx="15311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(1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, 4, 4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 1)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4E287CC-BD0D-4CF3-8C5C-292A7DF71207}"/>
              </a:ext>
            </a:extLst>
          </p:cNvPr>
          <p:cNvSpPr/>
          <p:nvPr/>
        </p:nvSpPr>
        <p:spPr>
          <a:xfrm>
            <a:off x="3711787" y="2634827"/>
            <a:ext cx="528320" cy="5283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CBDE19EE-1D8B-4156-8963-3D8CA7BE0912}"/>
              </a:ext>
            </a:extLst>
          </p:cNvPr>
          <p:cNvSpPr/>
          <p:nvPr/>
        </p:nvSpPr>
        <p:spPr>
          <a:xfrm>
            <a:off x="4240107" y="2634827"/>
            <a:ext cx="528320" cy="5283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1BCCBBA5-EA1D-430A-B6FA-68E39EBD6150}"/>
              </a:ext>
            </a:extLst>
          </p:cNvPr>
          <p:cNvSpPr/>
          <p:nvPr/>
        </p:nvSpPr>
        <p:spPr>
          <a:xfrm>
            <a:off x="4768427" y="2634827"/>
            <a:ext cx="528320" cy="5283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B9F38B24-26A5-4DB1-96EA-2A0834C2EDBE}"/>
              </a:ext>
            </a:extLst>
          </p:cNvPr>
          <p:cNvSpPr/>
          <p:nvPr/>
        </p:nvSpPr>
        <p:spPr>
          <a:xfrm>
            <a:off x="5296747" y="2634827"/>
            <a:ext cx="528320" cy="5283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B7FAEBA6-19E1-4938-AD7A-CEAE7E24D41F}"/>
              </a:ext>
            </a:extLst>
          </p:cNvPr>
          <p:cNvSpPr/>
          <p:nvPr/>
        </p:nvSpPr>
        <p:spPr>
          <a:xfrm>
            <a:off x="3711787" y="3159761"/>
            <a:ext cx="528320" cy="5283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BBA6E0B0-BB10-44B9-9FEE-055AE3884854}"/>
              </a:ext>
            </a:extLst>
          </p:cNvPr>
          <p:cNvSpPr/>
          <p:nvPr/>
        </p:nvSpPr>
        <p:spPr>
          <a:xfrm>
            <a:off x="4240107" y="3159761"/>
            <a:ext cx="528320" cy="5283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258B3093-FA66-40C6-9459-995783C9816C}"/>
              </a:ext>
            </a:extLst>
          </p:cNvPr>
          <p:cNvSpPr/>
          <p:nvPr/>
        </p:nvSpPr>
        <p:spPr>
          <a:xfrm>
            <a:off x="4768427" y="3159761"/>
            <a:ext cx="528320" cy="5283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ACEB43E4-4841-4EC7-BD54-50B581FD3C86}"/>
              </a:ext>
            </a:extLst>
          </p:cNvPr>
          <p:cNvSpPr/>
          <p:nvPr/>
        </p:nvSpPr>
        <p:spPr>
          <a:xfrm>
            <a:off x="5296747" y="3159761"/>
            <a:ext cx="528320" cy="5283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DBCDDFBF-6D68-492F-8B62-CDD86C2996E1}"/>
              </a:ext>
            </a:extLst>
          </p:cNvPr>
          <p:cNvSpPr/>
          <p:nvPr/>
        </p:nvSpPr>
        <p:spPr>
          <a:xfrm>
            <a:off x="3711787" y="3684695"/>
            <a:ext cx="528320" cy="5283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B5EDEADD-E735-46D2-825B-99AA23DE1A71}"/>
              </a:ext>
            </a:extLst>
          </p:cNvPr>
          <p:cNvSpPr/>
          <p:nvPr/>
        </p:nvSpPr>
        <p:spPr>
          <a:xfrm>
            <a:off x="4240107" y="3684695"/>
            <a:ext cx="528320" cy="5283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2A0F979C-58C3-4A9B-B347-3C67959B750F}"/>
              </a:ext>
            </a:extLst>
          </p:cNvPr>
          <p:cNvSpPr/>
          <p:nvPr/>
        </p:nvSpPr>
        <p:spPr>
          <a:xfrm>
            <a:off x="4768427" y="3684695"/>
            <a:ext cx="528320" cy="5283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7B68B2F9-D11C-4661-94CD-C0593EDE21A4}"/>
              </a:ext>
            </a:extLst>
          </p:cNvPr>
          <p:cNvSpPr/>
          <p:nvPr/>
        </p:nvSpPr>
        <p:spPr>
          <a:xfrm>
            <a:off x="5296747" y="3684695"/>
            <a:ext cx="528320" cy="5283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0C5B3E10-1CBB-4FA9-BC45-AE98F79D1B9D}"/>
              </a:ext>
            </a:extLst>
          </p:cNvPr>
          <p:cNvSpPr/>
          <p:nvPr/>
        </p:nvSpPr>
        <p:spPr>
          <a:xfrm>
            <a:off x="3711787" y="4209629"/>
            <a:ext cx="528320" cy="5283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B31A0771-D375-466D-B9E7-4F2A964D8773}"/>
              </a:ext>
            </a:extLst>
          </p:cNvPr>
          <p:cNvSpPr/>
          <p:nvPr/>
        </p:nvSpPr>
        <p:spPr>
          <a:xfrm>
            <a:off x="4240107" y="4209629"/>
            <a:ext cx="528320" cy="5283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8012B692-FCF0-4137-84EB-DE752B5F0148}"/>
              </a:ext>
            </a:extLst>
          </p:cNvPr>
          <p:cNvSpPr/>
          <p:nvPr/>
        </p:nvSpPr>
        <p:spPr>
          <a:xfrm>
            <a:off x="4768427" y="4209629"/>
            <a:ext cx="528320" cy="5283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80CA403F-E38E-4A7F-8CA2-DB9AA32DFB57}"/>
              </a:ext>
            </a:extLst>
          </p:cNvPr>
          <p:cNvSpPr/>
          <p:nvPr/>
        </p:nvSpPr>
        <p:spPr>
          <a:xfrm>
            <a:off x="5296747" y="4209629"/>
            <a:ext cx="528320" cy="5283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B2B304C2-48C5-4DEF-841F-64277EA94148}"/>
              </a:ext>
            </a:extLst>
          </p:cNvPr>
          <p:cNvSpPr txBox="1"/>
          <p:nvPr/>
        </p:nvSpPr>
        <p:spPr>
          <a:xfrm>
            <a:off x="820370" y="2987339"/>
            <a:ext cx="15311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(1, 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2, 2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 1)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971B3565-0B44-4326-9D07-159B650EFC77}"/>
              </a:ext>
            </a:extLst>
          </p:cNvPr>
          <p:cNvGrpSpPr/>
          <p:nvPr/>
        </p:nvGrpSpPr>
        <p:grpSpPr>
          <a:xfrm>
            <a:off x="4768427" y="3694854"/>
            <a:ext cx="1056640" cy="1053254"/>
            <a:chOff x="6902027" y="2729654"/>
            <a:chExt cx="1056640" cy="1053254"/>
          </a:xfrm>
        </p:grpSpPr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45D4A6E9-8FD3-4F71-A701-96EEA1AB8757}"/>
                </a:ext>
              </a:extLst>
            </p:cNvPr>
            <p:cNvSpPr/>
            <p:nvPr/>
          </p:nvSpPr>
          <p:spPr>
            <a:xfrm>
              <a:off x="6902027" y="2729654"/>
              <a:ext cx="528320" cy="52832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BA794680-78B4-4618-ACD3-D88714BE2EAB}"/>
                </a:ext>
              </a:extLst>
            </p:cNvPr>
            <p:cNvSpPr/>
            <p:nvPr/>
          </p:nvSpPr>
          <p:spPr>
            <a:xfrm>
              <a:off x="7430347" y="2729654"/>
              <a:ext cx="528320" cy="52832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2274647F-6E2C-40D2-870B-EAA86E0DB178}"/>
                </a:ext>
              </a:extLst>
            </p:cNvPr>
            <p:cNvSpPr/>
            <p:nvPr/>
          </p:nvSpPr>
          <p:spPr>
            <a:xfrm>
              <a:off x="6902027" y="3254588"/>
              <a:ext cx="528320" cy="52832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E3E109D0-6FD6-471A-81F8-49D2BF07F53D}"/>
                </a:ext>
              </a:extLst>
            </p:cNvPr>
            <p:cNvSpPr/>
            <p:nvPr/>
          </p:nvSpPr>
          <p:spPr>
            <a:xfrm>
              <a:off x="7430347" y="3254588"/>
              <a:ext cx="528320" cy="52832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8696FFB3-0162-4B76-BD02-7C9D59EA9CE0}"/>
              </a:ext>
            </a:extLst>
          </p:cNvPr>
          <p:cNvSpPr/>
          <p:nvPr/>
        </p:nvSpPr>
        <p:spPr>
          <a:xfrm>
            <a:off x="7485380" y="3437465"/>
            <a:ext cx="528320" cy="5283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D08D856B-3923-4242-B645-BB5D915F3399}"/>
              </a:ext>
            </a:extLst>
          </p:cNvPr>
          <p:cNvSpPr/>
          <p:nvPr/>
        </p:nvSpPr>
        <p:spPr>
          <a:xfrm>
            <a:off x="8013700" y="3437465"/>
            <a:ext cx="528320" cy="5283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2C0163AF-5052-4C99-B9C3-504E904A6684}"/>
              </a:ext>
            </a:extLst>
          </p:cNvPr>
          <p:cNvSpPr/>
          <p:nvPr/>
        </p:nvSpPr>
        <p:spPr>
          <a:xfrm>
            <a:off x="7485380" y="3965785"/>
            <a:ext cx="528320" cy="5283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97011F80-228A-41D4-AE67-98AE631596EA}"/>
              </a:ext>
            </a:extLst>
          </p:cNvPr>
          <p:cNvSpPr/>
          <p:nvPr/>
        </p:nvSpPr>
        <p:spPr>
          <a:xfrm>
            <a:off x="8013700" y="3965786"/>
            <a:ext cx="528320" cy="5283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0694361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Loading MNIST Data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CDC31BB-4B82-43A2-ABBB-71B00A89A6E3}"/>
              </a:ext>
            </a:extLst>
          </p:cNvPr>
          <p:cNvSpPr/>
          <p:nvPr/>
        </p:nvSpPr>
        <p:spPr>
          <a:xfrm>
            <a:off x="678620" y="1095387"/>
            <a:ext cx="8756439" cy="2462213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mnist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tf.keras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.datasets.mnist</a:t>
            </a:r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class_names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['0','1','2','3','4','5','6','7','8','9']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train_images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train_labels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), 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test_images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test_labels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mnist.load_data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train_images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train_images.astype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(np.float32) / 255.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test_images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test_images.astype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(np.float32) / 255.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train_images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[0]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plt.imshow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cmap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='gray')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plt.show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</a:p>
        </p:txBody>
      </p:sp>
      <p:pic>
        <p:nvPicPr>
          <p:cNvPr id="31746" name="Picture 2">
            <a:extLst>
              <a:ext uri="{FF2B5EF4-FFF2-40B4-BE49-F238E27FC236}">
                <a16:creationId xmlns:a16="http://schemas.microsoft.com/office/drawing/2014/main" id="{B981D6A5-2DCB-433C-9FAB-79CED727FB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4531" y="3949379"/>
            <a:ext cx="2390775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3467967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Loading MNIST Data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CDC31BB-4B82-43A2-ABBB-71B00A89A6E3}"/>
              </a:ext>
            </a:extLst>
          </p:cNvPr>
          <p:cNvSpPr/>
          <p:nvPr/>
        </p:nvSpPr>
        <p:spPr>
          <a:xfrm>
            <a:off x="627703" y="1141898"/>
            <a:ext cx="8756439" cy="2677656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img.reshape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(-1,28,28,1)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tf.convert_to_tensor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print("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weight.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shape",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weight.shape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weight_init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keras.initializers.RandomNormal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stddev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=0.01)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conv2d = keras.layers.Conv2D(filters=5,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kernel_size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=3, padding='same', 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       strides=(2,2),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kernel_initializer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weight_init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print("conv2d.shape", conv2d.shape)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feature_maps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np.swapaxes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(conv2d, 0, 3)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for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feature_map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in enumerate(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feature_maps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plt.subplot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(1,5,i+1),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plt.imshow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feature_map.reshape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(14,14),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cmap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='gray')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plt.show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2F7F18-C204-4954-AB21-443F5F0799F7}"/>
              </a:ext>
            </a:extLst>
          </p:cNvPr>
          <p:cNvSpPr txBox="1"/>
          <p:nvPr/>
        </p:nvSpPr>
        <p:spPr>
          <a:xfrm>
            <a:off x="1093808" y="3929604"/>
            <a:ext cx="32143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weight.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shape (2, 2, 1, 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5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conv2d.shape (1, 14, 14, 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5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33795" name="Picture 3">
            <a:extLst>
              <a:ext uri="{FF2B5EF4-FFF2-40B4-BE49-F238E27FC236}">
                <a16:creationId xmlns:a16="http://schemas.microsoft.com/office/drawing/2014/main" id="{4F13742E-A3A2-467C-9CC3-D4CA84E262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8219" y="4963309"/>
            <a:ext cx="4918758" cy="1216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7151FB5-2D84-4935-82B6-BE0357468C19}"/>
              </a:ext>
            </a:extLst>
          </p:cNvPr>
          <p:cNvSpPr txBox="1"/>
          <p:nvPr/>
        </p:nvSpPr>
        <p:spPr>
          <a:xfrm>
            <a:off x="6677637" y="4026716"/>
            <a:ext cx="32431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28-5+1 = 28/s = 14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7556338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Loading MNIST Data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CDC31BB-4B82-43A2-ABBB-71B00A89A6E3}"/>
              </a:ext>
            </a:extLst>
          </p:cNvPr>
          <p:cNvSpPr/>
          <p:nvPr/>
        </p:nvSpPr>
        <p:spPr>
          <a:xfrm>
            <a:off x="755024" y="1027483"/>
            <a:ext cx="8756439" cy="138499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pool = keras.layers.MaxPool2D(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pool_size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=(2,2), strides=(2,2), padding='same')(conv2d)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pool.shape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feature_maps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np.swapaxes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(pool, 0, 3)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for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feature_map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in enumerate(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feature_maps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plt.subplot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(1,5,i+1),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plt.imshow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feature_map.reshape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(7,7),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cmap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='gray')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plt.show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2F7F18-C204-4954-AB21-443F5F0799F7}"/>
              </a:ext>
            </a:extLst>
          </p:cNvPr>
          <p:cNvSpPr txBox="1"/>
          <p:nvPr/>
        </p:nvSpPr>
        <p:spPr>
          <a:xfrm>
            <a:off x="908613" y="2615632"/>
            <a:ext cx="15311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(1, 7, 7, 5)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34819" name="Picture 3">
            <a:extLst>
              <a:ext uri="{FF2B5EF4-FFF2-40B4-BE49-F238E27FC236}">
                <a16:creationId xmlns:a16="http://schemas.microsoft.com/office/drawing/2014/main" id="{866B2427-C50C-4973-B4FF-8CB306E799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4627" y="3235549"/>
            <a:ext cx="5436227" cy="1336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695619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전체 </a:t>
            </a:r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구조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467" name="TextBox 466">
            <a:extLst>
              <a:ext uri="{FF2B5EF4-FFF2-40B4-BE49-F238E27FC236}">
                <a16:creationId xmlns:a16="http://schemas.microsoft.com/office/drawing/2014/main" id="{6D746CEB-22C6-4D9F-84EF-54AE6F66BE3F}"/>
              </a:ext>
            </a:extLst>
          </p:cNvPr>
          <p:cNvSpPr txBox="1"/>
          <p:nvPr/>
        </p:nvSpPr>
        <p:spPr>
          <a:xfrm>
            <a:off x="1183014" y="4781788"/>
            <a:ext cx="12693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Convolutions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74" name="TextBox 473">
            <a:extLst>
              <a:ext uri="{FF2B5EF4-FFF2-40B4-BE49-F238E27FC236}">
                <a16:creationId xmlns:a16="http://schemas.microsoft.com/office/drawing/2014/main" id="{1F0E4C22-EFC4-47F1-BF3C-6311AFD32525}"/>
              </a:ext>
            </a:extLst>
          </p:cNvPr>
          <p:cNvSpPr txBox="1"/>
          <p:nvPr/>
        </p:nvSpPr>
        <p:spPr>
          <a:xfrm>
            <a:off x="3109638" y="4781788"/>
            <a:ext cx="12266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Subsampling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76" name="TextBox 475">
            <a:extLst>
              <a:ext uri="{FF2B5EF4-FFF2-40B4-BE49-F238E27FC236}">
                <a16:creationId xmlns:a16="http://schemas.microsoft.com/office/drawing/2014/main" id="{70929E49-A239-41B0-A659-5332A1A33C09}"/>
              </a:ext>
            </a:extLst>
          </p:cNvPr>
          <p:cNvSpPr txBox="1"/>
          <p:nvPr/>
        </p:nvSpPr>
        <p:spPr>
          <a:xfrm>
            <a:off x="4610964" y="4781788"/>
            <a:ext cx="12693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Convolutions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77" name="TextBox 476">
            <a:extLst>
              <a:ext uri="{FF2B5EF4-FFF2-40B4-BE49-F238E27FC236}">
                <a16:creationId xmlns:a16="http://schemas.microsoft.com/office/drawing/2014/main" id="{20DD9981-7225-408F-82E0-6A25F957A494}"/>
              </a:ext>
            </a:extLst>
          </p:cNvPr>
          <p:cNvSpPr txBox="1"/>
          <p:nvPr/>
        </p:nvSpPr>
        <p:spPr>
          <a:xfrm>
            <a:off x="6044005" y="4781788"/>
            <a:ext cx="12266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Subsampling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80" name="TextBox 479">
            <a:extLst>
              <a:ext uri="{FF2B5EF4-FFF2-40B4-BE49-F238E27FC236}">
                <a16:creationId xmlns:a16="http://schemas.microsoft.com/office/drawing/2014/main" id="{A8A8E6F3-573D-46D8-9C5C-EC4AE5CA57D7}"/>
              </a:ext>
            </a:extLst>
          </p:cNvPr>
          <p:cNvSpPr txBox="1"/>
          <p:nvPr/>
        </p:nvSpPr>
        <p:spPr>
          <a:xfrm>
            <a:off x="8349525" y="3955854"/>
            <a:ext cx="19848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Gaussian connections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9CA7D42-9171-4D1E-B949-2EC45E46093A}"/>
              </a:ext>
            </a:extLst>
          </p:cNvPr>
          <p:cNvSpPr txBox="1"/>
          <p:nvPr/>
        </p:nvSpPr>
        <p:spPr>
          <a:xfrm>
            <a:off x="556681" y="1628770"/>
            <a:ext cx="17061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LeCun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et al. , 1998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407552-2E6A-4501-B784-E0B72E820E12}"/>
              </a:ext>
            </a:extLst>
          </p:cNvPr>
          <p:cNvSpPr txBox="1"/>
          <p:nvPr/>
        </p:nvSpPr>
        <p:spPr>
          <a:xfrm>
            <a:off x="207067" y="3147871"/>
            <a:ext cx="1342186" cy="128955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9600">
                <a:solidFill>
                  <a:schemeClr val="tx1"/>
                </a:solidFill>
                <a:latin typeface="Calvin" pitchFamily="2" charset="0"/>
              </a:rPr>
              <a:t>A</a:t>
            </a:r>
            <a:endParaRPr lang="ko-KR" altLang="en-US" sz="9600">
              <a:solidFill>
                <a:schemeClr val="tx1"/>
              </a:solidFill>
              <a:latin typeface="Calvin" pitchFamily="2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ACB6C14-B207-4E72-A5AA-057EDF54C8A2}"/>
              </a:ext>
            </a:extLst>
          </p:cNvPr>
          <p:cNvSpPr/>
          <p:nvPr/>
        </p:nvSpPr>
        <p:spPr>
          <a:xfrm>
            <a:off x="2045418" y="2860820"/>
            <a:ext cx="1123782" cy="112378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8442EF72-F845-41C2-ADBB-01BA9EFE057D}"/>
              </a:ext>
            </a:extLst>
          </p:cNvPr>
          <p:cNvSpPr/>
          <p:nvPr/>
        </p:nvSpPr>
        <p:spPr>
          <a:xfrm>
            <a:off x="2171000" y="2986402"/>
            <a:ext cx="1123782" cy="112378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0F2EE0EF-1927-47CB-8531-FB1DB6AD44A5}"/>
              </a:ext>
            </a:extLst>
          </p:cNvPr>
          <p:cNvSpPr/>
          <p:nvPr/>
        </p:nvSpPr>
        <p:spPr>
          <a:xfrm>
            <a:off x="2296582" y="3111984"/>
            <a:ext cx="1123782" cy="112378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756DD9CC-C2AC-4D89-B7AD-98B4299C8C6C}"/>
              </a:ext>
            </a:extLst>
          </p:cNvPr>
          <p:cNvSpPr/>
          <p:nvPr/>
        </p:nvSpPr>
        <p:spPr>
          <a:xfrm>
            <a:off x="2422165" y="3237567"/>
            <a:ext cx="1123782" cy="112378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4EEE143E-A39C-4C84-9963-66140108BF70}"/>
              </a:ext>
            </a:extLst>
          </p:cNvPr>
          <p:cNvSpPr/>
          <p:nvPr/>
        </p:nvSpPr>
        <p:spPr>
          <a:xfrm>
            <a:off x="2547747" y="3363149"/>
            <a:ext cx="1123782" cy="112378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5" name="직사각형 314">
            <a:extLst>
              <a:ext uri="{FF2B5EF4-FFF2-40B4-BE49-F238E27FC236}">
                <a16:creationId xmlns:a16="http://schemas.microsoft.com/office/drawing/2014/main" id="{28A6B2B6-91DE-4E9E-B2A0-3C82404AEEA3}"/>
              </a:ext>
            </a:extLst>
          </p:cNvPr>
          <p:cNvSpPr/>
          <p:nvPr/>
        </p:nvSpPr>
        <p:spPr>
          <a:xfrm>
            <a:off x="2673329" y="3488731"/>
            <a:ext cx="1123782" cy="112378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40DE46C-3666-408D-921F-4821E2C71CB4}"/>
              </a:ext>
            </a:extLst>
          </p:cNvPr>
          <p:cNvSpPr/>
          <p:nvPr/>
        </p:nvSpPr>
        <p:spPr>
          <a:xfrm>
            <a:off x="1115391" y="3902793"/>
            <a:ext cx="241118" cy="24111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15DB7191-72CE-4644-A98F-71F0313B0657}"/>
              </a:ext>
            </a:extLst>
          </p:cNvPr>
          <p:cNvSpPr/>
          <p:nvPr/>
        </p:nvSpPr>
        <p:spPr>
          <a:xfrm>
            <a:off x="3420365" y="4235766"/>
            <a:ext cx="54538" cy="545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6748AC5-B3DC-4EEC-94C2-B2C670F455E6}"/>
              </a:ext>
            </a:extLst>
          </p:cNvPr>
          <p:cNvCxnSpPr>
            <a:endCxn id="7" idx="2"/>
          </p:cNvCxnSpPr>
          <p:nvPr/>
        </p:nvCxnSpPr>
        <p:spPr>
          <a:xfrm>
            <a:off x="1356509" y="3902793"/>
            <a:ext cx="2063855" cy="360242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6" name="직선 연결선 315">
            <a:extLst>
              <a:ext uri="{FF2B5EF4-FFF2-40B4-BE49-F238E27FC236}">
                <a16:creationId xmlns:a16="http://schemas.microsoft.com/office/drawing/2014/main" id="{7175407C-F9FC-450E-9E67-6214DEF1A625}"/>
              </a:ext>
            </a:extLst>
          </p:cNvPr>
          <p:cNvCxnSpPr>
            <a:cxnSpLocks/>
            <a:endCxn id="7" idx="2"/>
          </p:cNvCxnSpPr>
          <p:nvPr/>
        </p:nvCxnSpPr>
        <p:spPr>
          <a:xfrm>
            <a:off x="1105343" y="3902793"/>
            <a:ext cx="2315022" cy="360242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7" name="직선 연결선 316">
            <a:extLst>
              <a:ext uri="{FF2B5EF4-FFF2-40B4-BE49-F238E27FC236}">
                <a16:creationId xmlns:a16="http://schemas.microsoft.com/office/drawing/2014/main" id="{897A6613-B108-4F5B-B910-A7F656EF290D}"/>
              </a:ext>
            </a:extLst>
          </p:cNvPr>
          <p:cNvCxnSpPr>
            <a:cxnSpLocks/>
            <a:endCxn id="7" idx="2"/>
          </p:cNvCxnSpPr>
          <p:nvPr/>
        </p:nvCxnSpPr>
        <p:spPr>
          <a:xfrm>
            <a:off x="1105343" y="4143911"/>
            <a:ext cx="2315022" cy="119124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8" name="직선 연결선 317">
            <a:extLst>
              <a:ext uri="{FF2B5EF4-FFF2-40B4-BE49-F238E27FC236}">
                <a16:creationId xmlns:a16="http://schemas.microsoft.com/office/drawing/2014/main" id="{F1021052-EA25-41FD-A1E0-06AA07F257BB}"/>
              </a:ext>
            </a:extLst>
          </p:cNvPr>
          <p:cNvCxnSpPr>
            <a:cxnSpLocks/>
            <a:endCxn id="7" idx="2"/>
          </p:cNvCxnSpPr>
          <p:nvPr/>
        </p:nvCxnSpPr>
        <p:spPr>
          <a:xfrm>
            <a:off x="1356509" y="4143911"/>
            <a:ext cx="2063855" cy="119124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9" name="직사각형 318">
            <a:extLst>
              <a:ext uri="{FF2B5EF4-FFF2-40B4-BE49-F238E27FC236}">
                <a16:creationId xmlns:a16="http://schemas.microsoft.com/office/drawing/2014/main" id="{FD06AD3D-7591-47C9-BD81-198FB0B4F6E6}"/>
              </a:ext>
            </a:extLst>
          </p:cNvPr>
          <p:cNvSpPr/>
          <p:nvPr/>
        </p:nvSpPr>
        <p:spPr>
          <a:xfrm>
            <a:off x="3833504" y="3108907"/>
            <a:ext cx="722925" cy="72292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0" name="직사각형 319">
            <a:extLst>
              <a:ext uri="{FF2B5EF4-FFF2-40B4-BE49-F238E27FC236}">
                <a16:creationId xmlns:a16="http://schemas.microsoft.com/office/drawing/2014/main" id="{49EFFAB8-7853-4CA9-B185-EDF3479990FE}"/>
              </a:ext>
            </a:extLst>
          </p:cNvPr>
          <p:cNvSpPr/>
          <p:nvPr/>
        </p:nvSpPr>
        <p:spPr>
          <a:xfrm>
            <a:off x="3914290" y="3189694"/>
            <a:ext cx="722925" cy="72292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1" name="직사각형 320">
            <a:extLst>
              <a:ext uri="{FF2B5EF4-FFF2-40B4-BE49-F238E27FC236}">
                <a16:creationId xmlns:a16="http://schemas.microsoft.com/office/drawing/2014/main" id="{80A691E0-485F-4FD0-A1C2-53F886E5984D}"/>
              </a:ext>
            </a:extLst>
          </p:cNvPr>
          <p:cNvSpPr/>
          <p:nvPr/>
        </p:nvSpPr>
        <p:spPr>
          <a:xfrm>
            <a:off x="3995077" y="3270481"/>
            <a:ext cx="722925" cy="72292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2" name="직사각형 321">
            <a:extLst>
              <a:ext uri="{FF2B5EF4-FFF2-40B4-BE49-F238E27FC236}">
                <a16:creationId xmlns:a16="http://schemas.microsoft.com/office/drawing/2014/main" id="{C24D2D16-2BAC-4595-9580-C487287A4057}"/>
              </a:ext>
            </a:extLst>
          </p:cNvPr>
          <p:cNvSpPr/>
          <p:nvPr/>
        </p:nvSpPr>
        <p:spPr>
          <a:xfrm>
            <a:off x="4075863" y="3351267"/>
            <a:ext cx="722925" cy="72292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3" name="직사각형 322">
            <a:extLst>
              <a:ext uri="{FF2B5EF4-FFF2-40B4-BE49-F238E27FC236}">
                <a16:creationId xmlns:a16="http://schemas.microsoft.com/office/drawing/2014/main" id="{7E39DF7B-11C8-4D39-8EB9-319A650AF007}"/>
              </a:ext>
            </a:extLst>
          </p:cNvPr>
          <p:cNvSpPr/>
          <p:nvPr/>
        </p:nvSpPr>
        <p:spPr>
          <a:xfrm>
            <a:off x="4156651" y="3432054"/>
            <a:ext cx="722925" cy="72292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4" name="직사각형 323">
            <a:extLst>
              <a:ext uri="{FF2B5EF4-FFF2-40B4-BE49-F238E27FC236}">
                <a16:creationId xmlns:a16="http://schemas.microsoft.com/office/drawing/2014/main" id="{25A86627-811C-4473-B896-76380F203811}"/>
              </a:ext>
            </a:extLst>
          </p:cNvPr>
          <p:cNvSpPr/>
          <p:nvPr/>
        </p:nvSpPr>
        <p:spPr>
          <a:xfrm>
            <a:off x="4237437" y="3512841"/>
            <a:ext cx="722925" cy="72292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39EDBB05-057C-451A-9660-3ACDB6881356}"/>
              </a:ext>
            </a:extLst>
          </p:cNvPr>
          <p:cNvGrpSpPr/>
          <p:nvPr/>
        </p:nvGrpSpPr>
        <p:grpSpPr>
          <a:xfrm>
            <a:off x="3190997" y="3611440"/>
            <a:ext cx="1289536" cy="210888"/>
            <a:chOff x="2634340" y="5045745"/>
            <a:chExt cx="2875572" cy="470263"/>
          </a:xfrm>
        </p:grpSpPr>
        <p:sp>
          <p:nvSpPr>
            <p:cNvPr id="327" name="직사각형 326">
              <a:extLst>
                <a:ext uri="{FF2B5EF4-FFF2-40B4-BE49-F238E27FC236}">
                  <a16:creationId xmlns:a16="http://schemas.microsoft.com/office/drawing/2014/main" id="{DCC42EF9-D113-453B-9E50-16FF50B88E8E}"/>
                </a:ext>
              </a:extLst>
            </p:cNvPr>
            <p:cNvSpPr/>
            <p:nvPr/>
          </p:nvSpPr>
          <p:spPr>
            <a:xfrm>
              <a:off x="2646534" y="5045745"/>
              <a:ext cx="292608" cy="292608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8" name="타원 327">
              <a:extLst>
                <a:ext uri="{FF2B5EF4-FFF2-40B4-BE49-F238E27FC236}">
                  <a16:creationId xmlns:a16="http://schemas.microsoft.com/office/drawing/2014/main" id="{A0F0D0E3-DE5B-45A9-BE24-F447F87083AC}"/>
                </a:ext>
              </a:extLst>
            </p:cNvPr>
            <p:cNvSpPr/>
            <p:nvPr/>
          </p:nvSpPr>
          <p:spPr>
            <a:xfrm>
              <a:off x="5443727" y="5449823"/>
              <a:ext cx="66185" cy="66185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329" name="직선 연결선 328">
              <a:extLst>
                <a:ext uri="{FF2B5EF4-FFF2-40B4-BE49-F238E27FC236}">
                  <a16:creationId xmlns:a16="http://schemas.microsoft.com/office/drawing/2014/main" id="{EE1A1EC2-29E9-4A9A-ADF3-B7EFE8D39A6E}"/>
                </a:ext>
              </a:extLst>
            </p:cNvPr>
            <p:cNvCxnSpPr>
              <a:endCxn id="328" idx="2"/>
            </p:cNvCxnSpPr>
            <p:nvPr/>
          </p:nvCxnSpPr>
          <p:spPr>
            <a:xfrm>
              <a:off x="2939142" y="5045745"/>
              <a:ext cx="2504585" cy="437171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직선 연결선 329">
              <a:extLst>
                <a:ext uri="{FF2B5EF4-FFF2-40B4-BE49-F238E27FC236}">
                  <a16:creationId xmlns:a16="http://schemas.microsoft.com/office/drawing/2014/main" id="{416F95F3-DFF0-4C4D-BD61-292A3F40F828}"/>
                </a:ext>
              </a:extLst>
            </p:cNvPr>
            <p:cNvCxnSpPr>
              <a:cxnSpLocks/>
              <a:endCxn id="328" idx="2"/>
            </p:cNvCxnSpPr>
            <p:nvPr/>
          </p:nvCxnSpPr>
          <p:spPr>
            <a:xfrm>
              <a:off x="2634340" y="5045745"/>
              <a:ext cx="2809387" cy="437171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직선 연결선 330">
              <a:extLst>
                <a:ext uri="{FF2B5EF4-FFF2-40B4-BE49-F238E27FC236}">
                  <a16:creationId xmlns:a16="http://schemas.microsoft.com/office/drawing/2014/main" id="{42702158-855B-4286-8B59-F546E382D782}"/>
                </a:ext>
              </a:extLst>
            </p:cNvPr>
            <p:cNvCxnSpPr>
              <a:cxnSpLocks/>
              <a:endCxn id="328" idx="2"/>
            </p:cNvCxnSpPr>
            <p:nvPr/>
          </p:nvCxnSpPr>
          <p:spPr>
            <a:xfrm>
              <a:off x="2634340" y="5338353"/>
              <a:ext cx="2809387" cy="144563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직선 연결선 331">
              <a:extLst>
                <a:ext uri="{FF2B5EF4-FFF2-40B4-BE49-F238E27FC236}">
                  <a16:creationId xmlns:a16="http://schemas.microsoft.com/office/drawing/2014/main" id="{B3A3F5C0-84EC-4746-A72E-7A330AFEDE1D}"/>
                </a:ext>
              </a:extLst>
            </p:cNvPr>
            <p:cNvCxnSpPr>
              <a:cxnSpLocks/>
              <a:endCxn id="328" idx="2"/>
            </p:cNvCxnSpPr>
            <p:nvPr/>
          </p:nvCxnSpPr>
          <p:spPr>
            <a:xfrm>
              <a:off x="2939142" y="5338353"/>
              <a:ext cx="2504585" cy="144563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0" name="직사각형 359">
            <a:extLst>
              <a:ext uri="{FF2B5EF4-FFF2-40B4-BE49-F238E27FC236}">
                <a16:creationId xmlns:a16="http://schemas.microsoft.com/office/drawing/2014/main" id="{89F80B3D-D7AD-48F1-A44C-6A7A1BBC3126}"/>
              </a:ext>
            </a:extLst>
          </p:cNvPr>
          <p:cNvSpPr/>
          <p:nvPr/>
        </p:nvSpPr>
        <p:spPr>
          <a:xfrm>
            <a:off x="4487245" y="2387957"/>
            <a:ext cx="540471" cy="54047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1" name="직사각형 380">
            <a:extLst>
              <a:ext uri="{FF2B5EF4-FFF2-40B4-BE49-F238E27FC236}">
                <a16:creationId xmlns:a16="http://schemas.microsoft.com/office/drawing/2014/main" id="{BEA5425F-F020-4DB4-BE3F-0A6783CE8AA6}"/>
              </a:ext>
            </a:extLst>
          </p:cNvPr>
          <p:cNvSpPr/>
          <p:nvPr/>
        </p:nvSpPr>
        <p:spPr>
          <a:xfrm>
            <a:off x="4577908" y="2497299"/>
            <a:ext cx="540471" cy="54047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2" name="직사각형 381">
            <a:extLst>
              <a:ext uri="{FF2B5EF4-FFF2-40B4-BE49-F238E27FC236}">
                <a16:creationId xmlns:a16="http://schemas.microsoft.com/office/drawing/2014/main" id="{D3F46FA7-520A-43E4-ACFB-87F180842EE0}"/>
              </a:ext>
            </a:extLst>
          </p:cNvPr>
          <p:cNvSpPr/>
          <p:nvPr/>
        </p:nvSpPr>
        <p:spPr>
          <a:xfrm>
            <a:off x="4692949" y="2605307"/>
            <a:ext cx="540471" cy="54047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3" name="직사각형 382">
            <a:extLst>
              <a:ext uri="{FF2B5EF4-FFF2-40B4-BE49-F238E27FC236}">
                <a16:creationId xmlns:a16="http://schemas.microsoft.com/office/drawing/2014/main" id="{44B54CE1-1698-4669-9174-94137345034A}"/>
              </a:ext>
            </a:extLst>
          </p:cNvPr>
          <p:cNvSpPr/>
          <p:nvPr/>
        </p:nvSpPr>
        <p:spPr>
          <a:xfrm>
            <a:off x="4783611" y="2714649"/>
            <a:ext cx="540471" cy="54047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6" name="직사각형 385">
            <a:extLst>
              <a:ext uri="{FF2B5EF4-FFF2-40B4-BE49-F238E27FC236}">
                <a16:creationId xmlns:a16="http://schemas.microsoft.com/office/drawing/2014/main" id="{8DFF98D4-FD4B-4B03-8473-18924C49270A}"/>
              </a:ext>
            </a:extLst>
          </p:cNvPr>
          <p:cNvSpPr/>
          <p:nvPr/>
        </p:nvSpPr>
        <p:spPr>
          <a:xfrm>
            <a:off x="4878241" y="2820500"/>
            <a:ext cx="540471" cy="54047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7" name="직사각형 386">
            <a:extLst>
              <a:ext uri="{FF2B5EF4-FFF2-40B4-BE49-F238E27FC236}">
                <a16:creationId xmlns:a16="http://schemas.microsoft.com/office/drawing/2014/main" id="{38501B1B-9DD1-4E53-BDB1-45C8B5833AC1}"/>
              </a:ext>
            </a:extLst>
          </p:cNvPr>
          <p:cNvSpPr/>
          <p:nvPr/>
        </p:nvSpPr>
        <p:spPr>
          <a:xfrm>
            <a:off x="4968903" y="2929842"/>
            <a:ext cx="540471" cy="54047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8" name="직사각형 387">
            <a:extLst>
              <a:ext uri="{FF2B5EF4-FFF2-40B4-BE49-F238E27FC236}">
                <a16:creationId xmlns:a16="http://schemas.microsoft.com/office/drawing/2014/main" id="{4BEC556E-E680-4407-9433-B0AF1A477031}"/>
              </a:ext>
            </a:extLst>
          </p:cNvPr>
          <p:cNvSpPr/>
          <p:nvPr/>
        </p:nvSpPr>
        <p:spPr>
          <a:xfrm>
            <a:off x="5083944" y="3037850"/>
            <a:ext cx="540471" cy="54047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9" name="직사각형 388">
            <a:extLst>
              <a:ext uri="{FF2B5EF4-FFF2-40B4-BE49-F238E27FC236}">
                <a16:creationId xmlns:a16="http://schemas.microsoft.com/office/drawing/2014/main" id="{4C6C3CD8-E61E-4252-812B-E55DBA0A5F6A}"/>
              </a:ext>
            </a:extLst>
          </p:cNvPr>
          <p:cNvSpPr/>
          <p:nvPr/>
        </p:nvSpPr>
        <p:spPr>
          <a:xfrm>
            <a:off x="5174607" y="3147192"/>
            <a:ext cx="540471" cy="54047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95165CC8-11BD-4983-AE88-689974419A94}"/>
              </a:ext>
            </a:extLst>
          </p:cNvPr>
          <p:cNvGrpSpPr/>
          <p:nvPr/>
        </p:nvGrpSpPr>
        <p:grpSpPr>
          <a:xfrm>
            <a:off x="5265081" y="3255120"/>
            <a:ext cx="836838" cy="867163"/>
            <a:chOff x="7108085" y="2191307"/>
            <a:chExt cx="1319674" cy="1367496"/>
          </a:xfrm>
        </p:grpSpPr>
        <p:sp>
          <p:nvSpPr>
            <p:cNvPr id="390" name="직사각형 389">
              <a:extLst>
                <a:ext uri="{FF2B5EF4-FFF2-40B4-BE49-F238E27FC236}">
                  <a16:creationId xmlns:a16="http://schemas.microsoft.com/office/drawing/2014/main" id="{E1FC8613-FC73-4042-8898-AB2DD19CC8C3}"/>
                </a:ext>
              </a:extLst>
            </p:cNvPr>
            <p:cNvSpPr/>
            <p:nvPr/>
          </p:nvSpPr>
          <p:spPr>
            <a:xfrm>
              <a:off x="7108085" y="2191307"/>
              <a:ext cx="852311" cy="85231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1" name="직사각형 390">
              <a:extLst>
                <a:ext uri="{FF2B5EF4-FFF2-40B4-BE49-F238E27FC236}">
                  <a16:creationId xmlns:a16="http://schemas.microsoft.com/office/drawing/2014/main" id="{F8BDF463-1AD1-4E9D-97EC-411D453CF2D9}"/>
                </a:ext>
              </a:extLst>
            </p:cNvPr>
            <p:cNvSpPr/>
            <p:nvPr/>
          </p:nvSpPr>
          <p:spPr>
            <a:xfrm>
              <a:off x="7251058" y="2363737"/>
              <a:ext cx="852311" cy="85231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2" name="직사각형 391">
              <a:extLst>
                <a:ext uri="{FF2B5EF4-FFF2-40B4-BE49-F238E27FC236}">
                  <a16:creationId xmlns:a16="http://schemas.microsoft.com/office/drawing/2014/main" id="{03D3672C-2AFE-434D-A9C2-CCB1567532A8}"/>
                </a:ext>
              </a:extLst>
            </p:cNvPr>
            <p:cNvSpPr/>
            <p:nvPr/>
          </p:nvSpPr>
          <p:spPr>
            <a:xfrm>
              <a:off x="7432475" y="2534063"/>
              <a:ext cx="852311" cy="85231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3" name="직사각형 392">
              <a:extLst>
                <a:ext uri="{FF2B5EF4-FFF2-40B4-BE49-F238E27FC236}">
                  <a16:creationId xmlns:a16="http://schemas.microsoft.com/office/drawing/2014/main" id="{E03CF08C-5F93-4DFB-A9C3-2193EB0ACC72}"/>
                </a:ext>
              </a:extLst>
            </p:cNvPr>
            <p:cNvSpPr/>
            <p:nvPr/>
          </p:nvSpPr>
          <p:spPr>
            <a:xfrm>
              <a:off x="7575448" y="2706493"/>
              <a:ext cx="852311" cy="85231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98" name="그룹 397">
            <a:extLst>
              <a:ext uri="{FF2B5EF4-FFF2-40B4-BE49-F238E27FC236}">
                <a16:creationId xmlns:a16="http://schemas.microsoft.com/office/drawing/2014/main" id="{E620DEC8-8C20-4E6B-9543-955C0D4B4113}"/>
              </a:ext>
            </a:extLst>
          </p:cNvPr>
          <p:cNvGrpSpPr/>
          <p:nvPr/>
        </p:nvGrpSpPr>
        <p:grpSpPr>
          <a:xfrm>
            <a:off x="5668949" y="3685619"/>
            <a:ext cx="836838" cy="867163"/>
            <a:chOff x="7108085" y="2191307"/>
            <a:chExt cx="1319674" cy="1367496"/>
          </a:xfrm>
        </p:grpSpPr>
        <p:sp>
          <p:nvSpPr>
            <p:cNvPr id="399" name="직사각형 398">
              <a:extLst>
                <a:ext uri="{FF2B5EF4-FFF2-40B4-BE49-F238E27FC236}">
                  <a16:creationId xmlns:a16="http://schemas.microsoft.com/office/drawing/2014/main" id="{48E57EE9-B463-4230-97E9-96D89C4F58CD}"/>
                </a:ext>
              </a:extLst>
            </p:cNvPr>
            <p:cNvSpPr/>
            <p:nvPr/>
          </p:nvSpPr>
          <p:spPr>
            <a:xfrm>
              <a:off x="7108085" y="2191307"/>
              <a:ext cx="852311" cy="85231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0" name="직사각형 399">
              <a:extLst>
                <a:ext uri="{FF2B5EF4-FFF2-40B4-BE49-F238E27FC236}">
                  <a16:creationId xmlns:a16="http://schemas.microsoft.com/office/drawing/2014/main" id="{4F397D59-2175-469D-B5A0-43A207B7AEF0}"/>
                </a:ext>
              </a:extLst>
            </p:cNvPr>
            <p:cNvSpPr/>
            <p:nvPr/>
          </p:nvSpPr>
          <p:spPr>
            <a:xfrm>
              <a:off x="7251058" y="2363737"/>
              <a:ext cx="852311" cy="85231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1" name="직사각형 400">
              <a:extLst>
                <a:ext uri="{FF2B5EF4-FFF2-40B4-BE49-F238E27FC236}">
                  <a16:creationId xmlns:a16="http://schemas.microsoft.com/office/drawing/2014/main" id="{3D467631-4B03-4389-ACDD-4899BF67A9CA}"/>
                </a:ext>
              </a:extLst>
            </p:cNvPr>
            <p:cNvSpPr/>
            <p:nvPr/>
          </p:nvSpPr>
          <p:spPr>
            <a:xfrm>
              <a:off x="7432475" y="2534063"/>
              <a:ext cx="852311" cy="85231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2" name="직사각형 401">
              <a:extLst>
                <a:ext uri="{FF2B5EF4-FFF2-40B4-BE49-F238E27FC236}">
                  <a16:creationId xmlns:a16="http://schemas.microsoft.com/office/drawing/2014/main" id="{33CB6510-FC9B-48D1-A043-241872FB5A75}"/>
                </a:ext>
              </a:extLst>
            </p:cNvPr>
            <p:cNvSpPr/>
            <p:nvPr/>
          </p:nvSpPr>
          <p:spPr>
            <a:xfrm>
              <a:off x="7575448" y="2706493"/>
              <a:ext cx="852311" cy="85231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52864EBB-36EC-4E49-AC82-6935BEE5633B}"/>
              </a:ext>
            </a:extLst>
          </p:cNvPr>
          <p:cNvGrpSpPr/>
          <p:nvPr/>
        </p:nvGrpSpPr>
        <p:grpSpPr>
          <a:xfrm>
            <a:off x="4628122" y="3855358"/>
            <a:ext cx="1806393" cy="295413"/>
            <a:chOff x="5832297" y="3366465"/>
            <a:chExt cx="2875572" cy="470263"/>
          </a:xfrm>
        </p:grpSpPr>
        <p:sp>
          <p:nvSpPr>
            <p:cNvPr id="326" name="타원 325">
              <a:extLst>
                <a:ext uri="{FF2B5EF4-FFF2-40B4-BE49-F238E27FC236}">
                  <a16:creationId xmlns:a16="http://schemas.microsoft.com/office/drawing/2014/main" id="{F5AA9FA3-BEB7-4BE5-BA63-82F2CFEA4A7B}"/>
                </a:ext>
              </a:extLst>
            </p:cNvPr>
            <p:cNvSpPr/>
            <p:nvPr/>
          </p:nvSpPr>
          <p:spPr>
            <a:xfrm>
              <a:off x="5918580" y="3699636"/>
              <a:ext cx="42577" cy="4257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4" name="직사각형 403">
              <a:extLst>
                <a:ext uri="{FF2B5EF4-FFF2-40B4-BE49-F238E27FC236}">
                  <a16:creationId xmlns:a16="http://schemas.microsoft.com/office/drawing/2014/main" id="{DA3035B0-EA8D-4D8C-99A5-BE5A099F2729}"/>
                </a:ext>
              </a:extLst>
            </p:cNvPr>
            <p:cNvSpPr/>
            <p:nvPr/>
          </p:nvSpPr>
          <p:spPr>
            <a:xfrm>
              <a:off x="5844491" y="3366465"/>
              <a:ext cx="292608" cy="292608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5" name="타원 404">
              <a:extLst>
                <a:ext uri="{FF2B5EF4-FFF2-40B4-BE49-F238E27FC236}">
                  <a16:creationId xmlns:a16="http://schemas.microsoft.com/office/drawing/2014/main" id="{96139347-641E-4FDC-9C8F-3A72BFDD3E8D}"/>
                </a:ext>
              </a:extLst>
            </p:cNvPr>
            <p:cNvSpPr/>
            <p:nvPr/>
          </p:nvSpPr>
          <p:spPr>
            <a:xfrm>
              <a:off x="8641684" y="3770543"/>
              <a:ext cx="66185" cy="66185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406" name="직선 연결선 405">
              <a:extLst>
                <a:ext uri="{FF2B5EF4-FFF2-40B4-BE49-F238E27FC236}">
                  <a16:creationId xmlns:a16="http://schemas.microsoft.com/office/drawing/2014/main" id="{AE5876B4-F142-4561-BF04-42B5519CD2B7}"/>
                </a:ext>
              </a:extLst>
            </p:cNvPr>
            <p:cNvCxnSpPr>
              <a:endCxn id="405" idx="2"/>
            </p:cNvCxnSpPr>
            <p:nvPr/>
          </p:nvCxnSpPr>
          <p:spPr>
            <a:xfrm>
              <a:off x="6137099" y="3366465"/>
              <a:ext cx="2504585" cy="437171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7" name="직선 연결선 406">
              <a:extLst>
                <a:ext uri="{FF2B5EF4-FFF2-40B4-BE49-F238E27FC236}">
                  <a16:creationId xmlns:a16="http://schemas.microsoft.com/office/drawing/2014/main" id="{6D8548F4-CA1A-4317-A0C8-BED34134E132}"/>
                </a:ext>
              </a:extLst>
            </p:cNvPr>
            <p:cNvCxnSpPr>
              <a:cxnSpLocks/>
              <a:endCxn id="405" idx="2"/>
            </p:cNvCxnSpPr>
            <p:nvPr/>
          </p:nvCxnSpPr>
          <p:spPr>
            <a:xfrm>
              <a:off x="5832297" y="3366465"/>
              <a:ext cx="2809387" cy="437171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8" name="직선 연결선 407">
              <a:extLst>
                <a:ext uri="{FF2B5EF4-FFF2-40B4-BE49-F238E27FC236}">
                  <a16:creationId xmlns:a16="http://schemas.microsoft.com/office/drawing/2014/main" id="{87A71B1F-7CE8-46D8-A208-0CADBDA15268}"/>
                </a:ext>
              </a:extLst>
            </p:cNvPr>
            <p:cNvCxnSpPr>
              <a:cxnSpLocks/>
              <a:endCxn id="405" idx="2"/>
            </p:cNvCxnSpPr>
            <p:nvPr/>
          </p:nvCxnSpPr>
          <p:spPr>
            <a:xfrm>
              <a:off x="5832297" y="3659073"/>
              <a:ext cx="2809387" cy="144563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9" name="직선 연결선 408">
              <a:extLst>
                <a:ext uri="{FF2B5EF4-FFF2-40B4-BE49-F238E27FC236}">
                  <a16:creationId xmlns:a16="http://schemas.microsoft.com/office/drawing/2014/main" id="{3E5D835C-FD8D-42E6-8514-513F9B9B92A5}"/>
                </a:ext>
              </a:extLst>
            </p:cNvPr>
            <p:cNvCxnSpPr>
              <a:cxnSpLocks/>
              <a:endCxn id="405" idx="2"/>
            </p:cNvCxnSpPr>
            <p:nvPr/>
          </p:nvCxnSpPr>
          <p:spPr>
            <a:xfrm>
              <a:off x="6137099" y="3659073"/>
              <a:ext cx="2504585" cy="144563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7BDA1B0A-CFC8-4472-B087-57D5A6CA75BA}"/>
              </a:ext>
            </a:extLst>
          </p:cNvPr>
          <p:cNvGrpSpPr/>
          <p:nvPr/>
        </p:nvGrpSpPr>
        <p:grpSpPr>
          <a:xfrm>
            <a:off x="5513342" y="2532774"/>
            <a:ext cx="1871224" cy="1875078"/>
            <a:chOff x="7117261" y="1751349"/>
            <a:chExt cx="2729402" cy="2735023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192DACE5-F86B-4541-BB7D-ACFAEBEEF7A8}"/>
                </a:ext>
              </a:extLst>
            </p:cNvPr>
            <p:cNvGrpSpPr/>
            <p:nvPr/>
          </p:nvGrpSpPr>
          <p:grpSpPr>
            <a:xfrm>
              <a:off x="7117261" y="1751349"/>
              <a:ext cx="548857" cy="548856"/>
              <a:chOff x="7117261" y="1751349"/>
              <a:chExt cx="548857" cy="548856"/>
            </a:xfrm>
          </p:grpSpPr>
          <p:sp>
            <p:nvSpPr>
              <p:cNvPr id="411" name="직사각형 410">
                <a:extLst>
                  <a:ext uri="{FF2B5EF4-FFF2-40B4-BE49-F238E27FC236}">
                    <a16:creationId xmlns:a16="http://schemas.microsoft.com/office/drawing/2014/main" id="{485686EA-D482-4C1B-85F5-B03C911E3C86}"/>
                  </a:ext>
                </a:extLst>
              </p:cNvPr>
              <p:cNvSpPr/>
              <p:nvPr/>
            </p:nvSpPr>
            <p:spPr>
              <a:xfrm>
                <a:off x="7117261" y="1751349"/>
                <a:ext cx="396457" cy="39645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29" name="직사각형 428">
                <a:extLst>
                  <a:ext uri="{FF2B5EF4-FFF2-40B4-BE49-F238E27FC236}">
                    <a16:creationId xmlns:a16="http://schemas.microsoft.com/office/drawing/2014/main" id="{FE5EB1AE-D7BB-491E-BC83-7017E81E43D0}"/>
                  </a:ext>
                </a:extLst>
              </p:cNvPr>
              <p:cNvSpPr/>
              <p:nvPr/>
            </p:nvSpPr>
            <p:spPr>
              <a:xfrm>
                <a:off x="7269661" y="1903749"/>
                <a:ext cx="396457" cy="39645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30" name="그룹 429">
              <a:extLst>
                <a:ext uri="{FF2B5EF4-FFF2-40B4-BE49-F238E27FC236}">
                  <a16:creationId xmlns:a16="http://schemas.microsoft.com/office/drawing/2014/main" id="{92D58D73-ABA5-44C0-BACD-EC83BD41C3F1}"/>
                </a:ext>
              </a:extLst>
            </p:cNvPr>
            <p:cNvGrpSpPr/>
            <p:nvPr/>
          </p:nvGrpSpPr>
          <p:grpSpPr>
            <a:xfrm>
              <a:off x="7427564" y="2048920"/>
              <a:ext cx="548857" cy="548856"/>
              <a:chOff x="7117261" y="1751349"/>
              <a:chExt cx="548857" cy="548856"/>
            </a:xfrm>
          </p:grpSpPr>
          <p:sp>
            <p:nvSpPr>
              <p:cNvPr id="431" name="직사각형 430">
                <a:extLst>
                  <a:ext uri="{FF2B5EF4-FFF2-40B4-BE49-F238E27FC236}">
                    <a16:creationId xmlns:a16="http://schemas.microsoft.com/office/drawing/2014/main" id="{36846E82-9BB8-4231-BBE8-BDD52BF013E4}"/>
                  </a:ext>
                </a:extLst>
              </p:cNvPr>
              <p:cNvSpPr/>
              <p:nvPr/>
            </p:nvSpPr>
            <p:spPr>
              <a:xfrm>
                <a:off x="7117261" y="1751349"/>
                <a:ext cx="396457" cy="39645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32" name="직사각형 431">
                <a:extLst>
                  <a:ext uri="{FF2B5EF4-FFF2-40B4-BE49-F238E27FC236}">
                    <a16:creationId xmlns:a16="http://schemas.microsoft.com/office/drawing/2014/main" id="{2D07DD32-C0CA-4FC0-8F7D-02206108AC35}"/>
                  </a:ext>
                </a:extLst>
              </p:cNvPr>
              <p:cNvSpPr/>
              <p:nvPr/>
            </p:nvSpPr>
            <p:spPr>
              <a:xfrm>
                <a:off x="7269661" y="1903749"/>
                <a:ext cx="396457" cy="39645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33" name="그룹 432">
              <a:extLst>
                <a:ext uri="{FF2B5EF4-FFF2-40B4-BE49-F238E27FC236}">
                  <a16:creationId xmlns:a16="http://schemas.microsoft.com/office/drawing/2014/main" id="{69FECABC-E25A-4C72-B357-B07EC84575AB}"/>
                </a:ext>
              </a:extLst>
            </p:cNvPr>
            <p:cNvGrpSpPr/>
            <p:nvPr/>
          </p:nvGrpSpPr>
          <p:grpSpPr>
            <a:xfrm>
              <a:off x="7739271" y="2363686"/>
              <a:ext cx="548857" cy="548856"/>
              <a:chOff x="7117261" y="1751349"/>
              <a:chExt cx="548857" cy="548856"/>
            </a:xfrm>
          </p:grpSpPr>
          <p:sp>
            <p:nvSpPr>
              <p:cNvPr id="434" name="직사각형 433">
                <a:extLst>
                  <a:ext uri="{FF2B5EF4-FFF2-40B4-BE49-F238E27FC236}">
                    <a16:creationId xmlns:a16="http://schemas.microsoft.com/office/drawing/2014/main" id="{606D211D-8E62-4C69-AEFF-4237DB44DD92}"/>
                  </a:ext>
                </a:extLst>
              </p:cNvPr>
              <p:cNvSpPr/>
              <p:nvPr/>
            </p:nvSpPr>
            <p:spPr>
              <a:xfrm>
                <a:off x="7117261" y="1751349"/>
                <a:ext cx="396457" cy="39645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35" name="직사각형 434">
                <a:extLst>
                  <a:ext uri="{FF2B5EF4-FFF2-40B4-BE49-F238E27FC236}">
                    <a16:creationId xmlns:a16="http://schemas.microsoft.com/office/drawing/2014/main" id="{43098DEF-6E7A-42B5-91A7-22655BF1D760}"/>
                  </a:ext>
                </a:extLst>
              </p:cNvPr>
              <p:cNvSpPr/>
              <p:nvPr/>
            </p:nvSpPr>
            <p:spPr>
              <a:xfrm>
                <a:off x="7269661" y="1903749"/>
                <a:ext cx="396457" cy="39645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36" name="그룹 435">
              <a:extLst>
                <a:ext uri="{FF2B5EF4-FFF2-40B4-BE49-F238E27FC236}">
                  <a16:creationId xmlns:a16="http://schemas.microsoft.com/office/drawing/2014/main" id="{C7797268-423C-4062-AF9B-C3D1C4A3D431}"/>
                </a:ext>
              </a:extLst>
            </p:cNvPr>
            <p:cNvGrpSpPr/>
            <p:nvPr/>
          </p:nvGrpSpPr>
          <p:grpSpPr>
            <a:xfrm>
              <a:off x="8050978" y="2678452"/>
              <a:ext cx="548857" cy="548856"/>
              <a:chOff x="7117261" y="1751349"/>
              <a:chExt cx="548857" cy="548856"/>
            </a:xfrm>
          </p:grpSpPr>
          <p:sp>
            <p:nvSpPr>
              <p:cNvPr id="437" name="직사각형 436">
                <a:extLst>
                  <a:ext uri="{FF2B5EF4-FFF2-40B4-BE49-F238E27FC236}">
                    <a16:creationId xmlns:a16="http://schemas.microsoft.com/office/drawing/2014/main" id="{8ED33635-4C2D-4768-856C-74AFAD3E5D61}"/>
                  </a:ext>
                </a:extLst>
              </p:cNvPr>
              <p:cNvSpPr/>
              <p:nvPr/>
            </p:nvSpPr>
            <p:spPr>
              <a:xfrm>
                <a:off x="7117261" y="1751349"/>
                <a:ext cx="396457" cy="39645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38" name="직사각형 437">
                <a:extLst>
                  <a:ext uri="{FF2B5EF4-FFF2-40B4-BE49-F238E27FC236}">
                    <a16:creationId xmlns:a16="http://schemas.microsoft.com/office/drawing/2014/main" id="{02E431C5-F94C-4D2B-A2E8-F7980C755698}"/>
                  </a:ext>
                </a:extLst>
              </p:cNvPr>
              <p:cNvSpPr/>
              <p:nvPr/>
            </p:nvSpPr>
            <p:spPr>
              <a:xfrm>
                <a:off x="7269661" y="1903749"/>
                <a:ext cx="396457" cy="39645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39" name="그룹 438">
              <a:extLst>
                <a:ext uri="{FF2B5EF4-FFF2-40B4-BE49-F238E27FC236}">
                  <a16:creationId xmlns:a16="http://schemas.microsoft.com/office/drawing/2014/main" id="{8CB3071F-CB8E-43BC-91BB-7B05573795B8}"/>
                </a:ext>
              </a:extLst>
            </p:cNvPr>
            <p:cNvGrpSpPr/>
            <p:nvPr/>
          </p:nvGrpSpPr>
          <p:grpSpPr>
            <a:xfrm>
              <a:off x="8362685" y="2993218"/>
              <a:ext cx="548857" cy="548856"/>
              <a:chOff x="7117261" y="1751349"/>
              <a:chExt cx="548857" cy="548856"/>
            </a:xfrm>
          </p:grpSpPr>
          <p:sp>
            <p:nvSpPr>
              <p:cNvPr id="440" name="직사각형 439">
                <a:extLst>
                  <a:ext uri="{FF2B5EF4-FFF2-40B4-BE49-F238E27FC236}">
                    <a16:creationId xmlns:a16="http://schemas.microsoft.com/office/drawing/2014/main" id="{EE1B7DFE-366F-4E6C-B809-FA92A270EB7D}"/>
                  </a:ext>
                </a:extLst>
              </p:cNvPr>
              <p:cNvSpPr/>
              <p:nvPr/>
            </p:nvSpPr>
            <p:spPr>
              <a:xfrm>
                <a:off x="7117261" y="1751349"/>
                <a:ext cx="396457" cy="39645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41" name="직사각형 440">
                <a:extLst>
                  <a:ext uri="{FF2B5EF4-FFF2-40B4-BE49-F238E27FC236}">
                    <a16:creationId xmlns:a16="http://schemas.microsoft.com/office/drawing/2014/main" id="{9CA2512F-3174-43E3-8F5B-275CCA24D68B}"/>
                  </a:ext>
                </a:extLst>
              </p:cNvPr>
              <p:cNvSpPr/>
              <p:nvPr/>
            </p:nvSpPr>
            <p:spPr>
              <a:xfrm>
                <a:off x="7269661" y="1903749"/>
                <a:ext cx="396457" cy="39645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42" name="그룹 441">
              <a:extLst>
                <a:ext uri="{FF2B5EF4-FFF2-40B4-BE49-F238E27FC236}">
                  <a16:creationId xmlns:a16="http://schemas.microsoft.com/office/drawing/2014/main" id="{B0CD66EC-82A1-428F-85EE-18706EB13B42}"/>
                </a:ext>
              </a:extLst>
            </p:cNvPr>
            <p:cNvGrpSpPr/>
            <p:nvPr/>
          </p:nvGrpSpPr>
          <p:grpSpPr>
            <a:xfrm>
              <a:off x="8674392" y="3307984"/>
              <a:ext cx="548857" cy="548856"/>
              <a:chOff x="7117261" y="1751349"/>
              <a:chExt cx="548857" cy="548856"/>
            </a:xfrm>
          </p:grpSpPr>
          <p:sp>
            <p:nvSpPr>
              <p:cNvPr id="443" name="직사각형 442">
                <a:extLst>
                  <a:ext uri="{FF2B5EF4-FFF2-40B4-BE49-F238E27FC236}">
                    <a16:creationId xmlns:a16="http://schemas.microsoft.com/office/drawing/2014/main" id="{C0F745CD-A7D6-45BC-B575-720F36FCA5F6}"/>
                  </a:ext>
                </a:extLst>
              </p:cNvPr>
              <p:cNvSpPr/>
              <p:nvPr/>
            </p:nvSpPr>
            <p:spPr>
              <a:xfrm>
                <a:off x="7117261" y="1751349"/>
                <a:ext cx="396457" cy="39645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44" name="직사각형 443">
                <a:extLst>
                  <a:ext uri="{FF2B5EF4-FFF2-40B4-BE49-F238E27FC236}">
                    <a16:creationId xmlns:a16="http://schemas.microsoft.com/office/drawing/2014/main" id="{CABE1D5B-BF5B-4CF8-9E40-3E48E711AF5E}"/>
                  </a:ext>
                </a:extLst>
              </p:cNvPr>
              <p:cNvSpPr/>
              <p:nvPr/>
            </p:nvSpPr>
            <p:spPr>
              <a:xfrm>
                <a:off x="7269661" y="1903749"/>
                <a:ext cx="396457" cy="39645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45" name="그룹 444">
              <a:extLst>
                <a:ext uri="{FF2B5EF4-FFF2-40B4-BE49-F238E27FC236}">
                  <a16:creationId xmlns:a16="http://schemas.microsoft.com/office/drawing/2014/main" id="{0AD545D0-8057-4100-B6E6-AAAC9B5CD127}"/>
                </a:ext>
              </a:extLst>
            </p:cNvPr>
            <p:cNvGrpSpPr/>
            <p:nvPr/>
          </p:nvGrpSpPr>
          <p:grpSpPr>
            <a:xfrm>
              <a:off x="8986099" y="3622750"/>
              <a:ext cx="548857" cy="548856"/>
              <a:chOff x="7117261" y="1751349"/>
              <a:chExt cx="548857" cy="548856"/>
            </a:xfrm>
          </p:grpSpPr>
          <p:sp>
            <p:nvSpPr>
              <p:cNvPr id="446" name="직사각형 445">
                <a:extLst>
                  <a:ext uri="{FF2B5EF4-FFF2-40B4-BE49-F238E27FC236}">
                    <a16:creationId xmlns:a16="http://schemas.microsoft.com/office/drawing/2014/main" id="{6EE63DAE-3ABC-45B7-B242-3909912EB3D5}"/>
                  </a:ext>
                </a:extLst>
              </p:cNvPr>
              <p:cNvSpPr/>
              <p:nvPr/>
            </p:nvSpPr>
            <p:spPr>
              <a:xfrm>
                <a:off x="7117261" y="1751349"/>
                <a:ext cx="396457" cy="39645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47" name="직사각형 446">
                <a:extLst>
                  <a:ext uri="{FF2B5EF4-FFF2-40B4-BE49-F238E27FC236}">
                    <a16:creationId xmlns:a16="http://schemas.microsoft.com/office/drawing/2014/main" id="{DBFDAD45-283E-475F-BE63-C36F7FACB650}"/>
                  </a:ext>
                </a:extLst>
              </p:cNvPr>
              <p:cNvSpPr/>
              <p:nvPr/>
            </p:nvSpPr>
            <p:spPr>
              <a:xfrm>
                <a:off x="7269661" y="1903749"/>
                <a:ext cx="396457" cy="39645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48" name="그룹 447">
              <a:extLst>
                <a:ext uri="{FF2B5EF4-FFF2-40B4-BE49-F238E27FC236}">
                  <a16:creationId xmlns:a16="http://schemas.microsoft.com/office/drawing/2014/main" id="{7DE618D5-94C9-484B-8C90-EBFD81075FA6}"/>
                </a:ext>
              </a:extLst>
            </p:cNvPr>
            <p:cNvGrpSpPr/>
            <p:nvPr/>
          </p:nvGrpSpPr>
          <p:grpSpPr>
            <a:xfrm>
              <a:off x="9297806" y="3937516"/>
              <a:ext cx="548857" cy="548856"/>
              <a:chOff x="7117261" y="1751349"/>
              <a:chExt cx="548857" cy="548856"/>
            </a:xfrm>
          </p:grpSpPr>
          <p:sp>
            <p:nvSpPr>
              <p:cNvPr id="449" name="직사각형 448">
                <a:extLst>
                  <a:ext uri="{FF2B5EF4-FFF2-40B4-BE49-F238E27FC236}">
                    <a16:creationId xmlns:a16="http://schemas.microsoft.com/office/drawing/2014/main" id="{CFDD4BC0-FA09-4962-BA51-0AD93F216E41}"/>
                  </a:ext>
                </a:extLst>
              </p:cNvPr>
              <p:cNvSpPr/>
              <p:nvPr/>
            </p:nvSpPr>
            <p:spPr>
              <a:xfrm>
                <a:off x="7117261" y="1751349"/>
                <a:ext cx="396457" cy="39645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50" name="직사각형 449">
                <a:extLst>
                  <a:ext uri="{FF2B5EF4-FFF2-40B4-BE49-F238E27FC236}">
                    <a16:creationId xmlns:a16="http://schemas.microsoft.com/office/drawing/2014/main" id="{1B1C3C60-272D-4BBB-B70C-61B8186CA5F1}"/>
                  </a:ext>
                </a:extLst>
              </p:cNvPr>
              <p:cNvSpPr/>
              <p:nvPr/>
            </p:nvSpPr>
            <p:spPr>
              <a:xfrm>
                <a:off x="7269661" y="1903749"/>
                <a:ext cx="396457" cy="39645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sp>
        <p:nvSpPr>
          <p:cNvPr id="452" name="타원 451">
            <a:extLst>
              <a:ext uri="{FF2B5EF4-FFF2-40B4-BE49-F238E27FC236}">
                <a16:creationId xmlns:a16="http://schemas.microsoft.com/office/drawing/2014/main" id="{460AB68F-8E45-4692-9A1D-FC2FC4E18439}"/>
              </a:ext>
            </a:extLst>
          </p:cNvPr>
          <p:cNvSpPr/>
          <p:nvPr/>
        </p:nvSpPr>
        <p:spPr>
          <a:xfrm>
            <a:off x="6258455" y="4402730"/>
            <a:ext cx="14542" cy="1454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3" name="직사각형 452">
            <a:extLst>
              <a:ext uri="{FF2B5EF4-FFF2-40B4-BE49-F238E27FC236}">
                <a16:creationId xmlns:a16="http://schemas.microsoft.com/office/drawing/2014/main" id="{018D3793-C63C-4D17-A285-C21EC10C99EB}"/>
              </a:ext>
            </a:extLst>
          </p:cNvPr>
          <p:cNvSpPr/>
          <p:nvPr/>
        </p:nvSpPr>
        <p:spPr>
          <a:xfrm>
            <a:off x="6045624" y="4302911"/>
            <a:ext cx="99939" cy="9993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4" name="타원 453">
            <a:extLst>
              <a:ext uri="{FF2B5EF4-FFF2-40B4-BE49-F238E27FC236}">
                <a16:creationId xmlns:a16="http://schemas.microsoft.com/office/drawing/2014/main" id="{83B43A0D-9422-43F9-94E0-9237EB5A4803}"/>
              </a:ext>
            </a:extLst>
          </p:cNvPr>
          <p:cNvSpPr/>
          <p:nvPr/>
        </p:nvSpPr>
        <p:spPr>
          <a:xfrm>
            <a:off x="7192189" y="4248810"/>
            <a:ext cx="22606" cy="2260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55" name="직선 연결선 454">
            <a:extLst>
              <a:ext uri="{FF2B5EF4-FFF2-40B4-BE49-F238E27FC236}">
                <a16:creationId xmlns:a16="http://schemas.microsoft.com/office/drawing/2014/main" id="{9F44F7A4-70C6-4A10-A1B7-2988BAB895A2}"/>
              </a:ext>
            </a:extLst>
          </p:cNvPr>
          <p:cNvCxnSpPr>
            <a:cxnSpLocks/>
            <a:endCxn id="454" idx="2"/>
          </p:cNvCxnSpPr>
          <p:nvPr/>
        </p:nvCxnSpPr>
        <p:spPr>
          <a:xfrm flipV="1">
            <a:off x="6142106" y="4260113"/>
            <a:ext cx="1050083" cy="46421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6" name="직선 연결선 455">
            <a:extLst>
              <a:ext uri="{FF2B5EF4-FFF2-40B4-BE49-F238E27FC236}">
                <a16:creationId xmlns:a16="http://schemas.microsoft.com/office/drawing/2014/main" id="{0A0D3D02-1570-4B3A-99CC-6FC068A25C59}"/>
              </a:ext>
            </a:extLst>
          </p:cNvPr>
          <p:cNvCxnSpPr>
            <a:cxnSpLocks/>
            <a:endCxn id="454" idx="2"/>
          </p:cNvCxnSpPr>
          <p:nvPr/>
        </p:nvCxnSpPr>
        <p:spPr>
          <a:xfrm flipV="1">
            <a:off x="6039983" y="4260113"/>
            <a:ext cx="1152205" cy="46421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7" name="직선 연결선 456">
            <a:extLst>
              <a:ext uri="{FF2B5EF4-FFF2-40B4-BE49-F238E27FC236}">
                <a16:creationId xmlns:a16="http://schemas.microsoft.com/office/drawing/2014/main" id="{7F62F798-6ACA-461F-B863-3210BECAC692}"/>
              </a:ext>
            </a:extLst>
          </p:cNvPr>
          <p:cNvCxnSpPr>
            <a:cxnSpLocks/>
            <a:endCxn id="454" idx="2"/>
          </p:cNvCxnSpPr>
          <p:nvPr/>
        </p:nvCxnSpPr>
        <p:spPr>
          <a:xfrm flipV="1">
            <a:off x="6048263" y="4260113"/>
            <a:ext cx="1143925" cy="140262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8" name="직선 연결선 457">
            <a:extLst>
              <a:ext uri="{FF2B5EF4-FFF2-40B4-BE49-F238E27FC236}">
                <a16:creationId xmlns:a16="http://schemas.microsoft.com/office/drawing/2014/main" id="{99008C70-4CF0-4EA5-A23E-F8DC1970DB13}"/>
              </a:ext>
            </a:extLst>
          </p:cNvPr>
          <p:cNvCxnSpPr>
            <a:cxnSpLocks/>
            <a:endCxn id="454" idx="2"/>
          </p:cNvCxnSpPr>
          <p:nvPr/>
        </p:nvCxnSpPr>
        <p:spPr>
          <a:xfrm flipV="1">
            <a:off x="6147626" y="4260113"/>
            <a:ext cx="1044563" cy="137503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DDFD4527-0041-4A75-86B8-32A16DEB7A4F}"/>
              </a:ext>
            </a:extLst>
          </p:cNvPr>
          <p:cNvSpPr/>
          <p:nvPr/>
        </p:nvSpPr>
        <p:spPr>
          <a:xfrm rot="19151880">
            <a:off x="7131523" y="2312099"/>
            <a:ext cx="359476" cy="237598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>
              <a:rot lat="2090902" lon="2765767" rev="209489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9" name="직사각형 458">
            <a:extLst>
              <a:ext uri="{FF2B5EF4-FFF2-40B4-BE49-F238E27FC236}">
                <a16:creationId xmlns:a16="http://schemas.microsoft.com/office/drawing/2014/main" id="{403EF20A-C321-47A1-BF6A-DA8F671F96B9}"/>
              </a:ext>
            </a:extLst>
          </p:cNvPr>
          <p:cNvSpPr/>
          <p:nvPr/>
        </p:nvSpPr>
        <p:spPr>
          <a:xfrm rot="19151880">
            <a:off x="7875940" y="2399646"/>
            <a:ext cx="359476" cy="182938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>
              <a:rot lat="2090902" lon="2765767" rev="209489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0" name="직사각형 459">
            <a:extLst>
              <a:ext uri="{FF2B5EF4-FFF2-40B4-BE49-F238E27FC236}">
                <a16:creationId xmlns:a16="http://schemas.microsoft.com/office/drawing/2014/main" id="{3D0102DD-AAC3-405D-A752-00880D2472C1}"/>
              </a:ext>
            </a:extLst>
          </p:cNvPr>
          <p:cNvSpPr/>
          <p:nvPr/>
        </p:nvSpPr>
        <p:spPr>
          <a:xfrm rot="19151880">
            <a:off x="8561113" y="2405427"/>
            <a:ext cx="359476" cy="153635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>
              <a:rot lat="2090902" lon="2765767" rev="209489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2A0FC146-ECA4-48EA-A024-86FD7AE3525D}"/>
              </a:ext>
            </a:extLst>
          </p:cNvPr>
          <p:cNvCxnSpPr/>
          <p:nvPr/>
        </p:nvCxnSpPr>
        <p:spPr>
          <a:xfrm flipV="1">
            <a:off x="7384566" y="4226090"/>
            <a:ext cx="492007" cy="18176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1" name="직선 연결선 460">
            <a:extLst>
              <a:ext uri="{FF2B5EF4-FFF2-40B4-BE49-F238E27FC236}">
                <a16:creationId xmlns:a16="http://schemas.microsoft.com/office/drawing/2014/main" id="{C87CE856-4DC8-4F5A-AC0B-CFF03B97C982}"/>
              </a:ext>
            </a:extLst>
          </p:cNvPr>
          <p:cNvCxnSpPr>
            <a:cxnSpLocks/>
          </p:cNvCxnSpPr>
          <p:nvPr/>
        </p:nvCxnSpPr>
        <p:spPr>
          <a:xfrm flipV="1">
            <a:off x="8115937" y="3881240"/>
            <a:ext cx="341684" cy="28622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2" name="직선 연결선 461">
            <a:extLst>
              <a:ext uri="{FF2B5EF4-FFF2-40B4-BE49-F238E27FC236}">
                <a16:creationId xmlns:a16="http://schemas.microsoft.com/office/drawing/2014/main" id="{733A535E-CA95-4252-859B-66286BD6BB72}"/>
              </a:ext>
            </a:extLst>
          </p:cNvPr>
          <p:cNvCxnSpPr>
            <a:cxnSpLocks/>
          </p:cNvCxnSpPr>
          <p:nvPr/>
        </p:nvCxnSpPr>
        <p:spPr>
          <a:xfrm flipV="1">
            <a:off x="8711761" y="3655978"/>
            <a:ext cx="333212" cy="14348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3" name="직선 연결선 462">
            <a:extLst>
              <a:ext uri="{FF2B5EF4-FFF2-40B4-BE49-F238E27FC236}">
                <a16:creationId xmlns:a16="http://schemas.microsoft.com/office/drawing/2014/main" id="{AEB8D7EE-9DBB-4EBC-971B-ECDD8BD6F66E}"/>
              </a:ext>
            </a:extLst>
          </p:cNvPr>
          <p:cNvCxnSpPr>
            <a:cxnSpLocks/>
          </p:cNvCxnSpPr>
          <p:nvPr/>
        </p:nvCxnSpPr>
        <p:spPr>
          <a:xfrm>
            <a:off x="5785145" y="2532774"/>
            <a:ext cx="741942" cy="30702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4" name="직선 연결선 463">
            <a:extLst>
              <a:ext uri="{FF2B5EF4-FFF2-40B4-BE49-F238E27FC236}">
                <a16:creationId xmlns:a16="http://schemas.microsoft.com/office/drawing/2014/main" id="{A6FCBEEA-B03B-4E36-B0D5-4D6896D8428A}"/>
              </a:ext>
            </a:extLst>
          </p:cNvPr>
          <p:cNvCxnSpPr>
            <a:cxnSpLocks/>
          </p:cNvCxnSpPr>
          <p:nvPr/>
        </p:nvCxnSpPr>
        <p:spPr>
          <a:xfrm>
            <a:off x="6778376" y="2763959"/>
            <a:ext cx="662228" cy="5343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5" name="직선 연결선 464">
            <a:extLst>
              <a:ext uri="{FF2B5EF4-FFF2-40B4-BE49-F238E27FC236}">
                <a16:creationId xmlns:a16="http://schemas.microsoft.com/office/drawing/2014/main" id="{9159F654-828E-4874-B9FC-AEAD77E1FAC9}"/>
              </a:ext>
            </a:extLst>
          </p:cNvPr>
          <p:cNvCxnSpPr>
            <a:cxnSpLocks/>
          </p:cNvCxnSpPr>
          <p:nvPr/>
        </p:nvCxnSpPr>
        <p:spPr>
          <a:xfrm>
            <a:off x="7630569" y="2736783"/>
            <a:ext cx="579434" cy="2112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271B9708-30EC-4FFB-9E89-253F86A05464}"/>
              </a:ext>
            </a:extLst>
          </p:cNvPr>
          <p:cNvSpPr txBox="1"/>
          <p:nvPr/>
        </p:nvSpPr>
        <p:spPr>
          <a:xfrm>
            <a:off x="377800" y="2390119"/>
            <a:ext cx="8611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INPUT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32x32x1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66" name="TextBox 465">
            <a:extLst>
              <a:ext uri="{FF2B5EF4-FFF2-40B4-BE49-F238E27FC236}">
                <a16:creationId xmlns:a16="http://schemas.microsoft.com/office/drawing/2014/main" id="{D5D75771-5B04-4128-8AE3-863FFB11F199}"/>
              </a:ext>
            </a:extLst>
          </p:cNvPr>
          <p:cNvSpPr txBox="1"/>
          <p:nvPr/>
        </p:nvSpPr>
        <p:spPr>
          <a:xfrm>
            <a:off x="1744905" y="2330192"/>
            <a:ext cx="15280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C1:feature maps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6@28x28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68" name="TextBox 467">
            <a:extLst>
              <a:ext uri="{FF2B5EF4-FFF2-40B4-BE49-F238E27FC236}">
                <a16:creationId xmlns:a16="http://schemas.microsoft.com/office/drawing/2014/main" id="{D179E314-B973-4767-BC92-F58322235607}"/>
              </a:ext>
            </a:extLst>
          </p:cNvPr>
          <p:cNvSpPr txBox="1"/>
          <p:nvPr/>
        </p:nvSpPr>
        <p:spPr>
          <a:xfrm>
            <a:off x="3385499" y="2559087"/>
            <a:ext cx="10567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S2: </a:t>
            </a:r>
            <a:r>
              <a:rPr lang="en-US" altLang="ko-KR" sz="14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f.maps</a:t>
            </a:r>
            <a:endParaRPr lang="en-US" altLang="ko-KR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6@14x14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69" name="TextBox 468">
            <a:extLst>
              <a:ext uri="{FF2B5EF4-FFF2-40B4-BE49-F238E27FC236}">
                <a16:creationId xmlns:a16="http://schemas.microsoft.com/office/drawing/2014/main" id="{590B959F-D63C-4AA2-9207-121936BE8692}"/>
              </a:ext>
            </a:extLst>
          </p:cNvPr>
          <p:cNvSpPr txBox="1"/>
          <p:nvPr/>
        </p:nvSpPr>
        <p:spPr>
          <a:xfrm>
            <a:off x="4075863" y="1827730"/>
            <a:ext cx="10647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C3: </a:t>
            </a:r>
            <a:r>
              <a:rPr lang="en-US" altLang="ko-KR" sz="14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f.maps</a:t>
            </a:r>
            <a:endParaRPr lang="en-US" altLang="ko-KR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16@10x10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70" name="TextBox 469">
            <a:extLst>
              <a:ext uri="{FF2B5EF4-FFF2-40B4-BE49-F238E27FC236}">
                <a16:creationId xmlns:a16="http://schemas.microsoft.com/office/drawing/2014/main" id="{C149B79B-95A5-469D-951C-2C49FBCA167B}"/>
              </a:ext>
            </a:extLst>
          </p:cNvPr>
          <p:cNvSpPr txBox="1"/>
          <p:nvPr/>
        </p:nvSpPr>
        <p:spPr>
          <a:xfrm>
            <a:off x="5254391" y="2011224"/>
            <a:ext cx="10567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S4: </a:t>
            </a:r>
            <a:r>
              <a:rPr lang="en-US" altLang="ko-KR" sz="14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f.maps</a:t>
            </a:r>
            <a:endParaRPr lang="en-US" altLang="ko-KR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16@5x5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71" name="TextBox 470">
            <a:extLst>
              <a:ext uri="{FF2B5EF4-FFF2-40B4-BE49-F238E27FC236}">
                <a16:creationId xmlns:a16="http://schemas.microsoft.com/office/drawing/2014/main" id="{699B5BB0-5F11-4DA0-8708-86FACB0EFA15}"/>
              </a:ext>
            </a:extLst>
          </p:cNvPr>
          <p:cNvSpPr txBox="1"/>
          <p:nvPr/>
        </p:nvSpPr>
        <p:spPr>
          <a:xfrm>
            <a:off x="6296907" y="2292474"/>
            <a:ext cx="9148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C5: layer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400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72" name="TextBox 471">
            <a:extLst>
              <a:ext uri="{FF2B5EF4-FFF2-40B4-BE49-F238E27FC236}">
                <a16:creationId xmlns:a16="http://schemas.microsoft.com/office/drawing/2014/main" id="{E1AAB73D-B546-448A-A10F-317828B2DDAC}"/>
              </a:ext>
            </a:extLst>
          </p:cNvPr>
          <p:cNvSpPr txBox="1"/>
          <p:nvPr/>
        </p:nvSpPr>
        <p:spPr>
          <a:xfrm>
            <a:off x="7238053" y="2330888"/>
            <a:ext cx="902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F6: layer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84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73" name="TextBox 472">
            <a:extLst>
              <a:ext uri="{FF2B5EF4-FFF2-40B4-BE49-F238E27FC236}">
                <a16:creationId xmlns:a16="http://schemas.microsoft.com/office/drawing/2014/main" id="{9070C890-118D-43DB-8761-0F1FD5204C9D}"/>
              </a:ext>
            </a:extLst>
          </p:cNvPr>
          <p:cNvSpPr txBox="1"/>
          <p:nvPr/>
        </p:nvSpPr>
        <p:spPr>
          <a:xfrm>
            <a:off x="8197373" y="2257532"/>
            <a:ext cx="8867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OUTPUT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26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78" name="TextBox 477">
            <a:extLst>
              <a:ext uri="{FF2B5EF4-FFF2-40B4-BE49-F238E27FC236}">
                <a16:creationId xmlns:a16="http://schemas.microsoft.com/office/drawing/2014/main" id="{86A759AE-7BFE-49D2-961C-FE0796053917}"/>
              </a:ext>
            </a:extLst>
          </p:cNvPr>
          <p:cNvSpPr txBox="1"/>
          <p:nvPr/>
        </p:nvSpPr>
        <p:spPr>
          <a:xfrm>
            <a:off x="6667147" y="4459422"/>
            <a:ext cx="14462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Full connection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79" name="TextBox 478">
            <a:extLst>
              <a:ext uri="{FF2B5EF4-FFF2-40B4-BE49-F238E27FC236}">
                <a16:creationId xmlns:a16="http://schemas.microsoft.com/office/drawing/2014/main" id="{EE7F65E3-FFC9-44B1-AFC6-B115D67C0D0D}"/>
              </a:ext>
            </a:extLst>
          </p:cNvPr>
          <p:cNvSpPr txBox="1"/>
          <p:nvPr/>
        </p:nvSpPr>
        <p:spPr>
          <a:xfrm>
            <a:off x="7903121" y="4750552"/>
            <a:ext cx="14462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Full connection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81" name="직선 연결선 480">
            <a:extLst>
              <a:ext uri="{FF2B5EF4-FFF2-40B4-BE49-F238E27FC236}">
                <a16:creationId xmlns:a16="http://schemas.microsoft.com/office/drawing/2014/main" id="{37E14078-5A7D-462D-8730-D332421C33D8}"/>
              </a:ext>
            </a:extLst>
          </p:cNvPr>
          <p:cNvCxnSpPr>
            <a:cxnSpLocks/>
          </p:cNvCxnSpPr>
          <p:nvPr/>
        </p:nvCxnSpPr>
        <p:spPr>
          <a:xfrm>
            <a:off x="1829545" y="4226090"/>
            <a:ext cx="2890" cy="56821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2" name="직선 연결선 481">
            <a:extLst>
              <a:ext uri="{FF2B5EF4-FFF2-40B4-BE49-F238E27FC236}">
                <a16:creationId xmlns:a16="http://schemas.microsoft.com/office/drawing/2014/main" id="{68FBD8D0-6420-4BAE-968C-C88F077E7EDA}"/>
              </a:ext>
            </a:extLst>
          </p:cNvPr>
          <p:cNvCxnSpPr>
            <a:cxnSpLocks/>
          </p:cNvCxnSpPr>
          <p:nvPr/>
        </p:nvCxnSpPr>
        <p:spPr>
          <a:xfrm>
            <a:off x="3845704" y="3927153"/>
            <a:ext cx="0" cy="83153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3" name="직선 연결선 482">
            <a:extLst>
              <a:ext uri="{FF2B5EF4-FFF2-40B4-BE49-F238E27FC236}">
                <a16:creationId xmlns:a16="http://schemas.microsoft.com/office/drawing/2014/main" id="{5B6A2AD9-BDD3-4429-98EE-0FA06B8B1F3A}"/>
              </a:ext>
            </a:extLst>
          </p:cNvPr>
          <p:cNvCxnSpPr>
            <a:cxnSpLocks/>
          </p:cNvCxnSpPr>
          <p:nvPr/>
        </p:nvCxnSpPr>
        <p:spPr>
          <a:xfrm>
            <a:off x="5220494" y="4109194"/>
            <a:ext cx="0" cy="70419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4" name="직선 연결선 483">
            <a:extLst>
              <a:ext uri="{FF2B5EF4-FFF2-40B4-BE49-F238E27FC236}">
                <a16:creationId xmlns:a16="http://schemas.microsoft.com/office/drawing/2014/main" id="{B5845732-36D1-42E4-9DD4-86B9BF073E16}"/>
              </a:ext>
            </a:extLst>
          </p:cNvPr>
          <p:cNvCxnSpPr>
            <a:cxnSpLocks/>
          </p:cNvCxnSpPr>
          <p:nvPr/>
        </p:nvCxnSpPr>
        <p:spPr>
          <a:xfrm>
            <a:off x="6544761" y="4361349"/>
            <a:ext cx="0" cy="47282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5" name="직선 연결선 484">
            <a:extLst>
              <a:ext uri="{FF2B5EF4-FFF2-40B4-BE49-F238E27FC236}">
                <a16:creationId xmlns:a16="http://schemas.microsoft.com/office/drawing/2014/main" id="{22C18D43-932B-4B94-9A4B-8063A1D9A1A3}"/>
              </a:ext>
            </a:extLst>
          </p:cNvPr>
          <p:cNvCxnSpPr>
            <a:cxnSpLocks/>
          </p:cNvCxnSpPr>
          <p:nvPr/>
        </p:nvCxnSpPr>
        <p:spPr>
          <a:xfrm>
            <a:off x="7560398" y="4397616"/>
            <a:ext cx="0" cy="12483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6" name="직선 연결선 485">
            <a:extLst>
              <a:ext uri="{FF2B5EF4-FFF2-40B4-BE49-F238E27FC236}">
                <a16:creationId xmlns:a16="http://schemas.microsoft.com/office/drawing/2014/main" id="{FE5C7C00-A787-4EB1-9A08-8D880281AD5A}"/>
              </a:ext>
            </a:extLst>
          </p:cNvPr>
          <p:cNvCxnSpPr>
            <a:cxnSpLocks/>
          </p:cNvCxnSpPr>
          <p:nvPr/>
        </p:nvCxnSpPr>
        <p:spPr>
          <a:xfrm>
            <a:off x="8319866" y="4082914"/>
            <a:ext cx="0" cy="67023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7" name="직선 연결선 486">
            <a:extLst>
              <a:ext uri="{FF2B5EF4-FFF2-40B4-BE49-F238E27FC236}">
                <a16:creationId xmlns:a16="http://schemas.microsoft.com/office/drawing/2014/main" id="{B7F3B24A-6FEC-48AB-8121-7569B4CB2EA0}"/>
              </a:ext>
            </a:extLst>
          </p:cNvPr>
          <p:cNvCxnSpPr>
            <a:cxnSpLocks/>
          </p:cNvCxnSpPr>
          <p:nvPr/>
        </p:nvCxnSpPr>
        <p:spPr>
          <a:xfrm>
            <a:off x="8944899" y="3742659"/>
            <a:ext cx="0" cy="24843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8" name="TextBox 487">
            <a:extLst>
              <a:ext uri="{FF2B5EF4-FFF2-40B4-BE49-F238E27FC236}">
                <a16:creationId xmlns:a16="http://schemas.microsoft.com/office/drawing/2014/main" id="{01535DF6-B236-44B7-BB28-8DBFF01A83B4}"/>
              </a:ext>
            </a:extLst>
          </p:cNvPr>
          <p:cNvSpPr txBox="1"/>
          <p:nvPr/>
        </p:nvSpPr>
        <p:spPr>
          <a:xfrm>
            <a:off x="759892" y="5678792"/>
            <a:ext cx="23497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 filters  5x5,  stride 1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Subsampling 2x2, stride 2</a:t>
            </a:r>
          </a:p>
        </p:txBody>
      </p:sp>
      <p:sp>
        <p:nvSpPr>
          <p:cNvPr id="489" name="TextBox 488">
            <a:extLst>
              <a:ext uri="{FF2B5EF4-FFF2-40B4-BE49-F238E27FC236}">
                <a16:creationId xmlns:a16="http://schemas.microsoft.com/office/drawing/2014/main" id="{3F761420-BA67-4E66-A7B9-ECB16AAC14E7}"/>
              </a:ext>
            </a:extLst>
          </p:cNvPr>
          <p:cNvSpPr txBox="1"/>
          <p:nvPr/>
        </p:nvSpPr>
        <p:spPr>
          <a:xfrm>
            <a:off x="556681" y="1011106"/>
            <a:ext cx="11750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LeNet-5</a:t>
            </a:r>
            <a:endParaRPr lang="ko-KR" altLang="en-US" sz="2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69FF25A1-29FB-49E8-99E5-0A73A91950A4}"/>
              </a:ext>
            </a:extLst>
          </p:cNvPr>
          <p:cNvSpPr txBox="1"/>
          <p:nvPr/>
        </p:nvSpPr>
        <p:spPr>
          <a:xfrm>
            <a:off x="1409279" y="5086603"/>
            <a:ext cx="8787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필터수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6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50141363-90FA-4DAB-B8B0-2E27AA7C12BC}"/>
              </a:ext>
            </a:extLst>
          </p:cNvPr>
          <p:cNvSpPr txBox="1"/>
          <p:nvPr/>
        </p:nvSpPr>
        <p:spPr>
          <a:xfrm>
            <a:off x="4726654" y="5022718"/>
            <a:ext cx="9557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필터수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16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F840460B-D119-424B-A2CB-D8BAD3175BDD}"/>
              </a:ext>
            </a:extLst>
          </p:cNvPr>
          <p:cNvSpPr txBox="1"/>
          <p:nvPr/>
        </p:nvSpPr>
        <p:spPr>
          <a:xfrm>
            <a:off x="5939185" y="2098787"/>
            <a:ext cx="15119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(1, 400) (400,84)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BF0AB443-2BC3-478C-BF5B-8E2B7CCC7AF0}"/>
              </a:ext>
            </a:extLst>
          </p:cNvPr>
          <p:cNvSpPr txBox="1"/>
          <p:nvPr/>
        </p:nvSpPr>
        <p:spPr>
          <a:xfrm>
            <a:off x="7534911" y="1981540"/>
            <a:ext cx="12009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(1,84)(84,26)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7911E6-DC86-498A-951B-5455E8101252}"/>
              </a:ext>
            </a:extLst>
          </p:cNvPr>
          <p:cNvSpPr txBox="1"/>
          <p:nvPr/>
        </p:nvSpPr>
        <p:spPr>
          <a:xfrm>
            <a:off x="3427375" y="987458"/>
            <a:ext cx="7529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80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,5,5,16)=&gt;(</a:t>
            </a:r>
            <a:r>
              <a:rPr lang="en-US" altLang="ko-KR" sz="180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,-1)=&gt;(</a:t>
            </a:r>
            <a:r>
              <a:rPr lang="en-US" altLang="ko-KR" sz="180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,400)(400,84)=&gt;(1,84)(84,26)=&gt;(1,26)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57933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하드웨어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왜 딥러닝일까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?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왜 지금일까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EA3E47-0300-49C2-AD65-D562A890AD02}"/>
              </a:ext>
            </a:extLst>
          </p:cNvPr>
          <p:cNvSpPr txBox="1"/>
          <p:nvPr/>
        </p:nvSpPr>
        <p:spPr>
          <a:xfrm>
            <a:off x="1107720" y="969883"/>
            <a:ext cx="835905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CPU</a:t>
            </a:r>
            <a:r>
              <a:rPr lang="ko-KR" altLang="en-US"/>
              <a:t>는 </a:t>
            </a:r>
            <a:r>
              <a:rPr lang="en-US" altLang="ko-KR"/>
              <a:t>1990</a:t>
            </a:r>
            <a:r>
              <a:rPr lang="ko-KR" altLang="en-US"/>
              <a:t>년부터 </a:t>
            </a:r>
            <a:r>
              <a:rPr lang="en-US" altLang="ko-KR"/>
              <a:t>2010</a:t>
            </a:r>
            <a:r>
              <a:rPr lang="ko-KR" altLang="en-US"/>
              <a:t>년 사이에 약 </a:t>
            </a:r>
            <a:r>
              <a:rPr lang="en-US" altLang="ko-KR"/>
              <a:t>5000</a:t>
            </a:r>
            <a:r>
              <a:rPr lang="ko-KR" altLang="en-US"/>
              <a:t>배 정도 빨라졌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CPU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1990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년부터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2010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년 사이에 약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5000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배 정도 빨라졌다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2000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년대 게임 그래픽 성능 개발을 위한 대용량 고속 병렬 칩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그래픽 처리장치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GPU)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발전하였다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GPU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제품을 위한 프로그래밍 </a:t>
            </a:r>
            <a:r>
              <a:rPr lang="ko-KR" altLang="en-US" sz="20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인터페이서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CUDA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출시하였다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물리 모델링을 시작으로 신경망까지 병렬화가 가능해 졌다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GPU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NVIDIA TITAN X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6.6 </a:t>
            </a:r>
            <a:r>
              <a:rPr lang="ko-KR" altLang="en-US" sz="20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테라플롭의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단정도 연산 성능을 제공한다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구글은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2016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년에 </a:t>
            </a:r>
            <a:r>
              <a:rPr lang="ko-KR" altLang="en-US" sz="20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텐서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처리 장치 프로젝트를 공개했다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칩은 심층 신경망을 실행하기 위해 완전히 새롭게 설계한 것으로 최고 성능을 가진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GPU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보다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배 이상 빠르고 에너지 소비도 더 효율적이다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2017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발표한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TPU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180 </a:t>
            </a:r>
            <a:r>
              <a:rPr lang="ko-KR" altLang="en-US" sz="20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테라플롭이다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09526767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활성화 함수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9CA7D42-9171-4D1E-B949-2EC45E46093A}"/>
              </a:ext>
            </a:extLst>
          </p:cNvPr>
          <p:cNvSpPr txBox="1"/>
          <p:nvPr/>
        </p:nvSpPr>
        <p:spPr>
          <a:xfrm>
            <a:off x="517097" y="1055984"/>
            <a:ext cx="906376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활성함수는 네트워크에 비선형성</a:t>
            </a: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(nonlinearity)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추가하기 위해 사용됨</a:t>
            </a:r>
            <a:endParaRPr lang="en-US" altLang="ko-KR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활성함수 없이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layer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쌓은 네트워크는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1-layer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네트워크와 동일하기 때문에 활성 함수는 비성형함수로 불리기도 한다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멀티레이어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퍼셉트론을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만들 때 활성함수를 사용하지 않으면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쓰나마나이다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EBE719-65BA-46E4-B52C-7E6CE8B482C1}"/>
              </a:ext>
            </a:extLst>
          </p:cNvPr>
          <p:cNvSpPr txBox="1"/>
          <p:nvPr/>
        </p:nvSpPr>
        <p:spPr>
          <a:xfrm>
            <a:off x="517097" y="2395634"/>
            <a:ext cx="36022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1. </a:t>
            </a:r>
            <a:r>
              <a:rPr lang="ko-KR" altLang="en-US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시그모이드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함수 </a:t>
            </a: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(Sigmoid Function)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76C83E1-48C7-4B44-A59E-CE613216C02D}"/>
              </a:ext>
            </a:extLst>
          </p:cNvPr>
          <p:cNvSpPr txBox="1"/>
          <p:nvPr/>
        </p:nvSpPr>
        <p:spPr>
          <a:xfrm>
            <a:off x="611691" y="4760203"/>
            <a:ext cx="28280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결과값이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[0,1]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사이로 제한됨</a:t>
            </a: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뇌의 뉴런과 유사하여 많이 쓰였음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420778A-68B1-4BF6-ACB9-DFEC135E5F2B}"/>
                  </a:ext>
                </a:extLst>
              </p:cNvPr>
              <p:cNvSpPr txBox="1"/>
              <p:nvPr/>
            </p:nvSpPr>
            <p:spPr>
              <a:xfrm>
                <a:off x="1088378" y="2906100"/>
                <a:ext cx="2784673" cy="7000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420778A-68B1-4BF6-ACB9-DFEC135E5F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8378" y="2906100"/>
                <a:ext cx="2784673" cy="70006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2">
            <a:extLst>
              <a:ext uri="{FF2B5EF4-FFF2-40B4-BE49-F238E27FC236}">
                <a16:creationId xmlns:a16="http://schemas.microsoft.com/office/drawing/2014/main" id="{56C814F4-433F-4A59-AC83-369412EC20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3182" y="2696232"/>
            <a:ext cx="3676650" cy="24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3E024C8-EC47-45FA-9822-164C57FC342B}"/>
                  </a:ext>
                </a:extLst>
              </p:cNvPr>
              <p:cNvSpPr txBox="1"/>
              <p:nvPr/>
            </p:nvSpPr>
            <p:spPr>
              <a:xfrm>
                <a:off x="997806" y="3944007"/>
                <a:ext cx="13204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(1−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3E024C8-EC47-45FA-9822-164C57FC34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7806" y="3944007"/>
                <a:ext cx="1320425" cy="369332"/>
              </a:xfrm>
              <a:prstGeom prst="rect">
                <a:avLst/>
              </a:prstGeom>
              <a:blipFill>
                <a:blip r:embed="rId5"/>
                <a:stretch>
                  <a:fillRect r="-4167" b="-327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타원 2">
            <a:extLst>
              <a:ext uri="{FF2B5EF4-FFF2-40B4-BE49-F238E27FC236}">
                <a16:creationId xmlns:a16="http://schemas.microsoft.com/office/drawing/2014/main" id="{91DCE1C9-1539-4EF1-A86E-E388E8DB4E1E}"/>
              </a:ext>
            </a:extLst>
          </p:cNvPr>
          <p:cNvSpPr/>
          <p:nvPr/>
        </p:nvSpPr>
        <p:spPr>
          <a:xfrm>
            <a:off x="6950562" y="3708088"/>
            <a:ext cx="84147" cy="89757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9C52E1A9-5221-45B3-9096-304812399723}"/>
              </a:ext>
            </a:extLst>
          </p:cNvPr>
          <p:cNvCxnSpPr>
            <a:cxnSpLocks/>
          </p:cNvCxnSpPr>
          <p:nvPr/>
        </p:nvCxnSpPr>
        <p:spPr>
          <a:xfrm flipH="1">
            <a:off x="6773852" y="3020032"/>
            <a:ext cx="471225" cy="1430503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35095D3-EBF4-4AD9-9852-16DB4EB9E1A7}"/>
              </a:ext>
            </a:extLst>
          </p:cNvPr>
          <p:cNvCxnSpPr>
            <a:cxnSpLocks/>
          </p:cNvCxnSpPr>
          <p:nvPr/>
        </p:nvCxnSpPr>
        <p:spPr>
          <a:xfrm flipH="1">
            <a:off x="6667965" y="2592961"/>
            <a:ext cx="1475854" cy="706837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타원 14">
            <a:extLst>
              <a:ext uri="{FF2B5EF4-FFF2-40B4-BE49-F238E27FC236}">
                <a16:creationId xmlns:a16="http://schemas.microsoft.com/office/drawing/2014/main" id="{CA0256D6-C00E-4554-821F-F9794FFB0501}"/>
              </a:ext>
            </a:extLst>
          </p:cNvPr>
          <p:cNvSpPr/>
          <p:nvPr/>
        </p:nvSpPr>
        <p:spPr>
          <a:xfrm>
            <a:off x="7405892" y="2877042"/>
            <a:ext cx="84147" cy="89757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1C266D58-016D-4466-A8A8-09B6457C60E4}"/>
              </a:ext>
            </a:extLst>
          </p:cNvPr>
          <p:cNvSpPr/>
          <p:nvPr/>
        </p:nvSpPr>
        <p:spPr>
          <a:xfrm>
            <a:off x="8291782" y="2810949"/>
            <a:ext cx="84147" cy="89757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C189359-A10E-46FC-BC79-F93968A1A3FE}"/>
              </a:ext>
            </a:extLst>
          </p:cNvPr>
          <p:cNvCxnSpPr>
            <a:cxnSpLocks/>
          </p:cNvCxnSpPr>
          <p:nvPr/>
        </p:nvCxnSpPr>
        <p:spPr>
          <a:xfrm flipH="1">
            <a:off x="7070485" y="2846436"/>
            <a:ext cx="1817353" cy="18781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타원 19">
            <a:extLst>
              <a:ext uri="{FF2B5EF4-FFF2-40B4-BE49-F238E27FC236}">
                <a16:creationId xmlns:a16="http://schemas.microsoft.com/office/drawing/2014/main" id="{F3CF87F2-8FA4-40B1-9A9C-948F21CF2C6C}"/>
              </a:ext>
            </a:extLst>
          </p:cNvPr>
          <p:cNvSpPr/>
          <p:nvPr/>
        </p:nvSpPr>
        <p:spPr>
          <a:xfrm>
            <a:off x="6583818" y="4526327"/>
            <a:ext cx="84147" cy="89757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523A804F-A55A-4169-8295-A6C976974308}"/>
              </a:ext>
            </a:extLst>
          </p:cNvPr>
          <p:cNvCxnSpPr>
            <a:cxnSpLocks/>
          </p:cNvCxnSpPr>
          <p:nvPr/>
        </p:nvCxnSpPr>
        <p:spPr>
          <a:xfrm flipH="1">
            <a:off x="6035925" y="4100785"/>
            <a:ext cx="1127810" cy="1063924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타원 22">
            <a:extLst>
              <a:ext uri="{FF2B5EF4-FFF2-40B4-BE49-F238E27FC236}">
                <a16:creationId xmlns:a16="http://schemas.microsoft.com/office/drawing/2014/main" id="{42BE6B5F-BF59-499E-9DE2-A7EEEB8CB02E}"/>
              </a:ext>
            </a:extLst>
          </p:cNvPr>
          <p:cNvSpPr/>
          <p:nvPr/>
        </p:nvSpPr>
        <p:spPr>
          <a:xfrm>
            <a:off x="5690682" y="4681666"/>
            <a:ext cx="84147" cy="89757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E88A5B32-2699-4E4A-90D4-526CD6548171}"/>
              </a:ext>
            </a:extLst>
          </p:cNvPr>
          <p:cNvCxnSpPr>
            <a:cxnSpLocks/>
          </p:cNvCxnSpPr>
          <p:nvPr/>
        </p:nvCxnSpPr>
        <p:spPr>
          <a:xfrm flipH="1">
            <a:off x="5175283" y="4723474"/>
            <a:ext cx="1817352" cy="18781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D04CFE54-DABB-4734-B161-D8D53AFF7D13}"/>
              </a:ext>
            </a:extLst>
          </p:cNvPr>
          <p:cNvSpPr txBox="1"/>
          <p:nvPr/>
        </p:nvSpPr>
        <p:spPr>
          <a:xfrm>
            <a:off x="7034709" y="3536953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0.25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1C9DA92-8E24-48FF-B868-CAB2ECD096C1}"/>
              </a:ext>
            </a:extLst>
          </p:cNvPr>
          <p:cNvSpPr txBox="1"/>
          <p:nvPr/>
        </p:nvSpPr>
        <p:spPr>
          <a:xfrm>
            <a:off x="9233649" y="3536953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5347801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활성화 함수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9CA7D42-9171-4D1E-B949-2EC45E46093A}"/>
              </a:ext>
            </a:extLst>
          </p:cNvPr>
          <p:cNvSpPr txBox="1"/>
          <p:nvPr/>
        </p:nvSpPr>
        <p:spPr>
          <a:xfrm>
            <a:off x="517097" y="1055984"/>
            <a:ext cx="8018221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문제점</a:t>
            </a:r>
          </a:p>
          <a:p>
            <a:pPr lvl="0">
              <a:defRPr/>
            </a:pP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1) </a:t>
            </a:r>
            <a:r>
              <a:rPr lang="ko-KR" altLang="en-US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그레디언트가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죽는 현상이 발생한다 </a:t>
            </a: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(Gradient vanishing 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문제</a:t>
            </a: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</a:p>
          <a:p>
            <a:pPr lvl="0">
              <a:defRPr/>
            </a:pPr>
            <a:endParaRPr lang="en-US" altLang="ko-KR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gradient 0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곱해 지니까 그 다음 </a:t>
            </a: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layer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전파되지 않는다</a:t>
            </a: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즉</a:t>
            </a: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학습이 되지 않는다</a:t>
            </a: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2) 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활성함수의 결과 값의 중심이 </a:t>
            </a: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아닌 </a:t>
            </a: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0.5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이다</a:t>
            </a: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3) 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계산이 복잡하다 </a:t>
            </a: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지수함수 계산</a:t>
            </a: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</a:p>
          <a:p>
            <a:pPr lvl="0">
              <a:defRPr/>
            </a:pPr>
            <a:endParaRPr lang="en-US" altLang="ko-KR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</a:p>
          <a:p>
            <a:pPr lvl="0">
              <a:defRPr/>
            </a:pPr>
            <a:endParaRPr lang="en-US" altLang="ko-KR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!! Gradient Vanishing</a:t>
            </a:r>
          </a:p>
          <a:p>
            <a:pPr lvl="0">
              <a:defRPr/>
            </a:pPr>
            <a:endParaRPr lang="en-US" altLang="ko-KR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시그모이드와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같이 결과값이 포화</a:t>
            </a: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(saturated)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되는 함수는 </a:t>
            </a: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gradient vanishing 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현상을 야기</a:t>
            </a:r>
          </a:p>
          <a:p>
            <a:pPr lvl="0">
              <a:defRPr/>
            </a:pP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이전 레이어로 전파되는 </a:t>
            </a:r>
            <a:r>
              <a:rPr lang="ko-KR" altLang="en-US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그라디언트가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가까워 지는 현상</a:t>
            </a:r>
          </a:p>
          <a:p>
            <a:pPr lvl="0">
              <a:defRPr/>
            </a:pP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레이어를 깊게 쌓으면 파라미터의 업데이트가 제대로 이루어지지 않음</a:t>
            </a:r>
          </a:p>
          <a:p>
            <a:pPr lvl="0">
              <a:defRPr/>
            </a:pP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양 극단의 </a:t>
            </a:r>
            <a:r>
              <a:rPr lang="ko-KR" altLang="en-US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미분값이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가깝기 때문에 발생하는 문제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66884994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활성화 함수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pic>
        <p:nvPicPr>
          <p:cNvPr id="112642" name="Picture 2">
            <a:extLst>
              <a:ext uri="{FF2B5EF4-FFF2-40B4-BE49-F238E27FC236}">
                <a16:creationId xmlns:a16="http://schemas.microsoft.com/office/drawing/2014/main" id="{7B1C7106-C45C-4190-AE24-C3DFD3DF81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003" y="1787087"/>
            <a:ext cx="3676650" cy="24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F17D539-0377-4221-88C7-24A138C41013}"/>
              </a:ext>
            </a:extLst>
          </p:cNvPr>
          <p:cNvSpPr txBox="1"/>
          <p:nvPr/>
        </p:nvSpPr>
        <p:spPr>
          <a:xfrm>
            <a:off x="1962269" y="1412349"/>
            <a:ext cx="15424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시그모이드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함수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AB672E-B449-441E-AB35-CA0F74D9A439}"/>
              </a:ext>
            </a:extLst>
          </p:cNvPr>
          <p:cNvSpPr txBox="1"/>
          <p:nvPr/>
        </p:nvSpPr>
        <p:spPr>
          <a:xfrm>
            <a:off x="6291754" y="1410090"/>
            <a:ext cx="17219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시그모이드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미분값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FAF681-D4A5-4426-8656-374C56B6B6FE}"/>
              </a:ext>
            </a:extLst>
          </p:cNvPr>
          <p:cNvSpPr txBox="1"/>
          <p:nvPr/>
        </p:nvSpPr>
        <p:spPr>
          <a:xfrm>
            <a:off x="5723908" y="4359180"/>
            <a:ext cx="33457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양쪽 꼬리가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수렴하며 최대값이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0.25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</a:t>
            </a: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넘지 않는다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112646" name="Picture 6">
            <a:extLst>
              <a:ext uri="{FF2B5EF4-FFF2-40B4-BE49-F238E27FC236}">
                <a16:creationId xmlns:a16="http://schemas.microsoft.com/office/drawing/2014/main" id="{BF5448D5-5F28-411F-8A37-DD2FAB78E3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3237" y="1748644"/>
            <a:ext cx="3676650" cy="253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6605824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활성화 함수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EBE719-65BA-46E4-B52C-7E6CE8B482C1}"/>
              </a:ext>
            </a:extLst>
          </p:cNvPr>
          <p:cNvSpPr txBox="1"/>
          <p:nvPr/>
        </p:nvSpPr>
        <p:spPr>
          <a:xfrm>
            <a:off x="611691" y="946149"/>
            <a:ext cx="25891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2. </a:t>
            </a:r>
            <a:r>
              <a:rPr lang="ko-KR" altLang="en-US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하이퍼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볼릭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탄젠트</a:t>
            </a: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(tanh)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76C83E1-48C7-4B44-A59E-CE613216C02D}"/>
              </a:ext>
            </a:extLst>
          </p:cNvPr>
          <p:cNvSpPr txBox="1"/>
          <p:nvPr/>
        </p:nvSpPr>
        <p:spPr>
          <a:xfrm>
            <a:off x="496077" y="4618978"/>
            <a:ext cx="5864106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결과값이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[-1, 1]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사이로 제한됨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결과값 중심이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나머지 특성은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시그모이드와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비슷함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시그모이드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함수를 이용하여 유도 가능</a:t>
            </a:r>
          </a:p>
          <a:p>
            <a:pPr lvl="0">
              <a:defRPr/>
            </a:pP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그러나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여전히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gradient vanishing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문제가 발생</a:t>
            </a:r>
          </a:p>
        </p:txBody>
      </p:sp>
      <p:pic>
        <p:nvPicPr>
          <p:cNvPr id="115720" name="Picture 8">
            <a:extLst>
              <a:ext uri="{FF2B5EF4-FFF2-40B4-BE49-F238E27FC236}">
                <a16:creationId xmlns:a16="http://schemas.microsoft.com/office/drawing/2014/main" id="{E8A3C424-4114-4624-830C-D7B3E585BF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8395" y="1963104"/>
            <a:ext cx="3676650" cy="24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5722" name="Picture 10">
            <a:extLst>
              <a:ext uri="{FF2B5EF4-FFF2-40B4-BE49-F238E27FC236}">
                <a16:creationId xmlns:a16="http://schemas.microsoft.com/office/drawing/2014/main" id="{F27A461E-22EF-4B1A-8145-FD780E1DA2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75" y="1954627"/>
            <a:ext cx="3810000" cy="24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02A9610-5BA3-4773-9CC1-D9DB87235A4B}"/>
                  </a:ext>
                </a:extLst>
              </p:cNvPr>
              <p:cNvSpPr txBox="1"/>
              <p:nvPr/>
            </p:nvSpPr>
            <p:spPr>
              <a:xfrm>
                <a:off x="806075" y="1570332"/>
                <a:ext cx="423468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tanh</m:t>
                      </m:r>
                      <m:d>
                        <m:d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=2∗</m:t>
                      </m:r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sigmoid</m:t>
                      </m:r>
                      <m:d>
                        <m:d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2∗</m:t>
                          </m:r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−1=</m:t>
                      </m:r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02A9610-5BA3-4773-9CC1-D9DB87235A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075" y="1570332"/>
                <a:ext cx="4234685" cy="307777"/>
              </a:xfrm>
              <a:prstGeom prst="rect">
                <a:avLst/>
              </a:prstGeom>
              <a:blipFill>
                <a:blip r:embed="rId5"/>
                <a:stretch>
                  <a:fillRect b="-34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6E4B3D7-3EE0-406A-A4C0-C438ACACE665}"/>
                  </a:ext>
                </a:extLst>
              </p:cNvPr>
              <p:cNvSpPr txBox="1"/>
              <p:nvPr/>
            </p:nvSpPr>
            <p:spPr>
              <a:xfrm>
                <a:off x="5448940" y="1570331"/>
                <a:ext cx="5653279" cy="3474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tanh</m:t>
                      </m:r>
                      <m:sSup>
                        <m:s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d>
                        </m:e>
                        <m:sup>
                          <m:r>
                            <a:rPr lang="en-US" altLang="ko-KR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tanh</m:t>
                          </m:r>
                          <m:d>
                            <m:dPr>
                              <m:ctrlP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d>
                        </m:e>
                      </m:d>
                      <m:d>
                        <m:d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tanh</m:t>
                          </m:r>
                          <m:d>
                            <m:dPr>
                              <m:ctrlP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d>
                        </m:e>
                      </m:d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=1−</m:t>
                      </m:r>
                      <m:sSup>
                        <m:s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US" altLang="ko-KR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6E4B3D7-3EE0-406A-A4C0-C438ACACE6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8940" y="1570331"/>
                <a:ext cx="5653279" cy="347403"/>
              </a:xfrm>
              <a:prstGeom prst="rect">
                <a:avLst/>
              </a:prstGeom>
              <a:blipFill>
                <a:blip r:embed="rId6"/>
                <a:stretch>
                  <a:fillRect b="-175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2882089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활성화 함수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EBE719-65BA-46E4-B52C-7E6CE8B482C1}"/>
              </a:ext>
            </a:extLst>
          </p:cNvPr>
          <p:cNvSpPr txBox="1"/>
          <p:nvPr/>
        </p:nvSpPr>
        <p:spPr>
          <a:xfrm>
            <a:off x="837663" y="1012344"/>
            <a:ext cx="35102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3. </a:t>
            </a:r>
            <a:r>
              <a:rPr lang="ko-KR" altLang="en-US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렐루</a:t>
            </a: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en-US" altLang="ko-KR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ReLU</a:t>
            </a: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Rectified Linear Unit)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76C83E1-48C7-4B44-A59E-CE613216C02D}"/>
              </a:ext>
            </a:extLst>
          </p:cNvPr>
          <p:cNvSpPr txBox="1"/>
          <p:nvPr/>
        </p:nvSpPr>
        <p:spPr>
          <a:xfrm>
            <a:off x="837663" y="3862234"/>
            <a:ext cx="6179897" cy="24622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최근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뉴럴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네트워크에서 가장 많이 쓰이는 활성 함수</a:t>
            </a: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선형아니야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? NO! 0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에서 확 꺾이기 때문에 비선형이라고 본다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장점</a:t>
            </a: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(1)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양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극단값이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포화되지 않는다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(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양수 지역은 선형적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(2)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계산이 매우 효율적이다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최대값 연산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(3)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수렴속도가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시그모이드류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함수대비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배 정도 빠르다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단점</a:t>
            </a: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(1)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중심값이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아님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마이너한 문제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(2)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입력값이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음수인 경우 항상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출력함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마찬가지로 파라미터 업데이트가 안됨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95003C9-8FBC-4BF8-9C7B-7D51DBE19632}"/>
                  </a:ext>
                </a:extLst>
              </p:cNvPr>
              <p:cNvSpPr txBox="1"/>
              <p:nvPr/>
            </p:nvSpPr>
            <p:spPr>
              <a:xfrm>
                <a:off x="1600199" y="2239339"/>
                <a:ext cx="244656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max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⁡(0,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95003C9-8FBC-4BF8-9C7B-7D51DBE196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0199" y="2239339"/>
                <a:ext cx="2446567" cy="369332"/>
              </a:xfrm>
              <a:prstGeom prst="rect">
                <a:avLst/>
              </a:prstGeom>
              <a:blipFill>
                <a:blip r:embed="rId3"/>
                <a:stretch>
                  <a:fillRect l="-1741" r="-1990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6744" name="Picture 8">
            <a:extLst>
              <a:ext uri="{FF2B5EF4-FFF2-40B4-BE49-F238E27FC236}">
                <a16:creationId xmlns:a16="http://schemas.microsoft.com/office/drawing/2014/main" id="{4353A2A8-9688-4B52-9021-6B7016D197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7542" y="1424480"/>
            <a:ext cx="3638550" cy="24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타원 8">
            <a:extLst>
              <a:ext uri="{FF2B5EF4-FFF2-40B4-BE49-F238E27FC236}">
                <a16:creationId xmlns:a16="http://schemas.microsoft.com/office/drawing/2014/main" id="{2DC289B2-4921-4AA8-9381-81FC21EE737D}"/>
              </a:ext>
            </a:extLst>
          </p:cNvPr>
          <p:cNvSpPr/>
          <p:nvPr/>
        </p:nvSpPr>
        <p:spPr>
          <a:xfrm>
            <a:off x="7950782" y="2361087"/>
            <a:ext cx="125835" cy="125835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413911F-B9AE-4275-B7C8-8F6C504D6309}"/>
              </a:ext>
            </a:extLst>
          </p:cNvPr>
          <p:cNvCxnSpPr/>
          <p:nvPr/>
        </p:nvCxnSpPr>
        <p:spPr>
          <a:xfrm flipH="1">
            <a:off x="7080751" y="1470493"/>
            <a:ext cx="1740061" cy="227635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4C628C1E-C13E-4454-9039-007891B1C955}"/>
              </a:ext>
            </a:extLst>
          </p:cNvPr>
          <p:cNvCxnSpPr>
            <a:cxnSpLocks/>
          </p:cNvCxnSpPr>
          <p:nvPr/>
        </p:nvCxnSpPr>
        <p:spPr>
          <a:xfrm flipH="1">
            <a:off x="5499565" y="3487337"/>
            <a:ext cx="224266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타원 13">
            <a:extLst>
              <a:ext uri="{FF2B5EF4-FFF2-40B4-BE49-F238E27FC236}">
                <a16:creationId xmlns:a16="http://schemas.microsoft.com/office/drawing/2014/main" id="{192B0F41-B4AD-44A1-BD88-A57AD15EA32A}"/>
              </a:ext>
            </a:extLst>
          </p:cNvPr>
          <p:cNvSpPr/>
          <p:nvPr/>
        </p:nvSpPr>
        <p:spPr>
          <a:xfrm>
            <a:off x="6292359" y="3361502"/>
            <a:ext cx="125835" cy="125835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1242222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1C7A1D00-C719-4779-B352-708520ADFEE8}"/>
              </a:ext>
            </a:extLst>
          </p:cNvPr>
          <p:cNvGrpSpPr/>
          <p:nvPr/>
        </p:nvGrpSpPr>
        <p:grpSpPr>
          <a:xfrm>
            <a:off x="2397987" y="2673763"/>
            <a:ext cx="1565758" cy="1538015"/>
            <a:chOff x="678080" y="1626723"/>
            <a:chExt cx="1565758" cy="1538015"/>
          </a:xfrm>
          <a:scene3d>
            <a:camera prst="orthographicFront">
              <a:rot lat="19499998" lon="3299985" rev="0"/>
            </a:camera>
            <a:lightRig rig="threePt" dir="t"/>
          </a:scene3d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946B4A81-42AC-4B82-9714-CBC93566CB80}"/>
                </a:ext>
              </a:extLst>
            </p:cNvPr>
            <p:cNvGrpSpPr/>
            <p:nvPr/>
          </p:nvGrpSpPr>
          <p:grpSpPr>
            <a:xfrm rot="176877">
              <a:off x="678080" y="1626723"/>
              <a:ext cx="1411005" cy="1408384"/>
              <a:chOff x="670041" y="1634360"/>
              <a:chExt cx="1411005" cy="1408384"/>
            </a:xfrm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E6119513-C1ED-4A64-AE25-F3EC72FD1176}"/>
                  </a:ext>
                </a:extLst>
              </p:cNvPr>
              <p:cNvSpPr/>
              <p:nvPr/>
            </p:nvSpPr>
            <p:spPr>
              <a:xfrm>
                <a:off x="672662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656E118A-49D9-4CC5-BA13-33492CF56C35}"/>
                  </a:ext>
                </a:extLst>
              </p:cNvPr>
              <p:cNvSpPr/>
              <p:nvPr/>
            </p:nvSpPr>
            <p:spPr>
              <a:xfrm>
                <a:off x="1024758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341C93D3-8922-4B70-92AB-D9E6080BD1E6}"/>
                  </a:ext>
                </a:extLst>
              </p:cNvPr>
              <p:cNvSpPr/>
              <p:nvPr/>
            </p:nvSpPr>
            <p:spPr>
              <a:xfrm>
                <a:off x="1376854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0AC612B3-8308-4F41-8AAA-F6052170FAD3}"/>
                  </a:ext>
                </a:extLst>
              </p:cNvPr>
              <p:cNvSpPr/>
              <p:nvPr/>
            </p:nvSpPr>
            <p:spPr>
              <a:xfrm>
                <a:off x="1728950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29131FF0-ADC9-4B74-9BAA-4D3E5E285AB2}"/>
                  </a:ext>
                </a:extLst>
              </p:cNvPr>
              <p:cNvSpPr/>
              <p:nvPr/>
            </p:nvSpPr>
            <p:spPr>
              <a:xfrm>
                <a:off x="670041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AF84F65B-D08F-4D12-86F5-56505B5A6BE5}"/>
                  </a:ext>
                </a:extLst>
              </p:cNvPr>
              <p:cNvSpPr/>
              <p:nvPr/>
            </p:nvSpPr>
            <p:spPr>
              <a:xfrm>
                <a:off x="1022137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2E4C70CA-3ACB-4503-B7AA-FF4703391FB0}"/>
                  </a:ext>
                </a:extLst>
              </p:cNvPr>
              <p:cNvSpPr/>
              <p:nvPr/>
            </p:nvSpPr>
            <p:spPr>
              <a:xfrm>
                <a:off x="1374233" y="1986455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23C06501-2B6C-4CB8-A52A-FAB81F461DFC}"/>
                  </a:ext>
                </a:extLst>
              </p:cNvPr>
              <p:cNvSpPr/>
              <p:nvPr/>
            </p:nvSpPr>
            <p:spPr>
              <a:xfrm>
                <a:off x="1726329" y="1986455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71F7FF9E-2867-480A-ACB1-3D41C88C1B31}"/>
                  </a:ext>
                </a:extLst>
              </p:cNvPr>
              <p:cNvSpPr/>
              <p:nvPr/>
            </p:nvSpPr>
            <p:spPr>
              <a:xfrm>
                <a:off x="670041" y="2338552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18DFAA8F-3ADE-436F-B34F-8AA20A5E77C6}"/>
                  </a:ext>
                </a:extLst>
              </p:cNvPr>
              <p:cNvSpPr/>
              <p:nvPr/>
            </p:nvSpPr>
            <p:spPr>
              <a:xfrm>
                <a:off x="1022137" y="2338552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6C898345-10C1-4E2B-ADFF-CEAAD1A29822}"/>
                  </a:ext>
                </a:extLst>
              </p:cNvPr>
              <p:cNvSpPr/>
              <p:nvPr/>
            </p:nvSpPr>
            <p:spPr>
              <a:xfrm>
                <a:off x="1374233" y="2338552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500CF345-B656-49F4-89A2-E464E8BD0B02}"/>
                  </a:ext>
                </a:extLst>
              </p:cNvPr>
              <p:cNvSpPr/>
              <p:nvPr/>
            </p:nvSpPr>
            <p:spPr>
              <a:xfrm>
                <a:off x="1726329" y="233855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id="{F8B0CA91-5C4A-41C4-A7FD-AC64969D19B1}"/>
                  </a:ext>
                </a:extLst>
              </p:cNvPr>
              <p:cNvSpPr/>
              <p:nvPr/>
            </p:nvSpPr>
            <p:spPr>
              <a:xfrm>
                <a:off x="670041" y="2690648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3C374C9C-3EC9-425E-B886-79FADD40ADFC}"/>
                  </a:ext>
                </a:extLst>
              </p:cNvPr>
              <p:cNvSpPr/>
              <p:nvPr/>
            </p:nvSpPr>
            <p:spPr>
              <a:xfrm>
                <a:off x="1022137" y="2690648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1238390B-9F99-4A08-9371-94CDCCE442EF}"/>
                  </a:ext>
                </a:extLst>
              </p:cNvPr>
              <p:cNvSpPr/>
              <p:nvPr/>
            </p:nvSpPr>
            <p:spPr>
              <a:xfrm>
                <a:off x="1374233" y="2690648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2" name="직사각형 61">
                <a:extLst>
                  <a:ext uri="{FF2B5EF4-FFF2-40B4-BE49-F238E27FC236}">
                    <a16:creationId xmlns:a16="http://schemas.microsoft.com/office/drawing/2014/main" id="{C43490A2-731F-4784-AF96-39D08C058D51}"/>
                  </a:ext>
                </a:extLst>
              </p:cNvPr>
              <p:cNvSpPr/>
              <p:nvPr/>
            </p:nvSpPr>
            <p:spPr>
              <a:xfrm>
                <a:off x="1726329" y="269064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CF138335-8F27-4DB2-A43A-5E28ABF58B02}"/>
                </a:ext>
              </a:extLst>
            </p:cNvPr>
            <p:cNvGrpSpPr/>
            <p:nvPr/>
          </p:nvGrpSpPr>
          <p:grpSpPr>
            <a:xfrm rot="176877">
              <a:off x="744076" y="1688846"/>
              <a:ext cx="1411005" cy="1408384"/>
              <a:chOff x="670041" y="1634360"/>
              <a:chExt cx="1411005" cy="1408384"/>
            </a:xfrm>
          </p:grpSpPr>
          <p:sp>
            <p:nvSpPr>
              <p:cNvPr id="64" name="직사각형 63">
                <a:extLst>
                  <a:ext uri="{FF2B5EF4-FFF2-40B4-BE49-F238E27FC236}">
                    <a16:creationId xmlns:a16="http://schemas.microsoft.com/office/drawing/2014/main" id="{D7FA235D-C5BD-4B64-8217-1CF547460FB1}"/>
                  </a:ext>
                </a:extLst>
              </p:cNvPr>
              <p:cNvSpPr/>
              <p:nvPr/>
            </p:nvSpPr>
            <p:spPr>
              <a:xfrm>
                <a:off x="672662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12D8D38F-720C-45F5-B06F-3DDD0C0EB643}"/>
                  </a:ext>
                </a:extLst>
              </p:cNvPr>
              <p:cNvSpPr/>
              <p:nvPr/>
            </p:nvSpPr>
            <p:spPr>
              <a:xfrm>
                <a:off x="1024758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16394EAB-CD01-4F4A-916C-646A7BECEC78}"/>
                  </a:ext>
                </a:extLst>
              </p:cNvPr>
              <p:cNvSpPr/>
              <p:nvPr/>
            </p:nvSpPr>
            <p:spPr>
              <a:xfrm>
                <a:off x="1376854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7" name="직사각형 66">
                <a:extLst>
                  <a:ext uri="{FF2B5EF4-FFF2-40B4-BE49-F238E27FC236}">
                    <a16:creationId xmlns:a16="http://schemas.microsoft.com/office/drawing/2014/main" id="{09A9B5ED-A9F7-43BE-969F-5ACE4C969372}"/>
                  </a:ext>
                </a:extLst>
              </p:cNvPr>
              <p:cNvSpPr/>
              <p:nvPr/>
            </p:nvSpPr>
            <p:spPr>
              <a:xfrm>
                <a:off x="1728950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8" name="직사각형 67">
                <a:extLst>
                  <a:ext uri="{FF2B5EF4-FFF2-40B4-BE49-F238E27FC236}">
                    <a16:creationId xmlns:a16="http://schemas.microsoft.com/office/drawing/2014/main" id="{4C6AD206-EA01-44D3-BEC9-C792E3C794ED}"/>
                  </a:ext>
                </a:extLst>
              </p:cNvPr>
              <p:cNvSpPr/>
              <p:nvPr/>
            </p:nvSpPr>
            <p:spPr>
              <a:xfrm>
                <a:off x="670041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9" name="직사각형 68">
                <a:extLst>
                  <a:ext uri="{FF2B5EF4-FFF2-40B4-BE49-F238E27FC236}">
                    <a16:creationId xmlns:a16="http://schemas.microsoft.com/office/drawing/2014/main" id="{F6C27DBA-B815-4064-ACEF-16681B476E94}"/>
                  </a:ext>
                </a:extLst>
              </p:cNvPr>
              <p:cNvSpPr/>
              <p:nvPr/>
            </p:nvSpPr>
            <p:spPr>
              <a:xfrm>
                <a:off x="1022137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1891A448-3AB4-4CB7-88A3-2560205C00DD}"/>
                  </a:ext>
                </a:extLst>
              </p:cNvPr>
              <p:cNvSpPr/>
              <p:nvPr/>
            </p:nvSpPr>
            <p:spPr>
              <a:xfrm>
                <a:off x="1374233" y="1986455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7F4969F5-C4C6-4FC3-A9EB-BBB2184E3E7C}"/>
                  </a:ext>
                </a:extLst>
              </p:cNvPr>
              <p:cNvSpPr/>
              <p:nvPr/>
            </p:nvSpPr>
            <p:spPr>
              <a:xfrm>
                <a:off x="1726329" y="1986455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2" name="직사각형 71">
                <a:extLst>
                  <a:ext uri="{FF2B5EF4-FFF2-40B4-BE49-F238E27FC236}">
                    <a16:creationId xmlns:a16="http://schemas.microsoft.com/office/drawing/2014/main" id="{73A38C91-AB25-43B9-BF21-C4CCD4309AE2}"/>
                  </a:ext>
                </a:extLst>
              </p:cNvPr>
              <p:cNvSpPr/>
              <p:nvPr/>
            </p:nvSpPr>
            <p:spPr>
              <a:xfrm>
                <a:off x="670041" y="2338552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3" name="직사각형 72">
                <a:extLst>
                  <a:ext uri="{FF2B5EF4-FFF2-40B4-BE49-F238E27FC236}">
                    <a16:creationId xmlns:a16="http://schemas.microsoft.com/office/drawing/2014/main" id="{833ACB3C-03DF-465B-B793-4A6E74D125E4}"/>
                  </a:ext>
                </a:extLst>
              </p:cNvPr>
              <p:cNvSpPr/>
              <p:nvPr/>
            </p:nvSpPr>
            <p:spPr>
              <a:xfrm>
                <a:off x="1022137" y="2338552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4" name="직사각형 73">
                <a:extLst>
                  <a:ext uri="{FF2B5EF4-FFF2-40B4-BE49-F238E27FC236}">
                    <a16:creationId xmlns:a16="http://schemas.microsoft.com/office/drawing/2014/main" id="{4B8D7ADE-CD6B-4BD1-B150-250A29DA28E0}"/>
                  </a:ext>
                </a:extLst>
              </p:cNvPr>
              <p:cNvSpPr/>
              <p:nvPr/>
            </p:nvSpPr>
            <p:spPr>
              <a:xfrm>
                <a:off x="1374233" y="2338552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81BFA4CA-0BB9-42C5-BDA3-CC7340B2FEEF}"/>
                  </a:ext>
                </a:extLst>
              </p:cNvPr>
              <p:cNvSpPr/>
              <p:nvPr/>
            </p:nvSpPr>
            <p:spPr>
              <a:xfrm>
                <a:off x="1726329" y="233855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6" name="직사각형 75">
                <a:extLst>
                  <a:ext uri="{FF2B5EF4-FFF2-40B4-BE49-F238E27FC236}">
                    <a16:creationId xmlns:a16="http://schemas.microsoft.com/office/drawing/2014/main" id="{7D8E6B27-FF66-46E9-82CF-9D6D18E30620}"/>
                  </a:ext>
                </a:extLst>
              </p:cNvPr>
              <p:cNvSpPr/>
              <p:nvPr/>
            </p:nvSpPr>
            <p:spPr>
              <a:xfrm>
                <a:off x="670041" y="2690648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7" name="직사각형 76">
                <a:extLst>
                  <a:ext uri="{FF2B5EF4-FFF2-40B4-BE49-F238E27FC236}">
                    <a16:creationId xmlns:a16="http://schemas.microsoft.com/office/drawing/2014/main" id="{8CF3A8B5-CE76-46C9-AEDE-437884E98C6A}"/>
                  </a:ext>
                </a:extLst>
              </p:cNvPr>
              <p:cNvSpPr/>
              <p:nvPr/>
            </p:nvSpPr>
            <p:spPr>
              <a:xfrm>
                <a:off x="1022137" y="2690648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8" name="직사각형 77">
                <a:extLst>
                  <a:ext uri="{FF2B5EF4-FFF2-40B4-BE49-F238E27FC236}">
                    <a16:creationId xmlns:a16="http://schemas.microsoft.com/office/drawing/2014/main" id="{51EE7D38-99BA-44A2-BC73-16D6A0293ACD}"/>
                  </a:ext>
                </a:extLst>
              </p:cNvPr>
              <p:cNvSpPr/>
              <p:nvPr/>
            </p:nvSpPr>
            <p:spPr>
              <a:xfrm>
                <a:off x="1374233" y="2690648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9" name="직사각형 78">
                <a:extLst>
                  <a:ext uri="{FF2B5EF4-FFF2-40B4-BE49-F238E27FC236}">
                    <a16:creationId xmlns:a16="http://schemas.microsoft.com/office/drawing/2014/main" id="{601E743D-4FBA-4F77-8D61-5E8ED65CD4CC}"/>
                  </a:ext>
                </a:extLst>
              </p:cNvPr>
              <p:cNvSpPr/>
              <p:nvPr/>
            </p:nvSpPr>
            <p:spPr>
              <a:xfrm>
                <a:off x="1726329" y="269064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4F821316-222F-468D-8A45-E3D6EB78C84B}"/>
                </a:ext>
              </a:extLst>
            </p:cNvPr>
            <p:cNvGrpSpPr/>
            <p:nvPr/>
          </p:nvGrpSpPr>
          <p:grpSpPr>
            <a:xfrm rot="176877">
              <a:off x="832833" y="1756354"/>
              <a:ext cx="1411005" cy="1408384"/>
              <a:chOff x="670041" y="1634361"/>
              <a:chExt cx="1411005" cy="1408384"/>
            </a:xfrm>
          </p:grpSpPr>
          <p:sp>
            <p:nvSpPr>
              <p:cNvPr id="81" name="직사각형 80">
                <a:extLst>
                  <a:ext uri="{FF2B5EF4-FFF2-40B4-BE49-F238E27FC236}">
                    <a16:creationId xmlns:a16="http://schemas.microsoft.com/office/drawing/2014/main" id="{E76992AE-D489-4F34-89BD-6C4EA38B4F2D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2" name="직사각형 81">
                <a:extLst>
                  <a:ext uri="{FF2B5EF4-FFF2-40B4-BE49-F238E27FC236}">
                    <a16:creationId xmlns:a16="http://schemas.microsoft.com/office/drawing/2014/main" id="{A1C8B4DB-4BA6-4BEB-AFBD-6C786773D1B7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3" name="직사각형 82">
                <a:extLst>
                  <a:ext uri="{FF2B5EF4-FFF2-40B4-BE49-F238E27FC236}">
                    <a16:creationId xmlns:a16="http://schemas.microsoft.com/office/drawing/2014/main" id="{582FD42C-3FA9-425F-BC19-FBF0277C4FAA}"/>
                  </a:ext>
                </a:extLst>
              </p:cNvPr>
              <p:cNvSpPr/>
              <p:nvPr/>
            </p:nvSpPr>
            <p:spPr>
              <a:xfrm>
                <a:off x="1376854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4" name="직사각형 83">
                <a:extLst>
                  <a:ext uri="{FF2B5EF4-FFF2-40B4-BE49-F238E27FC236}">
                    <a16:creationId xmlns:a16="http://schemas.microsoft.com/office/drawing/2014/main" id="{C92A5756-9EE0-4CA5-BC8D-F2F0D72EB4CF}"/>
                  </a:ext>
                </a:extLst>
              </p:cNvPr>
              <p:cNvSpPr/>
              <p:nvPr/>
            </p:nvSpPr>
            <p:spPr>
              <a:xfrm>
                <a:off x="1728950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5" name="직사각형 84">
                <a:extLst>
                  <a:ext uri="{FF2B5EF4-FFF2-40B4-BE49-F238E27FC236}">
                    <a16:creationId xmlns:a16="http://schemas.microsoft.com/office/drawing/2014/main" id="{9A6996B6-A963-4ED8-ABA5-B0A5783F9BA5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CD0CCACA-35E4-42EB-98DF-C114C7CE6C7F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761E0F54-0DF1-45BA-96F1-2DE7301C223B}"/>
                  </a:ext>
                </a:extLst>
              </p:cNvPr>
              <p:cNvSpPr/>
              <p:nvPr/>
            </p:nvSpPr>
            <p:spPr>
              <a:xfrm>
                <a:off x="1374233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4CC03D2C-BA00-44BB-BD93-477B41520C3F}"/>
                  </a:ext>
                </a:extLst>
              </p:cNvPr>
              <p:cNvSpPr/>
              <p:nvPr/>
            </p:nvSpPr>
            <p:spPr>
              <a:xfrm>
                <a:off x="1726329" y="1986455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FEC9B159-4B8B-4552-B439-F1700F1F5A96}"/>
                  </a:ext>
                </a:extLst>
              </p:cNvPr>
              <p:cNvSpPr/>
              <p:nvPr/>
            </p:nvSpPr>
            <p:spPr>
              <a:xfrm>
                <a:off x="670041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F3F40FFB-CFF1-4FD6-ABD8-C537B6421DE2}"/>
                  </a:ext>
                </a:extLst>
              </p:cNvPr>
              <p:cNvSpPr/>
              <p:nvPr/>
            </p:nvSpPr>
            <p:spPr>
              <a:xfrm>
                <a:off x="1022137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1" name="직사각형 90">
                <a:extLst>
                  <a:ext uri="{FF2B5EF4-FFF2-40B4-BE49-F238E27FC236}">
                    <a16:creationId xmlns:a16="http://schemas.microsoft.com/office/drawing/2014/main" id="{B7EBA386-CBF0-4283-85DC-9AFB56C5B618}"/>
                  </a:ext>
                </a:extLst>
              </p:cNvPr>
              <p:cNvSpPr/>
              <p:nvPr/>
            </p:nvSpPr>
            <p:spPr>
              <a:xfrm>
                <a:off x="1374233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2" name="직사각형 91">
                <a:extLst>
                  <a:ext uri="{FF2B5EF4-FFF2-40B4-BE49-F238E27FC236}">
                    <a16:creationId xmlns:a16="http://schemas.microsoft.com/office/drawing/2014/main" id="{C86FDABC-BFDD-47ED-96F9-4795E550A3A0}"/>
                  </a:ext>
                </a:extLst>
              </p:cNvPr>
              <p:cNvSpPr/>
              <p:nvPr/>
            </p:nvSpPr>
            <p:spPr>
              <a:xfrm>
                <a:off x="1726329" y="233855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3" name="직사각형 92">
                <a:extLst>
                  <a:ext uri="{FF2B5EF4-FFF2-40B4-BE49-F238E27FC236}">
                    <a16:creationId xmlns:a16="http://schemas.microsoft.com/office/drawing/2014/main" id="{949620A3-BBB5-416D-867B-3C982BBD546A}"/>
                  </a:ext>
                </a:extLst>
              </p:cNvPr>
              <p:cNvSpPr/>
              <p:nvPr/>
            </p:nvSpPr>
            <p:spPr>
              <a:xfrm>
                <a:off x="670041" y="2690649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4" name="직사각형 93">
                <a:extLst>
                  <a:ext uri="{FF2B5EF4-FFF2-40B4-BE49-F238E27FC236}">
                    <a16:creationId xmlns:a16="http://schemas.microsoft.com/office/drawing/2014/main" id="{67BBEDDE-8792-44D8-876C-A60363B0EE94}"/>
                  </a:ext>
                </a:extLst>
              </p:cNvPr>
              <p:cNvSpPr/>
              <p:nvPr/>
            </p:nvSpPr>
            <p:spPr>
              <a:xfrm>
                <a:off x="1022137" y="2690649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5" name="직사각형 94">
                <a:extLst>
                  <a:ext uri="{FF2B5EF4-FFF2-40B4-BE49-F238E27FC236}">
                    <a16:creationId xmlns:a16="http://schemas.microsoft.com/office/drawing/2014/main" id="{99FF1678-9922-4E67-A8D4-F05E6DC9217A}"/>
                  </a:ext>
                </a:extLst>
              </p:cNvPr>
              <p:cNvSpPr/>
              <p:nvPr/>
            </p:nvSpPr>
            <p:spPr>
              <a:xfrm>
                <a:off x="1374233" y="2690649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6" name="직사각형 95">
                <a:extLst>
                  <a:ext uri="{FF2B5EF4-FFF2-40B4-BE49-F238E27FC236}">
                    <a16:creationId xmlns:a16="http://schemas.microsoft.com/office/drawing/2014/main" id="{3EBC5809-3F88-4EFF-8CED-8B8216B0FD10}"/>
                  </a:ext>
                </a:extLst>
              </p:cNvPr>
              <p:cNvSpPr/>
              <p:nvPr/>
            </p:nvSpPr>
            <p:spPr>
              <a:xfrm>
                <a:off x="1726329" y="269064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cxnSp>
        <p:nvCxnSpPr>
          <p:cNvPr id="229" name="직선 연결선 228">
            <a:extLst>
              <a:ext uri="{FF2B5EF4-FFF2-40B4-BE49-F238E27FC236}">
                <a16:creationId xmlns:a16="http://schemas.microsoft.com/office/drawing/2014/main" id="{B5FEB733-E46D-4FFD-8086-09F155458842}"/>
              </a:ext>
            </a:extLst>
          </p:cNvPr>
          <p:cNvCxnSpPr>
            <a:cxnSpLocks/>
          </p:cNvCxnSpPr>
          <p:nvPr/>
        </p:nvCxnSpPr>
        <p:spPr>
          <a:xfrm>
            <a:off x="3386579" y="3602172"/>
            <a:ext cx="2663730" cy="193304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활성화 함수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grpSp>
        <p:nvGrpSpPr>
          <p:cNvPr id="7175" name="그룹 7174">
            <a:extLst>
              <a:ext uri="{FF2B5EF4-FFF2-40B4-BE49-F238E27FC236}">
                <a16:creationId xmlns:a16="http://schemas.microsoft.com/office/drawing/2014/main" id="{9BD55A6A-950C-4D91-A0C9-E89445DE9047}"/>
              </a:ext>
            </a:extLst>
          </p:cNvPr>
          <p:cNvGrpSpPr/>
          <p:nvPr/>
        </p:nvGrpSpPr>
        <p:grpSpPr>
          <a:xfrm>
            <a:off x="4320735" y="3192588"/>
            <a:ext cx="726366" cy="713099"/>
            <a:chOff x="2529621" y="2014598"/>
            <a:chExt cx="1180543" cy="1158980"/>
          </a:xfrm>
        </p:grpSpPr>
        <p:grpSp>
          <p:nvGrpSpPr>
            <p:cNvPr id="140" name="그룹 139">
              <a:extLst>
                <a:ext uri="{FF2B5EF4-FFF2-40B4-BE49-F238E27FC236}">
                  <a16:creationId xmlns:a16="http://schemas.microsoft.com/office/drawing/2014/main" id="{2020A29A-BB2E-4878-99BC-9A5EE4295CA4}"/>
                </a:ext>
              </a:extLst>
            </p:cNvPr>
            <p:cNvGrpSpPr/>
            <p:nvPr/>
          </p:nvGrpSpPr>
          <p:grpSpPr>
            <a:xfrm rot="176877">
              <a:off x="2529621" y="2014598"/>
              <a:ext cx="1058909" cy="1056288"/>
              <a:chOff x="670041" y="1634361"/>
              <a:chExt cx="1058909" cy="1056288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141" name="직사각형 140">
                <a:extLst>
                  <a:ext uri="{FF2B5EF4-FFF2-40B4-BE49-F238E27FC236}">
                    <a16:creationId xmlns:a16="http://schemas.microsoft.com/office/drawing/2014/main" id="{A8C662E7-0BE2-4409-882C-A5BE90BBD130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2" name="직사각형 141">
                <a:extLst>
                  <a:ext uri="{FF2B5EF4-FFF2-40B4-BE49-F238E27FC236}">
                    <a16:creationId xmlns:a16="http://schemas.microsoft.com/office/drawing/2014/main" id="{3D113AC3-2C21-40C4-B8C6-55EDCE23B491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3" name="직사각형 142">
                <a:extLst>
                  <a:ext uri="{FF2B5EF4-FFF2-40B4-BE49-F238E27FC236}">
                    <a16:creationId xmlns:a16="http://schemas.microsoft.com/office/drawing/2014/main" id="{4F662D35-B57F-4A25-B5CC-CA28A009713A}"/>
                  </a:ext>
                </a:extLst>
              </p:cNvPr>
              <p:cNvSpPr/>
              <p:nvPr/>
            </p:nvSpPr>
            <p:spPr>
              <a:xfrm>
                <a:off x="1376854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5" name="직사각형 144">
                <a:extLst>
                  <a:ext uri="{FF2B5EF4-FFF2-40B4-BE49-F238E27FC236}">
                    <a16:creationId xmlns:a16="http://schemas.microsoft.com/office/drawing/2014/main" id="{935969F6-8E1D-4784-B982-70702743156D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6" name="직사각형 145">
                <a:extLst>
                  <a:ext uri="{FF2B5EF4-FFF2-40B4-BE49-F238E27FC236}">
                    <a16:creationId xmlns:a16="http://schemas.microsoft.com/office/drawing/2014/main" id="{27BD9ABC-5E47-423B-B238-C3481AB29F8D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7" name="직사각형 146">
                <a:extLst>
                  <a:ext uri="{FF2B5EF4-FFF2-40B4-BE49-F238E27FC236}">
                    <a16:creationId xmlns:a16="http://schemas.microsoft.com/office/drawing/2014/main" id="{72999AAB-E37D-45CB-964C-7B1603700F93}"/>
                  </a:ext>
                </a:extLst>
              </p:cNvPr>
              <p:cNvSpPr/>
              <p:nvPr/>
            </p:nvSpPr>
            <p:spPr>
              <a:xfrm>
                <a:off x="1374233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9" name="직사각형 148">
                <a:extLst>
                  <a:ext uri="{FF2B5EF4-FFF2-40B4-BE49-F238E27FC236}">
                    <a16:creationId xmlns:a16="http://schemas.microsoft.com/office/drawing/2014/main" id="{BC0A0F93-57D4-458F-B16B-FA001A8FD6BA}"/>
                  </a:ext>
                </a:extLst>
              </p:cNvPr>
              <p:cNvSpPr/>
              <p:nvPr/>
            </p:nvSpPr>
            <p:spPr>
              <a:xfrm>
                <a:off x="670041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0" name="직사각형 149">
                <a:extLst>
                  <a:ext uri="{FF2B5EF4-FFF2-40B4-BE49-F238E27FC236}">
                    <a16:creationId xmlns:a16="http://schemas.microsoft.com/office/drawing/2014/main" id="{EE8E7CB4-1CE5-478D-A872-AAC215656548}"/>
                  </a:ext>
                </a:extLst>
              </p:cNvPr>
              <p:cNvSpPr/>
              <p:nvPr/>
            </p:nvSpPr>
            <p:spPr>
              <a:xfrm>
                <a:off x="1022137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1" name="직사각형 150">
                <a:extLst>
                  <a:ext uri="{FF2B5EF4-FFF2-40B4-BE49-F238E27FC236}">
                    <a16:creationId xmlns:a16="http://schemas.microsoft.com/office/drawing/2014/main" id="{E806CC26-7C32-4AD5-805B-46018FF4ED14}"/>
                  </a:ext>
                </a:extLst>
              </p:cNvPr>
              <p:cNvSpPr/>
              <p:nvPr/>
            </p:nvSpPr>
            <p:spPr>
              <a:xfrm>
                <a:off x="1374233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174" name="그룹 7173">
              <a:extLst>
                <a:ext uri="{FF2B5EF4-FFF2-40B4-BE49-F238E27FC236}">
                  <a16:creationId xmlns:a16="http://schemas.microsoft.com/office/drawing/2014/main" id="{7C0FFEC9-07D7-426C-8E29-ACB326372377}"/>
                </a:ext>
              </a:extLst>
            </p:cNvPr>
            <p:cNvGrpSpPr/>
            <p:nvPr/>
          </p:nvGrpSpPr>
          <p:grpSpPr>
            <a:xfrm>
              <a:off x="2590438" y="2065944"/>
              <a:ext cx="1119726" cy="1107634"/>
              <a:chOff x="2590438" y="2065944"/>
              <a:chExt cx="1119726" cy="1107634"/>
            </a:xfrm>
          </p:grpSpPr>
          <p:grpSp>
            <p:nvGrpSpPr>
              <p:cNvPr id="189" name="그룹 188">
                <a:extLst>
                  <a:ext uri="{FF2B5EF4-FFF2-40B4-BE49-F238E27FC236}">
                    <a16:creationId xmlns:a16="http://schemas.microsoft.com/office/drawing/2014/main" id="{D0E6EE79-16FF-4F38-A491-16845B107B8C}"/>
                  </a:ext>
                </a:extLst>
              </p:cNvPr>
              <p:cNvGrpSpPr/>
              <p:nvPr/>
            </p:nvGrpSpPr>
            <p:grpSpPr>
              <a:xfrm rot="176877">
                <a:off x="2590438" y="2065944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190" name="직사각형 189">
                  <a:extLst>
                    <a:ext uri="{FF2B5EF4-FFF2-40B4-BE49-F238E27FC236}">
                      <a16:creationId xmlns:a16="http://schemas.microsoft.com/office/drawing/2014/main" id="{7786A668-DB99-428C-8442-5A0BE140EDFD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1" name="직사각형 190">
                  <a:extLst>
                    <a:ext uri="{FF2B5EF4-FFF2-40B4-BE49-F238E27FC236}">
                      <a16:creationId xmlns:a16="http://schemas.microsoft.com/office/drawing/2014/main" id="{EEAE4578-4A3E-4EA4-9F3D-1446F3CE6113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2" name="직사각형 191">
                  <a:extLst>
                    <a:ext uri="{FF2B5EF4-FFF2-40B4-BE49-F238E27FC236}">
                      <a16:creationId xmlns:a16="http://schemas.microsoft.com/office/drawing/2014/main" id="{CB36C599-8890-451A-A3CE-2B156BEEA68C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3" name="직사각형 192">
                  <a:extLst>
                    <a:ext uri="{FF2B5EF4-FFF2-40B4-BE49-F238E27FC236}">
                      <a16:creationId xmlns:a16="http://schemas.microsoft.com/office/drawing/2014/main" id="{C3BA16F7-AE5A-4B4D-90B0-735525F749C3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4" name="직사각형 193">
                  <a:extLst>
                    <a:ext uri="{FF2B5EF4-FFF2-40B4-BE49-F238E27FC236}">
                      <a16:creationId xmlns:a16="http://schemas.microsoft.com/office/drawing/2014/main" id="{4B3B248D-A825-44C1-B6FF-441227D4160A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5" name="직사각형 194">
                  <a:extLst>
                    <a:ext uri="{FF2B5EF4-FFF2-40B4-BE49-F238E27FC236}">
                      <a16:creationId xmlns:a16="http://schemas.microsoft.com/office/drawing/2014/main" id="{8914AF07-8E03-4158-94CB-37FD52829150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6" name="직사각형 195">
                  <a:extLst>
                    <a:ext uri="{FF2B5EF4-FFF2-40B4-BE49-F238E27FC236}">
                      <a16:creationId xmlns:a16="http://schemas.microsoft.com/office/drawing/2014/main" id="{33A32E6B-9995-4D5F-B14B-75F0151EE67C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7" name="직사각형 196">
                  <a:extLst>
                    <a:ext uri="{FF2B5EF4-FFF2-40B4-BE49-F238E27FC236}">
                      <a16:creationId xmlns:a16="http://schemas.microsoft.com/office/drawing/2014/main" id="{E1842FA6-9629-4E5F-86BC-D445F6063D62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8" name="직사각형 197">
                  <a:extLst>
                    <a:ext uri="{FF2B5EF4-FFF2-40B4-BE49-F238E27FC236}">
                      <a16:creationId xmlns:a16="http://schemas.microsoft.com/office/drawing/2014/main" id="{08561B87-68D4-47D8-BB19-50467AA03BC7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199" name="그룹 198">
                <a:extLst>
                  <a:ext uri="{FF2B5EF4-FFF2-40B4-BE49-F238E27FC236}">
                    <a16:creationId xmlns:a16="http://schemas.microsoft.com/office/drawing/2014/main" id="{C9169531-76BF-483A-BAE7-21DB1B8625B1}"/>
                  </a:ext>
                </a:extLst>
              </p:cNvPr>
              <p:cNvGrpSpPr/>
              <p:nvPr/>
            </p:nvGrpSpPr>
            <p:grpSpPr>
              <a:xfrm rot="176877">
                <a:off x="2651255" y="2117290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200" name="직사각형 199">
                  <a:extLst>
                    <a:ext uri="{FF2B5EF4-FFF2-40B4-BE49-F238E27FC236}">
                      <a16:creationId xmlns:a16="http://schemas.microsoft.com/office/drawing/2014/main" id="{DEDA04E6-46A3-411E-B735-E17F0F05CA33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1" name="직사각형 200">
                  <a:extLst>
                    <a:ext uri="{FF2B5EF4-FFF2-40B4-BE49-F238E27FC236}">
                      <a16:creationId xmlns:a16="http://schemas.microsoft.com/office/drawing/2014/main" id="{87FF3FD0-5632-4176-B9CA-8CB07BB94919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2" name="직사각형 201">
                  <a:extLst>
                    <a:ext uri="{FF2B5EF4-FFF2-40B4-BE49-F238E27FC236}">
                      <a16:creationId xmlns:a16="http://schemas.microsoft.com/office/drawing/2014/main" id="{96CFE7E0-2BBA-43F9-B66E-773DDA4E56D6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3" name="직사각형 202">
                  <a:extLst>
                    <a:ext uri="{FF2B5EF4-FFF2-40B4-BE49-F238E27FC236}">
                      <a16:creationId xmlns:a16="http://schemas.microsoft.com/office/drawing/2014/main" id="{B69D1DF9-792A-4174-A060-D110BB7E2A74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4" name="직사각형 203">
                  <a:extLst>
                    <a:ext uri="{FF2B5EF4-FFF2-40B4-BE49-F238E27FC236}">
                      <a16:creationId xmlns:a16="http://schemas.microsoft.com/office/drawing/2014/main" id="{72E64379-D3F9-4DEC-90F0-82568E958EEA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5" name="직사각형 204">
                  <a:extLst>
                    <a:ext uri="{FF2B5EF4-FFF2-40B4-BE49-F238E27FC236}">
                      <a16:creationId xmlns:a16="http://schemas.microsoft.com/office/drawing/2014/main" id="{CE3FC119-30E8-4CE7-81DA-164B180EB544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6" name="직사각형 205">
                  <a:extLst>
                    <a:ext uri="{FF2B5EF4-FFF2-40B4-BE49-F238E27FC236}">
                      <a16:creationId xmlns:a16="http://schemas.microsoft.com/office/drawing/2014/main" id="{B40499C7-623F-45ED-B7F7-BFB3BAB3CFBE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7" name="직사각형 206">
                  <a:extLst>
                    <a:ext uri="{FF2B5EF4-FFF2-40B4-BE49-F238E27FC236}">
                      <a16:creationId xmlns:a16="http://schemas.microsoft.com/office/drawing/2014/main" id="{27852E18-162C-4A4D-A927-F18D30D1E3A7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8" name="직사각형 207">
                  <a:extLst>
                    <a:ext uri="{FF2B5EF4-FFF2-40B4-BE49-F238E27FC236}">
                      <a16:creationId xmlns:a16="http://schemas.microsoft.com/office/drawing/2014/main" id="{7A77E92B-EA61-466C-A937-0395CE880CA7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</p:grpSp>
      </p:grpSp>
      <p:grpSp>
        <p:nvGrpSpPr>
          <p:cNvPr id="209" name="그룹 208">
            <a:extLst>
              <a:ext uri="{FF2B5EF4-FFF2-40B4-BE49-F238E27FC236}">
                <a16:creationId xmlns:a16="http://schemas.microsoft.com/office/drawing/2014/main" id="{1F2ABB39-73D7-4416-B539-59498DC52B1A}"/>
              </a:ext>
            </a:extLst>
          </p:cNvPr>
          <p:cNvGrpSpPr/>
          <p:nvPr/>
        </p:nvGrpSpPr>
        <p:grpSpPr>
          <a:xfrm rot="176877">
            <a:off x="5677486" y="3448770"/>
            <a:ext cx="706813" cy="704192"/>
            <a:chOff x="670041" y="1634361"/>
            <a:chExt cx="706813" cy="704192"/>
          </a:xfrm>
          <a:scene3d>
            <a:camera prst="orthographicFront">
              <a:rot lat="19499998" lon="3299985" rev="0"/>
            </a:camera>
            <a:lightRig rig="threePt" dir="t"/>
          </a:scene3d>
        </p:grpSpPr>
        <p:sp>
          <p:nvSpPr>
            <p:cNvPr id="210" name="직사각형 209">
              <a:extLst>
                <a:ext uri="{FF2B5EF4-FFF2-40B4-BE49-F238E27FC236}">
                  <a16:creationId xmlns:a16="http://schemas.microsoft.com/office/drawing/2014/main" id="{00E58F1C-89A0-44AD-9BEE-7C44617635EC}"/>
                </a:ext>
              </a:extLst>
            </p:cNvPr>
            <p:cNvSpPr/>
            <p:nvPr/>
          </p:nvSpPr>
          <p:spPr>
            <a:xfrm>
              <a:off x="672662" y="1634361"/>
              <a:ext cx="352096" cy="352096"/>
            </a:xfrm>
            <a:prstGeom prst="rect">
              <a:avLst/>
            </a:prstGeom>
            <a:solidFill>
              <a:srgbClr val="FF66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1" name="직사각형 210">
              <a:extLst>
                <a:ext uri="{FF2B5EF4-FFF2-40B4-BE49-F238E27FC236}">
                  <a16:creationId xmlns:a16="http://schemas.microsoft.com/office/drawing/2014/main" id="{6FC50AEF-31A5-4229-AD74-A3241D3040C9}"/>
                </a:ext>
              </a:extLst>
            </p:cNvPr>
            <p:cNvSpPr/>
            <p:nvPr/>
          </p:nvSpPr>
          <p:spPr>
            <a:xfrm>
              <a:off x="1024758" y="1634361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3" name="직사각형 212">
              <a:extLst>
                <a:ext uri="{FF2B5EF4-FFF2-40B4-BE49-F238E27FC236}">
                  <a16:creationId xmlns:a16="http://schemas.microsoft.com/office/drawing/2014/main" id="{EB8EF42C-1A98-4DAB-B0DC-3F8D9C8DBD49}"/>
                </a:ext>
              </a:extLst>
            </p:cNvPr>
            <p:cNvSpPr/>
            <p:nvPr/>
          </p:nvSpPr>
          <p:spPr>
            <a:xfrm>
              <a:off x="670041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4" name="직사각형 213">
              <a:extLst>
                <a:ext uri="{FF2B5EF4-FFF2-40B4-BE49-F238E27FC236}">
                  <a16:creationId xmlns:a16="http://schemas.microsoft.com/office/drawing/2014/main" id="{3A900A5F-EEDC-4CD4-B36B-DA9BFDA60654}"/>
                </a:ext>
              </a:extLst>
            </p:cNvPr>
            <p:cNvSpPr/>
            <p:nvPr/>
          </p:nvSpPr>
          <p:spPr>
            <a:xfrm>
              <a:off x="1022137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F635CBB9-0485-4723-AD05-29520AD62748}"/>
              </a:ext>
            </a:extLst>
          </p:cNvPr>
          <p:cNvCxnSpPr>
            <a:cxnSpLocks/>
          </p:cNvCxnSpPr>
          <p:nvPr/>
        </p:nvCxnSpPr>
        <p:spPr>
          <a:xfrm>
            <a:off x="2865860" y="3167749"/>
            <a:ext cx="2987091" cy="486324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직선 연결선 220">
            <a:extLst>
              <a:ext uri="{FF2B5EF4-FFF2-40B4-BE49-F238E27FC236}">
                <a16:creationId xmlns:a16="http://schemas.microsoft.com/office/drawing/2014/main" id="{D7360DE4-2B06-40B7-B913-18CBCC9B93BA}"/>
              </a:ext>
            </a:extLst>
          </p:cNvPr>
          <p:cNvCxnSpPr>
            <a:cxnSpLocks/>
          </p:cNvCxnSpPr>
          <p:nvPr/>
        </p:nvCxnSpPr>
        <p:spPr>
          <a:xfrm flipV="1">
            <a:off x="2780331" y="3936721"/>
            <a:ext cx="3009345" cy="138906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직선 연결선 225">
            <a:extLst>
              <a:ext uri="{FF2B5EF4-FFF2-40B4-BE49-F238E27FC236}">
                <a16:creationId xmlns:a16="http://schemas.microsoft.com/office/drawing/2014/main" id="{8B930D8D-CF38-4EB4-BACD-1C9B51D31C9E}"/>
              </a:ext>
            </a:extLst>
          </p:cNvPr>
          <p:cNvCxnSpPr>
            <a:cxnSpLocks/>
          </p:cNvCxnSpPr>
          <p:nvPr/>
        </p:nvCxnSpPr>
        <p:spPr>
          <a:xfrm>
            <a:off x="3419005" y="2739653"/>
            <a:ext cx="2613498" cy="758757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2" name="TextBox 231">
            <a:extLst>
              <a:ext uri="{FF2B5EF4-FFF2-40B4-BE49-F238E27FC236}">
                <a16:creationId xmlns:a16="http://schemas.microsoft.com/office/drawing/2014/main" id="{FB4DBCB1-D413-4694-9B77-2B7D7C7C83F7}"/>
              </a:ext>
            </a:extLst>
          </p:cNvPr>
          <p:cNvSpPr txBox="1"/>
          <p:nvPr/>
        </p:nvSpPr>
        <p:spPr>
          <a:xfrm>
            <a:off x="837663" y="1012344"/>
            <a:ext cx="2682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8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층에서 일어나는 일</a:t>
            </a: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73B7E0A8-EC39-428A-8980-957A66DCBDC6}"/>
              </a:ext>
            </a:extLst>
          </p:cNvPr>
          <p:cNvSpPr txBox="1"/>
          <p:nvPr/>
        </p:nvSpPr>
        <p:spPr>
          <a:xfrm>
            <a:off x="1996628" y="2497840"/>
            <a:ext cx="6832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4x4x3</a:t>
            </a:r>
          </a:p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이미지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50A62F74-1543-4FFB-9ED2-A85ECC9BA814}"/>
              </a:ext>
            </a:extLst>
          </p:cNvPr>
          <p:cNvSpPr txBox="1"/>
          <p:nvPr/>
        </p:nvSpPr>
        <p:spPr>
          <a:xfrm>
            <a:off x="3604880" y="2472483"/>
            <a:ext cx="2808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A17357F0-9388-4F25-BAA8-738FF1DA22E1}"/>
              </a:ext>
            </a:extLst>
          </p:cNvPr>
          <p:cNvSpPr txBox="1"/>
          <p:nvPr/>
        </p:nvSpPr>
        <p:spPr>
          <a:xfrm>
            <a:off x="3502097" y="2399766"/>
            <a:ext cx="295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8A83A409-DEF2-407B-9252-A62A306C1B72}"/>
              </a:ext>
            </a:extLst>
          </p:cNvPr>
          <p:cNvSpPr txBox="1"/>
          <p:nvPr/>
        </p:nvSpPr>
        <p:spPr>
          <a:xfrm>
            <a:off x="3401125" y="2334916"/>
            <a:ext cx="2824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BD06FA64-9076-4A6C-B861-1EA1290B6B59}"/>
              </a:ext>
            </a:extLst>
          </p:cNvPr>
          <p:cNvSpPr txBox="1"/>
          <p:nvPr/>
        </p:nvSpPr>
        <p:spPr>
          <a:xfrm>
            <a:off x="4796860" y="2536395"/>
            <a:ext cx="6832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3x3x3</a:t>
            </a:r>
          </a:p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커널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FD9D2970-8318-49B9-BF1F-E8336FA8D21F}"/>
              </a:ext>
            </a:extLst>
          </p:cNvPr>
          <p:cNvSpPr txBox="1"/>
          <p:nvPr/>
        </p:nvSpPr>
        <p:spPr>
          <a:xfrm>
            <a:off x="6001223" y="3062424"/>
            <a:ext cx="7280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특성 맵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80" name="사각형: 둥근 모서리 7179">
            <a:extLst>
              <a:ext uri="{FF2B5EF4-FFF2-40B4-BE49-F238E27FC236}">
                <a16:creationId xmlns:a16="http://schemas.microsoft.com/office/drawing/2014/main" id="{1C745B6A-19ED-4CD6-ADA2-2A4B1AD6131F}"/>
              </a:ext>
            </a:extLst>
          </p:cNvPr>
          <p:cNvSpPr/>
          <p:nvPr/>
        </p:nvSpPr>
        <p:spPr>
          <a:xfrm>
            <a:off x="3960194" y="4370934"/>
            <a:ext cx="4202349" cy="401637"/>
          </a:xfrm>
          <a:prstGeom prst="roundRect">
            <a:avLst/>
          </a:prstGeom>
          <a:noFill/>
          <a:ln w="12700"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밸리드</a:t>
            </a:r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sz="12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패팅</a:t>
            </a:r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2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스트라이드</a:t>
            </a:r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일 경우 </a:t>
            </a:r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</a:t>
            </a:r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번의 </a:t>
            </a:r>
            <a:r>
              <a:rPr lang="ko-KR" altLang="en-US" sz="12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합성곱이</a:t>
            </a:r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수행된다</a:t>
            </a:r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182" name="연결선: 꺾임 7181">
            <a:extLst>
              <a:ext uri="{FF2B5EF4-FFF2-40B4-BE49-F238E27FC236}">
                <a16:creationId xmlns:a16="http://schemas.microsoft.com/office/drawing/2014/main" id="{496A65F2-6990-4289-9901-DED366547233}"/>
              </a:ext>
            </a:extLst>
          </p:cNvPr>
          <p:cNvCxnSpPr>
            <a:cxnSpLocks/>
            <a:stCxn id="7180" idx="1"/>
          </p:cNvCxnSpPr>
          <p:nvPr/>
        </p:nvCxnSpPr>
        <p:spPr>
          <a:xfrm rot="10800000">
            <a:off x="3519808" y="4036607"/>
            <a:ext cx="440387" cy="535146"/>
          </a:xfrm>
          <a:prstGeom prst="bentConnector2">
            <a:avLst/>
          </a:prstGeom>
          <a:ln w="12700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7901725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1C7A1D00-C719-4779-B352-708520ADFEE8}"/>
              </a:ext>
            </a:extLst>
          </p:cNvPr>
          <p:cNvGrpSpPr/>
          <p:nvPr/>
        </p:nvGrpSpPr>
        <p:grpSpPr>
          <a:xfrm>
            <a:off x="2397987" y="2673763"/>
            <a:ext cx="1565758" cy="1538015"/>
            <a:chOff x="678080" y="1626723"/>
            <a:chExt cx="1565758" cy="1538015"/>
          </a:xfrm>
          <a:scene3d>
            <a:camera prst="orthographicFront">
              <a:rot lat="19499998" lon="3299985" rev="0"/>
            </a:camera>
            <a:lightRig rig="threePt" dir="t"/>
          </a:scene3d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946B4A81-42AC-4B82-9714-CBC93566CB80}"/>
                </a:ext>
              </a:extLst>
            </p:cNvPr>
            <p:cNvGrpSpPr/>
            <p:nvPr/>
          </p:nvGrpSpPr>
          <p:grpSpPr>
            <a:xfrm rot="176877">
              <a:off x="678080" y="1626723"/>
              <a:ext cx="1411005" cy="1408384"/>
              <a:chOff x="670041" y="1634360"/>
              <a:chExt cx="1411005" cy="1408384"/>
            </a:xfrm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E6119513-C1ED-4A64-AE25-F3EC72FD1176}"/>
                  </a:ext>
                </a:extLst>
              </p:cNvPr>
              <p:cNvSpPr/>
              <p:nvPr/>
            </p:nvSpPr>
            <p:spPr>
              <a:xfrm>
                <a:off x="672662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656E118A-49D9-4CC5-BA13-33492CF56C35}"/>
                  </a:ext>
                </a:extLst>
              </p:cNvPr>
              <p:cNvSpPr/>
              <p:nvPr/>
            </p:nvSpPr>
            <p:spPr>
              <a:xfrm>
                <a:off x="1024758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341C93D3-8922-4B70-92AB-D9E6080BD1E6}"/>
                  </a:ext>
                </a:extLst>
              </p:cNvPr>
              <p:cNvSpPr/>
              <p:nvPr/>
            </p:nvSpPr>
            <p:spPr>
              <a:xfrm>
                <a:off x="1376854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0AC612B3-8308-4F41-8AAA-F6052170FAD3}"/>
                  </a:ext>
                </a:extLst>
              </p:cNvPr>
              <p:cNvSpPr/>
              <p:nvPr/>
            </p:nvSpPr>
            <p:spPr>
              <a:xfrm>
                <a:off x="1728950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29131FF0-ADC9-4B74-9BAA-4D3E5E285AB2}"/>
                  </a:ext>
                </a:extLst>
              </p:cNvPr>
              <p:cNvSpPr/>
              <p:nvPr/>
            </p:nvSpPr>
            <p:spPr>
              <a:xfrm>
                <a:off x="670041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AF84F65B-D08F-4D12-86F5-56505B5A6BE5}"/>
                  </a:ext>
                </a:extLst>
              </p:cNvPr>
              <p:cNvSpPr/>
              <p:nvPr/>
            </p:nvSpPr>
            <p:spPr>
              <a:xfrm>
                <a:off x="1022137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2E4C70CA-3ACB-4503-B7AA-FF4703391FB0}"/>
                  </a:ext>
                </a:extLst>
              </p:cNvPr>
              <p:cNvSpPr/>
              <p:nvPr/>
            </p:nvSpPr>
            <p:spPr>
              <a:xfrm>
                <a:off x="1374233" y="1986455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23C06501-2B6C-4CB8-A52A-FAB81F461DFC}"/>
                  </a:ext>
                </a:extLst>
              </p:cNvPr>
              <p:cNvSpPr/>
              <p:nvPr/>
            </p:nvSpPr>
            <p:spPr>
              <a:xfrm>
                <a:off x="1726329" y="1986455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71F7FF9E-2867-480A-ACB1-3D41C88C1B31}"/>
                  </a:ext>
                </a:extLst>
              </p:cNvPr>
              <p:cNvSpPr/>
              <p:nvPr/>
            </p:nvSpPr>
            <p:spPr>
              <a:xfrm>
                <a:off x="670041" y="2338552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18DFAA8F-3ADE-436F-B34F-8AA20A5E77C6}"/>
                  </a:ext>
                </a:extLst>
              </p:cNvPr>
              <p:cNvSpPr/>
              <p:nvPr/>
            </p:nvSpPr>
            <p:spPr>
              <a:xfrm>
                <a:off x="1022137" y="2338552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6C898345-10C1-4E2B-ADFF-CEAAD1A29822}"/>
                  </a:ext>
                </a:extLst>
              </p:cNvPr>
              <p:cNvSpPr/>
              <p:nvPr/>
            </p:nvSpPr>
            <p:spPr>
              <a:xfrm>
                <a:off x="1374233" y="2338552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500CF345-B656-49F4-89A2-E464E8BD0B02}"/>
                  </a:ext>
                </a:extLst>
              </p:cNvPr>
              <p:cNvSpPr/>
              <p:nvPr/>
            </p:nvSpPr>
            <p:spPr>
              <a:xfrm>
                <a:off x="1726329" y="233855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id="{F8B0CA91-5C4A-41C4-A7FD-AC64969D19B1}"/>
                  </a:ext>
                </a:extLst>
              </p:cNvPr>
              <p:cNvSpPr/>
              <p:nvPr/>
            </p:nvSpPr>
            <p:spPr>
              <a:xfrm>
                <a:off x="670041" y="2690648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3C374C9C-3EC9-425E-B886-79FADD40ADFC}"/>
                  </a:ext>
                </a:extLst>
              </p:cNvPr>
              <p:cNvSpPr/>
              <p:nvPr/>
            </p:nvSpPr>
            <p:spPr>
              <a:xfrm>
                <a:off x="1022137" y="2690648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1238390B-9F99-4A08-9371-94CDCCE442EF}"/>
                  </a:ext>
                </a:extLst>
              </p:cNvPr>
              <p:cNvSpPr/>
              <p:nvPr/>
            </p:nvSpPr>
            <p:spPr>
              <a:xfrm>
                <a:off x="1374233" y="2690648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2" name="직사각형 61">
                <a:extLst>
                  <a:ext uri="{FF2B5EF4-FFF2-40B4-BE49-F238E27FC236}">
                    <a16:creationId xmlns:a16="http://schemas.microsoft.com/office/drawing/2014/main" id="{C43490A2-731F-4784-AF96-39D08C058D51}"/>
                  </a:ext>
                </a:extLst>
              </p:cNvPr>
              <p:cNvSpPr/>
              <p:nvPr/>
            </p:nvSpPr>
            <p:spPr>
              <a:xfrm>
                <a:off x="1726329" y="269064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CF138335-8F27-4DB2-A43A-5E28ABF58B02}"/>
                </a:ext>
              </a:extLst>
            </p:cNvPr>
            <p:cNvGrpSpPr/>
            <p:nvPr/>
          </p:nvGrpSpPr>
          <p:grpSpPr>
            <a:xfrm rot="176877">
              <a:off x="744076" y="1688846"/>
              <a:ext cx="1411005" cy="1408384"/>
              <a:chOff x="670041" y="1634360"/>
              <a:chExt cx="1411005" cy="1408384"/>
            </a:xfrm>
          </p:grpSpPr>
          <p:sp>
            <p:nvSpPr>
              <p:cNvPr id="64" name="직사각형 63">
                <a:extLst>
                  <a:ext uri="{FF2B5EF4-FFF2-40B4-BE49-F238E27FC236}">
                    <a16:creationId xmlns:a16="http://schemas.microsoft.com/office/drawing/2014/main" id="{D7FA235D-C5BD-4B64-8217-1CF547460FB1}"/>
                  </a:ext>
                </a:extLst>
              </p:cNvPr>
              <p:cNvSpPr/>
              <p:nvPr/>
            </p:nvSpPr>
            <p:spPr>
              <a:xfrm>
                <a:off x="672662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12D8D38F-720C-45F5-B06F-3DDD0C0EB643}"/>
                  </a:ext>
                </a:extLst>
              </p:cNvPr>
              <p:cNvSpPr/>
              <p:nvPr/>
            </p:nvSpPr>
            <p:spPr>
              <a:xfrm>
                <a:off x="1024758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16394EAB-CD01-4F4A-916C-646A7BECEC78}"/>
                  </a:ext>
                </a:extLst>
              </p:cNvPr>
              <p:cNvSpPr/>
              <p:nvPr/>
            </p:nvSpPr>
            <p:spPr>
              <a:xfrm>
                <a:off x="1376854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7" name="직사각형 66">
                <a:extLst>
                  <a:ext uri="{FF2B5EF4-FFF2-40B4-BE49-F238E27FC236}">
                    <a16:creationId xmlns:a16="http://schemas.microsoft.com/office/drawing/2014/main" id="{09A9B5ED-A9F7-43BE-969F-5ACE4C969372}"/>
                  </a:ext>
                </a:extLst>
              </p:cNvPr>
              <p:cNvSpPr/>
              <p:nvPr/>
            </p:nvSpPr>
            <p:spPr>
              <a:xfrm>
                <a:off x="1728950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8" name="직사각형 67">
                <a:extLst>
                  <a:ext uri="{FF2B5EF4-FFF2-40B4-BE49-F238E27FC236}">
                    <a16:creationId xmlns:a16="http://schemas.microsoft.com/office/drawing/2014/main" id="{4C6AD206-EA01-44D3-BEC9-C792E3C794ED}"/>
                  </a:ext>
                </a:extLst>
              </p:cNvPr>
              <p:cNvSpPr/>
              <p:nvPr/>
            </p:nvSpPr>
            <p:spPr>
              <a:xfrm>
                <a:off x="670041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9" name="직사각형 68">
                <a:extLst>
                  <a:ext uri="{FF2B5EF4-FFF2-40B4-BE49-F238E27FC236}">
                    <a16:creationId xmlns:a16="http://schemas.microsoft.com/office/drawing/2014/main" id="{F6C27DBA-B815-4064-ACEF-16681B476E94}"/>
                  </a:ext>
                </a:extLst>
              </p:cNvPr>
              <p:cNvSpPr/>
              <p:nvPr/>
            </p:nvSpPr>
            <p:spPr>
              <a:xfrm>
                <a:off x="1022137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1891A448-3AB4-4CB7-88A3-2560205C00DD}"/>
                  </a:ext>
                </a:extLst>
              </p:cNvPr>
              <p:cNvSpPr/>
              <p:nvPr/>
            </p:nvSpPr>
            <p:spPr>
              <a:xfrm>
                <a:off x="1374233" y="1986455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7F4969F5-C4C6-4FC3-A9EB-BBB2184E3E7C}"/>
                  </a:ext>
                </a:extLst>
              </p:cNvPr>
              <p:cNvSpPr/>
              <p:nvPr/>
            </p:nvSpPr>
            <p:spPr>
              <a:xfrm>
                <a:off x="1726329" y="1986455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2" name="직사각형 71">
                <a:extLst>
                  <a:ext uri="{FF2B5EF4-FFF2-40B4-BE49-F238E27FC236}">
                    <a16:creationId xmlns:a16="http://schemas.microsoft.com/office/drawing/2014/main" id="{73A38C91-AB25-43B9-BF21-C4CCD4309AE2}"/>
                  </a:ext>
                </a:extLst>
              </p:cNvPr>
              <p:cNvSpPr/>
              <p:nvPr/>
            </p:nvSpPr>
            <p:spPr>
              <a:xfrm>
                <a:off x="670041" y="2338552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3" name="직사각형 72">
                <a:extLst>
                  <a:ext uri="{FF2B5EF4-FFF2-40B4-BE49-F238E27FC236}">
                    <a16:creationId xmlns:a16="http://schemas.microsoft.com/office/drawing/2014/main" id="{833ACB3C-03DF-465B-B793-4A6E74D125E4}"/>
                  </a:ext>
                </a:extLst>
              </p:cNvPr>
              <p:cNvSpPr/>
              <p:nvPr/>
            </p:nvSpPr>
            <p:spPr>
              <a:xfrm>
                <a:off x="1022137" y="2338552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4" name="직사각형 73">
                <a:extLst>
                  <a:ext uri="{FF2B5EF4-FFF2-40B4-BE49-F238E27FC236}">
                    <a16:creationId xmlns:a16="http://schemas.microsoft.com/office/drawing/2014/main" id="{4B8D7ADE-CD6B-4BD1-B150-250A29DA28E0}"/>
                  </a:ext>
                </a:extLst>
              </p:cNvPr>
              <p:cNvSpPr/>
              <p:nvPr/>
            </p:nvSpPr>
            <p:spPr>
              <a:xfrm>
                <a:off x="1374233" y="2338552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81BFA4CA-0BB9-42C5-BDA3-CC7340B2FEEF}"/>
                  </a:ext>
                </a:extLst>
              </p:cNvPr>
              <p:cNvSpPr/>
              <p:nvPr/>
            </p:nvSpPr>
            <p:spPr>
              <a:xfrm>
                <a:off x="1726329" y="233855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6" name="직사각형 75">
                <a:extLst>
                  <a:ext uri="{FF2B5EF4-FFF2-40B4-BE49-F238E27FC236}">
                    <a16:creationId xmlns:a16="http://schemas.microsoft.com/office/drawing/2014/main" id="{7D8E6B27-FF66-46E9-82CF-9D6D18E30620}"/>
                  </a:ext>
                </a:extLst>
              </p:cNvPr>
              <p:cNvSpPr/>
              <p:nvPr/>
            </p:nvSpPr>
            <p:spPr>
              <a:xfrm>
                <a:off x="670041" y="2690648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7" name="직사각형 76">
                <a:extLst>
                  <a:ext uri="{FF2B5EF4-FFF2-40B4-BE49-F238E27FC236}">
                    <a16:creationId xmlns:a16="http://schemas.microsoft.com/office/drawing/2014/main" id="{8CF3A8B5-CE76-46C9-AEDE-437884E98C6A}"/>
                  </a:ext>
                </a:extLst>
              </p:cNvPr>
              <p:cNvSpPr/>
              <p:nvPr/>
            </p:nvSpPr>
            <p:spPr>
              <a:xfrm>
                <a:off x="1022137" y="2690648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8" name="직사각형 77">
                <a:extLst>
                  <a:ext uri="{FF2B5EF4-FFF2-40B4-BE49-F238E27FC236}">
                    <a16:creationId xmlns:a16="http://schemas.microsoft.com/office/drawing/2014/main" id="{51EE7D38-99BA-44A2-BC73-16D6A0293ACD}"/>
                  </a:ext>
                </a:extLst>
              </p:cNvPr>
              <p:cNvSpPr/>
              <p:nvPr/>
            </p:nvSpPr>
            <p:spPr>
              <a:xfrm>
                <a:off x="1374233" y="2690648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9" name="직사각형 78">
                <a:extLst>
                  <a:ext uri="{FF2B5EF4-FFF2-40B4-BE49-F238E27FC236}">
                    <a16:creationId xmlns:a16="http://schemas.microsoft.com/office/drawing/2014/main" id="{601E743D-4FBA-4F77-8D61-5E8ED65CD4CC}"/>
                  </a:ext>
                </a:extLst>
              </p:cNvPr>
              <p:cNvSpPr/>
              <p:nvPr/>
            </p:nvSpPr>
            <p:spPr>
              <a:xfrm>
                <a:off x="1726329" y="269064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4F821316-222F-468D-8A45-E3D6EB78C84B}"/>
                </a:ext>
              </a:extLst>
            </p:cNvPr>
            <p:cNvGrpSpPr/>
            <p:nvPr/>
          </p:nvGrpSpPr>
          <p:grpSpPr>
            <a:xfrm rot="176877">
              <a:off x="832833" y="1756354"/>
              <a:ext cx="1411005" cy="1408384"/>
              <a:chOff x="670041" y="1634361"/>
              <a:chExt cx="1411005" cy="1408384"/>
            </a:xfrm>
          </p:grpSpPr>
          <p:sp>
            <p:nvSpPr>
              <p:cNvPr id="81" name="직사각형 80">
                <a:extLst>
                  <a:ext uri="{FF2B5EF4-FFF2-40B4-BE49-F238E27FC236}">
                    <a16:creationId xmlns:a16="http://schemas.microsoft.com/office/drawing/2014/main" id="{E76992AE-D489-4F34-89BD-6C4EA38B4F2D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2" name="직사각형 81">
                <a:extLst>
                  <a:ext uri="{FF2B5EF4-FFF2-40B4-BE49-F238E27FC236}">
                    <a16:creationId xmlns:a16="http://schemas.microsoft.com/office/drawing/2014/main" id="{A1C8B4DB-4BA6-4BEB-AFBD-6C786773D1B7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3" name="직사각형 82">
                <a:extLst>
                  <a:ext uri="{FF2B5EF4-FFF2-40B4-BE49-F238E27FC236}">
                    <a16:creationId xmlns:a16="http://schemas.microsoft.com/office/drawing/2014/main" id="{582FD42C-3FA9-425F-BC19-FBF0277C4FAA}"/>
                  </a:ext>
                </a:extLst>
              </p:cNvPr>
              <p:cNvSpPr/>
              <p:nvPr/>
            </p:nvSpPr>
            <p:spPr>
              <a:xfrm>
                <a:off x="1376854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4" name="직사각형 83">
                <a:extLst>
                  <a:ext uri="{FF2B5EF4-FFF2-40B4-BE49-F238E27FC236}">
                    <a16:creationId xmlns:a16="http://schemas.microsoft.com/office/drawing/2014/main" id="{C92A5756-9EE0-4CA5-BC8D-F2F0D72EB4CF}"/>
                  </a:ext>
                </a:extLst>
              </p:cNvPr>
              <p:cNvSpPr/>
              <p:nvPr/>
            </p:nvSpPr>
            <p:spPr>
              <a:xfrm>
                <a:off x="1728950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5" name="직사각형 84">
                <a:extLst>
                  <a:ext uri="{FF2B5EF4-FFF2-40B4-BE49-F238E27FC236}">
                    <a16:creationId xmlns:a16="http://schemas.microsoft.com/office/drawing/2014/main" id="{9A6996B6-A963-4ED8-ABA5-B0A5783F9BA5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CD0CCACA-35E4-42EB-98DF-C114C7CE6C7F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761E0F54-0DF1-45BA-96F1-2DE7301C223B}"/>
                  </a:ext>
                </a:extLst>
              </p:cNvPr>
              <p:cNvSpPr/>
              <p:nvPr/>
            </p:nvSpPr>
            <p:spPr>
              <a:xfrm>
                <a:off x="1374233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4CC03D2C-BA00-44BB-BD93-477B41520C3F}"/>
                  </a:ext>
                </a:extLst>
              </p:cNvPr>
              <p:cNvSpPr/>
              <p:nvPr/>
            </p:nvSpPr>
            <p:spPr>
              <a:xfrm>
                <a:off x="1726329" y="1986455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FEC9B159-4B8B-4552-B439-F1700F1F5A96}"/>
                  </a:ext>
                </a:extLst>
              </p:cNvPr>
              <p:cNvSpPr/>
              <p:nvPr/>
            </p:nvSpPr>
            <p:spPr>
              <a:xfrm>
                <a:off x="670041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F3F40FFB-CFF1-4FD6-ABD8-C537B6421DE2}"/>
                  </a:ext>
                </a:extLst>
              </p:cNvPr>
              <p:cNvSpPr/>
              <p:nvPr/>
            </p:nvSpPr>
            <p:spPr>
              <a:xfrm>
                <a:off x="1022137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1" name="직사각형 90">
                <a:extLst>
                  <a:ext uri="{FF2B5EF4-FFF2-40B4-BE49-F238E27FC236}">
                    <a16:creationId xmlns:a16="http://schemas.microsoft.com/office/drawing/2014/main" id="{B7EBA386-CBF0-4283-85DC-9AFB56C5B618}"/>
                  </a:ext>
                </a:extLst>
              </p:cNvPr>
              <p:cNvSpPr/>
              <p:nvPr/>
            </p:nvSpPr>
            <p:spPr>
              <a:xfrm>
                <a:off x="1374233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2" name="직사각형 91">
                <a:extLst>
                  <a:ext uri="{FF2B5EF4-FFF2-40B4-BE49-F238E27FC236}">
                    <a16:creationId xmlns:a16="http://schemas.microsoft.com/office/drawing/2014/main" id="{C86FDABC-BFDD-47ED-96F9-4795E550A3A0}"/>
                  </a:ext>
                </a:extLst>
              </p:cNvPr>
              <p:cNvSpPr/>
              <p:nvPr/>
            </p:nvSpPr>
            <p:spPr>
              <a:xfrm>
                <a:off x="1726329" y="233855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3" name="직사각형 92">
                <a:extLst>
                  <a:ext uri="{FF2B5EF4-FFF2-40B4-BE49-F238E27FC236}">
                    <a16:creationId xmlns:a16="http://schemas.microsoft.com/office/drawing/2014/main" id="{949620A3-BBB5-416D-867B-3C982BBD546A}"/>
                  </a:ext>
                </a:extLst>
              </p:cNvPr>
              <p:cNvSpPr/>
              <p:nvPr/>
            </p:nvSpPr>
            <p:spPr>
              <a:xfrm>
                <a:off x="670041" y="2690649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4" name="직사각형 93">
                <a:extLst>
                  <a:ext uri="{FF2B5EF4-FFF2-40B4-BE49-F238E27FC236}">
                    <a16:creationId xmlns:a16="http://schemas.microsoft.com/office/drawing/2014/main" id="{67BBEDDE-8792-44D8-876C-A60363B0EE94}"/>
                  </a:ext>
                </a:extLst>
              </p:cNvPr>
              <p:cNvSpPr/>
              <p:nvPr/>
            </p:nvSpPr>
            <p:spPr>
              <a:xfrm>
                <a:off x="1022137" y="2690649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5" name="직사각형 94">
                <a:extLst>
                  <a:ext uri="{FF2B5EF4-FFF2-40B4-BE49-F238E27FC236}">
                    <a16:creationId xmlns:a16="http://schemas.microsoft.com/office/drawing/2014/main" id="{99FF1678-9922-4E67-A8D4-F05E6DC9217A}"/>
                  </a:ext>
                </a:extLst>
              </p:cNvPr>
              <p:cNvSpPr/>
              <p:nvPr/>
            </p:nvSpPr>
            <p:spPr>
              <a:xfrm>
                <a:off x="1374233" y="2690649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6" name="직사각형 95">
                <a:extLst>
                  <a:ext uri="{FF2B5EF4-FFF2-40B4-BE49-F238E27FC236}">
                    <a16:creationId xmlns:a16="http://schemas.microsoft.com/office/drawing/2014/main" id="{3EBC5809-3F88-4EFF-8CED-8B8216B0FD10}"/>
                  </a:ext>
                </a:extLst>
              </p:cNvPr>
              <p:cNvSpPr/>
              <p:nvPr/>
            </p:nvSpPr>
            <p:spPr>
              <a:xfrm>
                <a:off x="1726329" y="269064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cxnSp>
        <p:nvCxnSpPr>
          <p:cNvPr id="229" name="직선 연결선 228">
            <a:extLst>
              <a:ext uri="{FF2B5EF4-FFF2-40B4-BE49-F238E27FC236}">
                <a16:creationId xmlns:a16="http://schemas.microsoft.com/office/drawing/2014/main" id="{B5FEB733-E46D-4FFD-8086-09F155458842}"/>
              </a:ext>
            </a:extLst>
          </p:cNvPr>
          <p:cNvCxnSpPr>
            <a:cxnSpLocks/>
          </p:cNvCxnSpPr>
          <p:nvPr/>
        </p:nvCxnSpPr>
        <p:spPr>
          <a:xfrm>
            <a:off x="3386579" y="3602172"/>
            <a:ext cx="2663730" cy="193304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활성화 함수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grpSp>
        <p:nvGrpSpPr>
          <p:cNvPr id="7175" name="그룹 7174">
            <a:extLst>
              <a:ext uri="{FF2B5EF4-FFF2-40B4-BE49-F238E27FC236}">
                <a16:creationId xmlns:a16="http://schemas.microsoft.com/office/drawing/2014/main" id="{9BD55A6A-950C-4D91-A0C9-E89445DE9047}"/>
              </a:ext>
            </a:extLst>
          </p:cNvPr>
          <p:cNvGrpSpPr/>
          <p:nvPr/>
        </p:nvGrpSpPr>
        <p:grpSpPr>
          <a:xfrm>
            <a:off x="4320735" y="3192588"/>
            <a:ext cx="726366" cy="713099"/>
            <a:chOff x="2529621" y="2014598"/>
            <a:chExt cx="1180543" cy="1158980"/>
          </a:xfrm>
        </p:grpSpPr>
        <p:grpSp>
          <p:nvGrpSpPr>
            <p:cNvPr id="140" name="그룹 139">
              <a:extLst>
                <a:ext uri="{FF2B5EF4-FFF2-40B4-BE49-F238E27FC236}">
                  <a16:creationId xmlns:a16="http://schemas.microsoft.com/office/drawing/2014/main" id="{2020A29A-BB2E-4878-99BC-9A5EE4295CA4}"/>
                </a:ext>
              </a:extLst>
            </p:cNvPr>
            <p:cNvGrpSpPr/>
            <p:nvPr/>
          </p:nvGrpSpPr>
          <p:grpSpPr>
            <a:xfrm rot="176877">
              <a:off x="2529621" y="2014598"/>
              <a:ext cx="1058909" cy="1056288"/>
              <a:chOff x="670041" y="1634361"/>
              <a:chExt cx="1058909" cy="1056288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141" name="직사각형 140">
                <a:extLst>
                  <a:ext uri="{FF2B5EF4-FFF2-40B4-BE49-F238E27FC236}">
                    <a16:creationId xmlns:a16="http://schemas.microsoft.com/office/drawing/2014/main" id="{A8C662E7-0BE2-4409-882C-A5BE90BBD130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2" name="직사각형 141">
                <a:extLst>
                  <a:ext uri="{FF2B5EF4-FFF2-40B4-BE49-F238E27FC236}">
                    <a16:creationId xmlns:a16="http://schemas.microsoft.com/office/drawing/2014/main" id="{3D113AC3-2C21-40C4-B8C6-55EDCE23B491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3" name="직사각형 142">
                <a:extLst>
                  <a:ext uri="{FF2B5EF4-FFF2-40B4-BE49-F238E27FC236}">
                    <a16:creationId xmlns:a16="http://schemas.microsoft.com/office/drawing/2014/main" id="{4F662D35-B57F-4A25-B5CC-CA28A009713A}"/>
                  </a:ext>
                </a:extLst>
              </p:cNvPr>
              <p:cNvSpPr/>
              <p:nvPr/>
            </p:nvSpPr>
            <p:spPr>
              <a:xfrm>
                <a:off x="1376854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5" name="직사각형 144">
                <a:extLst>
                  <a:ext uri="{FF2B5EF4-FFF2-40B4-BE49-F238E27FC236}">
                    <a16:creationId xmlns:a16="http://schemas.microsoft.com/office/drawing/2014/main" id="{935969F6-8E1D-4784-B982-70702743156D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6" name="직사각형 145">
                <a:extLst>
                  <a:ext uri="{FF2B5EF4-FFF2-40B4-BE49-F238E27FC236}">
                    <a16:creationId xmlns:a16="http://schemas.microsoft.com/office/drawing/2014/main" id="{27BD9ABC-5E47-423B-B238-C3481AB29F8D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7" name="직사각형 146">
                <a:extLst>
                  <a:ext uri="{FF2B5EF4-FFF2-40B4-BE49-F238E27FC236}">
                    <a16:creationId xmlns:a16="http://schemas.microsoft.com/office/drawing/2014/main" id="{72999AAB-E37D-45CB-964C-7B1603700F93}"/>
                  </a:ext>
                </a:extLst>
              </p:cNvPr>
              <p:cNvSpPr/>
              <p:nvPr/>
            </p:nvSpPr>
            <p:spPr>
              <a:xfrm>
                <a:off x="1374233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9" name="직사각형 148">
                <a:extLst>
                  <a:ext uri="{FF2B5EF4-FFF2-40B4-BE49-F238E27FC236}">
                    <a16:creationId xmlns:a16="http://schemas.microsoft.com/office/drawing/2014/main" id="{BC0A0F93-57D4-458F-B16B-FA001A8FD6BA}"/>
                  </a:ext>
                </a:extLst>
              </p:cNvPr>
              <p:cNvSpPr/>
              <p:nvPr/>
            </p:nvSpPr>
            <p:spPr>
              <a:xfrm>
                <a:off x="670041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0" name="직사각형 149">
                <a:extLst>
                  <a:ext uri="{FF2B5EF4-FFF2-40B4-BE49-F238E27FC236}">
                    <a16:creationId xmlns:a16="http://schemas.microsoft.com/office/drawing/2014/main" id="{EE8E7CB4-1CE5-478D-A872-AAC215656548}"/>
                  </a:ext>
                </a:extLst>
              </p:cNvPr>
              <p:cNvSpPr/>
              <p:nvPr/>
            </p:nvSpPr>
            <p:spPr>
              <a:xfrm>
                <a:off x="1022137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1" name="직사각형 150">
                <a:extLst>
                  <a:ext uri="{FF2B5EF4-FFF2-40B4-BE49-F238E27FC236}">
                    <a16:creationId xmlns:a16="http://schemas.microsoft.com/office/drawing/2014/main" id="{E806CC26-7C32-4AD5-805B-46018FF4ED14}"/>
                  </a:ext>
                </a:extLst>
              </p:cNvPr>
              <p:cNvSpPr/>
              <p:nvPr/>
            </p:nvSpPr>
            <p:spPr>
              <a:xfrm>
                <a:off x="1374233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174" name="그룹 7173">
              <a:extLst>
                <a:ext uri="{FF2B5EF4-FFF2-40B4-BE49-F238E27FC236}">
                  <a16:creationId xmlns:a16="http://schemas.microsoft.com/office/drawing/2014/main" id="{7C0FFEC9-07D7-426C-8E29-ACB326372377}"/>
                </a:ext>
              </a:extLst>
            </p:cNvPr>
            <p:cNvGrpSpPr/>
            <p:nvPr/>
          </p:nvGrpSpPr>
          <p:grpSpPr>
            <a:xfrm>
              <a:off x="2590438" y="2065944"/>
              <a:ext cx="1119726" cy="1107634"/>
              <a:chOff x="2590438" y="2065944"/>
              <a:chExt cx="1119726" cy="1107634"/>
            </a:xfrm>
          </p:grpSpPr>
          <p:grpSp>
            <p:nvGrpSpPr>
              <p:cNvPr id="189" name="그룹 188">
                <a:extLst>
                  <a:ext uri="{FF2B5EF4-FFF2-40B4-BE49-F238E27FC236}">
                    <a16:creationId xmlns:a16="http://schemas.microsoft.com/office/drawing/2014/main" id="{D0E6EE79-16FF-4F38-A491-16845B107B8C}"/>
                  </a:ext>
                </a:extLst>
              </p:cNvPr>
              <p:cNvGrpSpPr/>
              <p:nvPr/>
            </p:nvGrpSpPr>
            <p:grpSpPr>
              <a:xfrm rot="176877">
                <a:off x="2590438" y="2065944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190" name="직사각형 189">
                  <a:extLst>
                    <a:ext uri="{FF2B5EF4-FFF2-40B4-BE49-F238E27FC236}">
                      <a16:creationId xmlns:a16="http://schemas.microsoft.com/office/drawing/2014/main" id="{7786A668-DB99-428C-8442-5A0BE140EDFD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1" name="직사각형 190">
                  <a:extLst>
                    <a:ext uri="{FF2B5EF4-FFF2-40B4-BE49-F238E27FC236}">
                      <a16:creationId xmlns:a16="http://schemas.microsoft.com/office/drawing/2014/main" id="{EEAE4578-4A3E-4EA4-9F3D-1446F3CE6113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2" name="직사각형 191">
                  <a:extLst>
                    <a:ext uri="{FF2B5EF4-FFF2-40B4-BE49-F238E27FC236}">
                      <a16:creationId xmlns:a16="http://schemas.microsoft.com/office/drawing/2014/main" id="{CB36C599-8890-451A-A3CE-2B156BEEA68C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3" name="직사각형 192">
                  <a:extLst>
                    <a:ext uri="{FF2B5EF4-FFF2-40B4-BE49-F238E27FC236}">
                      <a16:creationId xmlns:a16="http://schemas.microsoft.com/office/drawing/2014/main" id="{C3BA16F7-AE5A-4B4D-90B0-735525F749C3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4" name="직사각형 193">
                  <a:extLst>
                    <a:ext uri="{FF2B5EF4-FFF2-40B4-BE49-F238E27FC236}">
                      <a16:creationId xmlns:a16="http://schemas.microsoft.com/office/drawing/2014/main" id="{4B3B248D-A825-44C1-B6FF-441227D4160A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5" name="직사각형 194">
                  <a:extLst>
                    <a:ext uri="{FF2B5EF4-FFF2-40B4-BE49-F238E27FC236}">
                      <a16:creationId xmlns:a16="http://schemas.microsoft.com/office/drawing/2014/main" id="{8914AF07-8E03-4158-94CB-37FD52829150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6" name="직사각형 195">
                  <a:extLst>
                    <a:ext uri="{FF2B5EF4-FFF2-40B4-BE49-F238E27FC236}">
                      <a16:creationId xmlns:a16="http://schemas.microsoft.com/office/drawing/2014/main" id="{33A32E6B-9995-4D5F-B14B-75F0151EE67C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7" name="직사각형 196">
                  <a:extLst>
                    <a:ext uri="{FF2B5EF4-FFF2-40B4-BE49-F238E27FC236}">
                      <a16:creationId xmlns:a16="http://schemas.microsoft.com/office/drawing/2014/main" id="{E1842FA6-9629-4E5F-86BC-D445F6063D62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8" name="직사각형 197">
                  <a:extLst>
                    <a:ext uri="{FF2B5EF4-FFF2-40B4-BE49-F238E27FC236}">
                      <a16:creationId xmlns:a16="http://schemas.microsoft.com/office/drawing/2014/main" id="{08561B87-68D4-47D8-BB19-50467AA03BC7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199" name="그룹 198">
                <a:extLst>
                  <a:ext uri="{FF2B5EF4-FFF2-40B4-BE49-F238E27FC236}">
                    <a16:creationId xmlns:a16="http://schemas.microsoft.com/office/drawing/2014/main" id="{C9169531-76BF-483A-BAE7-21DB1B8625B1}"/>
                  </a:ext>
                </a:extLst>
              </p:cNvPr>
              <p:cNvGrpSpPr/>
              <p:nvPr/>
            </p:nvGrpSpPr>
            <p:grpSpPr>
              <a:xfrm rot="176877">
                <a:off x="2651255" y="2117290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200" name="직사각형 199">
                  <a:extLst>
                    <a:ext uri="{FF2B5EF4-FFF2-40B4-BE49-F238E27FC236}">
                      <a16:creationId xmlns:a16="http://schemas.microsoft.com/office/drawing/2014/main" id="{DEDA04E6-46A3-411E-B735-E17F0F05CA33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1" name="직사각형 200">
                  <a:extLst>
                    <a:ext uri="{FF2B5EF4-FFF2-40B4-BE49-F238E27FC236}">
                      <a16:creationId xmlns:a16="http://schemas.microsoft.com/office/drawing/2014/main" id="{87FF3FD0-5632-4176-B9CA-8CB07BB94919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2" name="직사각형 201">
                  <a:extLst>
                    <a:ext uri="{FF2B5EF4-FFF2-40B4-BE49-F238E27FC236}">
                      <a16:creationId xmlns:a16="http://schemas.microsoft.com/office/drawing/2014/main" id="{96CFE7E0-2BBA-43F9-B66E-773DDA4E56D6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3" name="직사각형 202">
                  <a:extLst>
                    <a:ext uri="{FF2B5EF4-FFF2-40B4-BE49-F238E27FC236}">
                      <a16:creationId xmlns:a16="http://schemas.microsoft.com/office/drawing/2014/main" id="{B69D1DF9-792A-4174-A060-D110BB7E2A74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4" name="직사각형 203">
                  <a:extLst>
                    <a:ext uri="{FF2B5EF4-FFF2-40B4-BE49-F238E27FC236}">
                      <a16:creationId xmlns:a16="http://schemas.microsoft.com/office/drawing/2014/main" id="{72E64379-D3F9-4DEC-90F0-82568E958EEA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5" name="직사각형 204">
                  <a:extLst>
                    <a:ext uri="{FF2B5EF4-FFF2-40B4-BE49-F238E27FC236}">
                      <a16:creationId xmlns:a16="http://schemas.microsoft.com/office/drawing/2014/main" id="{CE3FC119-30E8-4CE7-81DA-164B180EB544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6" name="직사각형 205">
                  <a:extLst>
                    <a:ext uri="{FF2B5EF4-FFF2-40B4-BE49-F238E27FC236}">
                      <a16:creationId xmlns:a16="http://schemas.microsoft.com/office/drawing/2014/main" id="{B40499C7-623F-45ED-B7F7-BFB3BAB3CFBE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7" name="직사각형 206">
                  <a:extLst>
                    <a:ext uri="{FF2B5EF4-FFF2-40B4-BE49-F238E27FC236}">
                      <a16:creationId xmlns:a16="http://schemas.microsoft.com/office/drawing/2014/main" id="{27852E18-162C-4A4D-A927-F18D30D1E3A7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8" name="직사각형 207">
                  <a:extLst>
                    <a:ext uri="{FF2B5EF4-FFF2-40B4-BE49-F238E27FC236}">
                      <a16:creationId xmlns:a16="http://schemas.microsoft.com/office/drawing/2014/main" id="{7A77E92B-EA61-466C-A937-0395CE880CA7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</p:grpSp>
      </p:grpSp>
      <p:grpSp>
        <p:nvGrpSpPr>
          <p:cNvPr id="209" name="그룹 208">
            <a:extLst>
              <a:ext uri="{FF2B5EF4-FFF2-40B4-BE49-F238E27FC236}">
                <a16:creationId xmlns:a16="http://schemas.microsoft.com/office/drawing/2014/main" id="{1F2ABB39-73D7-4416-B539-59498DC52B1A}"/>
              </a:ext>
            </a:extLst>
          </p:cNvPr>
          <p:cNvGrpSpPr/>
          <p:nvPr/>
        </p:nvGrpSpPr>
        <p:grpSpPr>
          <a:xfrm rot="176877">
            <a:off x="5677486" y="3448770"/>
            <a:ext cx="706813" cy="704192"/>
            <a:chOff x="670041" y="1634361"/>
            <a:chExt cx="706813" cy="704192"/>
          </a:xfrm>
          <a:scene3d>
            <a:camera prst="orthographicFront">
              <a:rot lat="19499998" lon="3299985" rev="0"/>
            </a:camera>
            <a:lightRig rig="threePt" dir="t"/>
          </a:scene3d>
        </p:grpSpPr>
        <p:sp>
          <p:nvSpPr>
            <p:cNvPr id="210" name="직사각형 209">
              <a:extLst>
                <a:ext uri="{FF2B5EF4-FFF2-40B4-BE49-F238E27FC236}">
                  <a16:creationId xmlns:a16="http://schemas.microsoft.com/office/drawing/2014/main" id="{00E58F1C-89A0-44AD-9BEE-7C44617635EC}"/>
                </a:ext>
              </a:extLst>
            </p:cNvPr>
            <p:cNvSpPr/>
            <p:nvPr/>
          </p:nvSpPr>
          <p:spPr>
            <a:xfrm>
              <a:off x="672662" y="1634361"/>
              <a:ext cx="352096" cy="352096"/>
            </a:xfrm>
            <a:prstGeom prst="rect">
              <a:avLst/>
            </a:prstGeom>
            <a:solidFill>
              <a:srgbClr val="FF66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1" name="직사각형 210">
              <a:extLst>
                <a:ext uri="{FF2B5EF4-FFF2-40B4-BE49-F238E27FC236}">
                  <a16:creationId xmlns:a16="http://schemas.microsoft.com/office/drawing/2014/main" id="{6FC50AEF-31A5-4229-AD74-A3241D3040C9}"/>
                </a:ext>
              </a:extLst>
            </p:cNvPr>
            <p:cNvSpPr/>
            <p:nvPr/>
          </p:nvSpPr>
          <p:spPr>
            <a:xfrm>
              <a:off x="1024758" y="1634361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3" name="직사각형 212">
              <a:extLst>
                <a:ext uri="{FF2B5EF4-FFF2-40B4-BE49-F238E27FC236}">
                  <a16:creationId xmlns:a16="http://schemas.microsoft.com/office/drawing/2014/main" id="{EB8EF42C-1A98-4DAB-B0DC-3F8D9C8DBD49}"/>
                </a:ext>
              </a:extLst>
            </p:cNvPr>
            <p:cNvSpPr/>
            <p:nvPr/>
          </p:nvSpPr>
          <p:spPr>
            <a:xfrm>
              <a:off x="670041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4" name="직사각형 213">
              <a:extLst>
                <a:ext uri="{FF2B5EF4-FFF2-40B4-BE49-F238E27FC236}">
                  <a16:creationId xmlns:a16="http://schemas.microsoft.com/office/drawing/2014/main" id="{3A900A5F-EEDC-4CD4-B36B-DA9BFDA60654}"/>
                </a:ext>
              </a:extLst>
            </p:cNvPr>
            <p:cNvSpPr/>
            <p:nvPr/>
          </p:nvSpPr>
          <p:spPr>
            <a:xfrm>
              <a:off x="1022137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F635CBB9-0485-4723-AD05-29520AD62748}"/>
              </a:ext>
            </a:extLst>
          </p:cNvPr>
          <p:cNvCxnSpPr>
            <a:cxnSpLocks/>
          </p:cNvCxnSpPr>
          <p:nvPr/>
        </p:nvCxnSpPr>
        <p:spPr>
          <a:xfrm>
            <a:off x="2865860" y="3167749"/>
            <a:ext cx="2987091" cy="486324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직선 연결선 220">
            <a:extLst>
              <a:ext uri="{FF2B5EF4-FFF2-40B4-BE49-F238E27FC236}">
                <a16:creationId xmlns:a16="http://schemas.microsoft.com/office/drawing/2014/main" id="{D7360DE4-2B06-40B7-B913-18CBCC9B93BA}"/>
              </a:ext>
            </a:extLst>
          </p:cNvPr>
          <p:cNvCxnSpPr>
            <a:cxnSpLocks/>
          </p:cNvCxnSpPr>
          <p:nvPr/>
        </p:nvCxnSpPr>
        <p:spPr>
          <a:xfrm flipV="1">
            <a:off x="2780331" y="3936721"/>
            <a:ext cx="3009345" cy="138906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직선 연결선 225">
            <a:extLst>
              <a:ext uri="{FF2B5EF4-FFF2-40B4-BE49-F238E27FC236}">
                <a16:creationId xmlns:a16="http://schemas.microsoft.com/office/drawing/2014/main" id="{8B930D8D-CF38-4EB4-BACD-1C9B51D31C9E}"/>
              </a:ext>
            </a:extLst>
          </p:cNvPr>
          <p:cNvCxnSpPr>
            <a:cxnSpLocks/>
          </p:cNvCxnSpPr>
          <p:nvPr/>
        </p:nvCxnSpPr>
        <p:spPr>
          <a:xfrm>
            <a:off x="3419005" y="2739653"/>
            <a:ext cx="2613498" cy="758757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2" name="TextBox 231">
            <a:extLst>
              <a:ext uri="{FF2B5EF4-FFF2-40B4-BE49-F238E27FC236}">
                <a16:creationId xmlns:a16="http://schemas.microsoft.com/office/drawing/2014/main" id="{FB4DBCB1-D413-4694-9B77-2B7D7C7C83F7}"/>
              </a:ext>
            </a:extLst>
          </p:cNvPr>
          <p:cNvSpPr txBox="1"/>
          <p:nvPr/>
        </p:nvSpPr>
        <p:spPr>
          <a:xfrm>
            <a:off x="837663" y="1012344"/>
            <a:ext cx="2682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8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층에서 일어나는 일</a:t>
            </a: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73B7E0A8-EC39-428A-8980-957A66DCBDC6}"/>
              </a:ext>
            </a:extLst>
          </p:cNvPr>
          <p:cNvSpPr txBox="1"/>
          <p:nvPr/>
        </p:nvSpPr>
        <p:spPr>
          <a:xfrm>
            <a:off x="1996628" y="2497840"/>
            <a:ext cx="6832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4x4x3</a:t>
            </a:r>
          </a:p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이미지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50A62F74-1543-4FFB-9ED2-A85ECC9BA814}"/>
              </a:ext>
            </a:extLst>
          </p:cNvPr>
          <p:cNvSpPr txBox="1"/>
          <p:nvPr/>
        </p:nvSpPr>
        <p:spPr>
          <a:xfrm>
            <a:off x="3604880" y="2472483"/>
            <a:ext cx="2808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A17357F0-9388-4F25-BAA8-738FF1DA22E1}"/>
              </a:ext>
            </a:extLst>
          </p:cNvPr>
          <p:cNvSpPr txBox="1"/>
          <p:nvPr/>
        </p:nvSpPr>
        <p:spPr>
          <a:xfrm>
            <a:off x="3502097" y="2399766"/>
            <a:ext cx="295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8A83A409-DEF2-407B-9252-A62A306C1B72}"/>
              </a:ext>
            </a:extLst>
          </p:cNvPr>
          <p:cNvSpPr txBox="1"/>
          <p:nvPr/>
        </p:nvSpPr>
        <p:spPr>
          <a:xfrm>
            <a:off x="3401125" y="2334916"/>
            <a:ext cx="2824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BD06FA64-9076-4A6C-B861-1EA1290B6B59}"/>
              </a:ext>
            </a:extLst>
          </p:cNvPr>
          <p:cNvSpPr txBox="1"/>
          <p:nvPr/>
        </p:nvSpPr>
        <p:spPr>
          <a:xfrm>
            <a:off x="4796860" y="2536395"/>
            <a:ext cx="8210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3x3x3</a:t>
            </a:r>
          </a:p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커널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FD9D2970-8318-49B9-BF1F-E8336FA8D21F}"/>
              </a:ext>
            </a:extLst>
          </p:cNvPr>
          <p:cNvSpPr txBox="1"/>
          <p:nvPr/>
        </p:nvSpPr>
        <p:spPr>
          <a:xfrm>
            <a:off x="6098499" y="2808542"/>
            <a:ext cx="7264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2x2x5</a:t>
            </a:r>
          </a:p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특성 맵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106" name="그룹 105">
            <a:extLst>
              <a:ext uri="{FF2B5EF4-FFF2-40B4-BE49-F238E27FC236}">
                <a16:creationId xmlns:a16="http://schemas.microsoft.com/office/drawing/2014/main" id="{8642BD8C-8AB2-48C2-948F-002541E05571}"/>
              </a:ext>
            </a:extLst>
          </p:cNvPr>
          <p:cNvGrpSpPr/>
          <p:nvPr/>
        </p:nvGrpSpPr>
        <p:grpSpPr>
          <a:xfrm rot="176877">
            <a:off x="6214851" y="3413635"/>
            <a:ext cx="706813" cy="704192"/>
            <a:chOff x="670041" y="1634361"/>
            <a:chExt cx="706813" cy="704192"/>
          </a:xfrm>
          <a:scene3d>
            <a:camera prst="orthographicFront">
              <a:rot lat="19499998" lon="3299985" rev="0"/>
            </a:camera>
            <a:lightRig rig="threePt" dir="t"/>
          </a:scene3d>
        </p:grpSpPr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6AB22C61-3754-4A12-B358-DD577D9AB1ED}"/>
                </a:ext>
              </a:extLst>
            </p:cNvPr>
            <p:cNvSpPr/>
            <p:nvPr/>
          </p:nvSpPr>
          <p:spPr>
            <a:xfrm>
              <a:off x="672662" y="1634361"/>
              <a:ext cx="352096" cy="35209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E37E2500-BFF3-4AD9-A1B6-80BDCA349238}"/>
                </a:ext>
              </a:extLst>
            </p:cNvPr>
            <p:cNvSpPr/>
            <p:nvPr/>
          </p:nvSpPr>
          <p:spPr>
            <a:xfrm>
              <a:off x="1024758" y="1634361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777C2FCD-AF30-47D7-82EF-BEA0B76895BC}"/>
                </a:ext>
              </a:extLst>
            </p:cNvPr>
            <p:cNvSpPr/>
            <p:nvPr/>
          </p:nvSpPr>
          <p:spPr>
            <a:xfrm>
              <a:off x="670041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D268D567-3476-4F41-A781-058F72A82E8B}"/>
                </a:ext>
              </a:extLst>
            </p:cNvPr>
            <p:cNvSpPr/>
            <p:nvPr/>
          </p:nvSpPr>
          <p:spPr>
            <a:xfrm>
              <a:off x="1022137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3824B06F-3396-43FB-A00E-D0BC00468B51}"/>
              </a:ext>
            </a:extLst>
          </p:cNvPr>
          <p:cNvGrpSpPr/>
          <p:nvPr/>
        </p:nvGrpSpPr>
        <p:grpSpPr>
          <a:xfrm rot="176877">
            <a:off x="6266925" y="3434073"/>
            <a:ext cx="706813" cy="704192"/>
            <a:chOff x="670041" y="1634361"/>
            <a:chExt cx="706813" cy="704192"/>
          </a:xfrm>
          <a:scene3d>
            <a:camera prst="orthographicFront">
              <a:rot lat="19499998" lon="3299985" rev="0"/>
            </a:camera>
            <a:lightRig rig="threePt" dir="t"/>
          </a:scene3d>
        </p:grpSpPr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41267328-D5BC-4889-AF53-CD8BBC5BB39B}"/>
                </a:ext>
              </a:extLst>
            </p:cNvPr>
            <p:cNvSpPr/>
            <p:nvPr/>
          </p:nvSpPr>
          <p:spPr>
            <a:xfrm>
              <a:off x="672662" y="1634361"/>
              <a:ext cx="352096" cy="35209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847079A8-3952-4EE3-9025-652567EB4C0C}"/>
                </a:ext>
              </a:extLst>
            </p:cNvPr>
            <p:cNvSpPr/>
            <p:nvPr/>
          </p:nvSpPr>
          <p:spPr>
            <a:xfrm>
              <a:off x="1024758" y="1634361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CE7323BF-2286-4CD5-9524-3B5DF284B94D}"/>
                </a:ext>
              </a:extLst>
            </p:cNvPr>
            <p:cNvSpPr/>
            <p:nvPr/>
          </p:nvSpPr>
          <p:spPr>
            <a:xfrm>
              <a:off x="670041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2827B3A3-AF07-4FCD-90A4-C7CD13B7B746}"/>
                </a:ext>
              </a:extLst>
            </p:cNvPr>
            <p:cNvSpPr/>
            <p:nvPr/>
          </p:nvSpPr>
          <p:spPr>
            <a:xfrm>
              <a:off x="1022137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F1318B11-319E-4444-ACE5-421D1BC0AC70}"/>
              </a:ext>
            </a:extLst>
          </p:cNvPr>
          <p:cNvGrpSpPr/>
          <p:nvPr/>
        </p:nvGrpSpPr>
        <p:grpSpPr>
          <a:xfrm rot="176877">
            <a:off x="6318999" y="3454511"/>
            <a:ext cx="706813" cy="704192"/>
            <a:chOff x="670041" y="1634361"/>
            <a:chExt cx="706813" cy="704192"/>
          </a:xfrm>
          <a:scene3d>
            <a:camera prst="orthographicFront">
              <a:rot lat="19499998" lon="3299985" rev="0"/>
            </a:camera>
            <a:lightRig rig="threePt" dir="t"/>
          </a:scene3d>
        </p:grpSpPr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A2DC901D-1162-4EFC-9B01-D1C7EEA95AAB}"/>
                </a:ext>
              </a:extLst>
            </p:cNvPr>
            <p:cNvSpPr/>
            <p:nvPr/>
          </p:nvSpPr>
          <p:spPr>
            <a:xfrm>
              <a:off x="672662" y="1634361"/>
              <a:ext cx="352096" cy="35209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F511A0FA-5D8A-477E-8226-F02A3CF15D63}"/>
                </a:ext>
              </a:extLst>
            </p:cNvPr>
            <p:cNvSpPr/>
            <p:nvPr/>
          </p:nvSpPr>
          <p:spPr>
            <a:xfrm>
              <a:off x="1024758" y="1634361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5E18E070-BAF0-48FA-8FE7-BE2DFE8918FD}"/>
                </a:ext>
              </a:extLst>
            </p:cNvPr>
            <p:cNvSpPr/>
            <p:nvPr/>
          </p:nvSpPr>
          <p:spPr>
            <a:xfrm>
              <a:off x="670041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348E8473-C050-4333-BFEA-28D65C43218E}"/>
                </a:ext>
              </a:extLst>
            </p:cNvPr>
            <p:cNvSpPr/>
            <p:nvPr/>
          </p:nvSpPr>
          <p:spPr>
            <a:xfrm>
              <a:off x="1022137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26" name="그룹 125">
            <a:extLst>
              <a:ext uri="{FF2B5EF4-FFF2-40B4-BE49-F238E27FC236}">
                <a16:creationId xmlns:a16="http://schemas.microsoft.com/office/drawing/2014/main" id="{71D3DE94-EF8F-4E93-A314-EEFBC4A61C74}"/>
              </a:ext>
            </a:extLst>
          </p:cNvPr>
          <p:cNvGrpSpPr/>
          <p:nvPr/>
        </p:nvGrpSpPr>
        <p:grpSpPr>
          <a:xfrm rot="176877">
            <a:off x="6371073" y="3474949"/>
            <a:ext cx="706813" cy="704192"/>
            <a:chOff x="670041" y="1634361"/>
            <a:chExt cx="706813" cy="704192"/>
          </a:xfrm>
          <a:scene3d>
            <a:camera prst="orthographicFront">
              <a:rot lat="19499998" lon="3299985" rev="0"/>
            </a:camera>
            <a:lightRig rig="threePt" dir="t"/>
          </a:scene3d>
        </p:grpSpPr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1215E208-D13E-4BDC-BD59-12ACDC330CC7}"/>
                </a:ext>
              </a:extLst>
            </p:cNvPr>
            <p:cNvSpPr/>
            <p:nvPr/>
          </p:nvSpPr>
          <p:spPr>
            <a:xfrm>
              <a:off x="672662" y="1634361"/>
              <a:ext cx="352096" cy="35209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0C0DD80E-74C3-4BDF-88A2-1B0C01597407}"/>
                </a:ext>
              </a:extLst>
            </p:cNvPr>
            <p:cNvSpPr/>
            <p:nvPr/>
          </p:nvSpPr>
          <p:spPr>
            <a:xfrm>
              <a:off x="1024758" y="1634361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26B0731B-A20B-491A-BAD3-6A255810D2DF}"/>
                </a:ext>
              </a:extLst>
            </p:cNvPr>
            <p:cNvSpPr/>
            <p:nvPr/>
          </p:nvSpPr>
          <p:spPr>
            <a:xfrm>
              <a:off x="670041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7C775548-FB77-4780-81A8-7E9F646C7C72}"/>
                </a:ext>
              </a:extLst>
            </p:cNvPr>
            <p:cNvSpPr/>
            <p:nvPr/>
          </p:nvSpPr>
          <p:spPr>
            <a:xfrm>
              <a:off x="1022137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31" name="그룹 130">
            <a:extLst>
              <a:ext uri="{FF2B5EF4-FFF2-40B4-BE49-F238E27FC236}">
                <a16:creationId xmlns:a16="http://schemas.microsoft.com/office/drawing/2014/main" id="{6A5E56BE-EFAA-48BD-A896-CE2A58CF99FC}"/>
              </a:ext>
            </a:extLst>
          </p:cNvPr>
          <p:cNvGrpSpPr/>
          <p:nvPr/>
        </p:nvGrpSpPr>
        <p:grpSpPr>
          <a:xfrm>
            <a:off x="3858564" y="4170537"/>
            <a:ext cx="726366" cy="713099"/>
            <a:chOff x="2529621" y="2014598"/>
            <a:chExt cx="1180543" cy="1158980"/>
          </a:xfrm>
        </p:grpSpPr>
        <p:grpSp>
          <p:nvGrpSpPr>
            <p:cNvPr id="132" name="그룹 131">
              <a:extLst>
                <a:ext uri="{FF2B5EF4-FFF2-40B4-BE49-F238E27FC236}">
                  <a16:creationId xmlns:a16="http://schemas.microsoft.com/office/drawing/2014/main" id="{2CB15E29-CB1E-453E-A9C3-404AE9CA39D6}"/>
                </a:ext>
              </a:extLst>
            </p:cNvPr>
            <p:cNvGrpSpPr/>
            <p:nvPr/>
          </p:nvGrpSpPr>
          <p:grpSpPr>
            <a:xfrm rot="176877">
              <a:off x="2529621" y="2014598"/>
              <a:ext cx="1058909" cy="1056288"/>
              <a:chOff x="670041" y="1634361"/>
              <a:chExt cx="1058909" cy="1056288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164" name="직사각형 163">
                <a:extLst>
                  <a:ext uri="{FF2B5EF4-FFF2-40B4-BE49-F238E27FC236}">
                    <a16:creationId xmlns:a16="http://schemas.microsoft.com/office/drawing/2014/main" id="{C9C6A043-BACD-421D-A162-916BC6EBDBB6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5" name="직사각형 164">
                <a:extLst>
                  <a:ext uri="{FF2B5EF4-FFF2-40B4-BE49-F238E27FC236}">
                    <a16:creationId xmlns:a16="http://schemas.microsoft.com/office/drawing/2014/main" id="{0775541A-ABC0-4CA2-AE5D-14EA75010E92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6" name="직사각형 165">
                <a:extLst>
                  <a:ext uri="{FF2B5EF4-FFF2-40B4-BE49-F238E27FC236}">
                    <a16:creationId xmlns:a16="http://schemas.microsoft.com/office/drawing/2014/main" id="{4CD9DFA6-CADF-45D0-A498-DA6C149A23B2}"/>
                  </a:ext>
                </a:extLst>
              </p:cNvPr>
              <p:cNvSpPr/>
              <p:nvPr/>
            </p:nvSpPr>
            <p:spPr>
              <a:xfrm>
                <a:off x="1376854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7" name="직사각형 166">
                <a:extLst>
                  <a:ext uri="{FF2B5EF4-FFF2-40B4-BE49-F238E27FC236}">
                    <a16:creationId xmlns:a16="http://schemas.microsoft.com/office/drawing/2014/main" id="{55032CB0-3338-4784-9344-1DD4E14EF87A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8" name="직사각형 167">
                <a:extLst>
                  <a:ext uri="{FF2B5EF4-FFF2-40B4-BE49-F238E27FC236}">
                    <a16:creationId xmlns:a16="http://schemas.microsoft.com/office/drawing/2014/main" id="{8314BF11-EC50-478B-8052-B04861EBA235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9" name="직사각형 168">
                <a:extLst>
                  <a:ext uri="{FF2B5EF4-FFF2-40B4-BE49-F238E27FC236}">
                    <a16:creationId xmlns:a16="http://schemas.microsoft.com/office/drawing/2014/main" id="{91AC0A31-2DBD-42B2-9704-01C9BEC9759A}"/>
                  </a:ext>
                </a:extLst>
              </p:cNvPr>
              <p:cNvSpPr/>
              <p:nvPr/>
            </p:nvSpPr>
            <p:spPr>
              <a:xfrm>
                <a:off x="1374233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0" name="직사각형 169">
                <a:extLst>
                  <a:ext uri="{FF2B5EF4-FFF2-40B4-BE49-F238E27FC236}">
                    <a16:creationId xmlns:a16="http://schemas.microsoft.com/office/drawing/2014/main" id="{A8D6DC11-C67D-482D-9D1A-600145A2A584}"/>
                  </a:ext>
                </a:extLst>
              </p:cNvPr>
              <p:cNvSpPr/>
              <p:nvPr/>
            </p:nvSpPr>
            <p:spPr>
              <a:xfrm>
                <a:off x="670041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1" name="직사각형 170">
                <a:extLst>
                  <a:ext uri="{FF2B5EF4-FFF2-40B4-BE49-F238E27FC236}">
                    <a16:creationId xmlns:a16="http://schemas.microsoft.com/office/drawing/2014/main" id="{AE910D0A-E3F9-4643-811A-3187E6098297}"/>
                  </a:ext>
                </a:extLst>
              </p:cNvPr>
              <p:cNvSpPr/>
              <p:nvPr/>
            </p:nvSpPr>
            <p:spPr>
              <a:xfrm>
                <a:off x="1022137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2" name="직사각형 171">
                <a:extLst>
                  <a:ext uri="{FF2B5EF4-FFF2-40B4-BE49-F238E27FC236}">
                    <a16:creationId xmlns:a16="http://schemas.microsoft.com/office/drawing/2014/main" id="{EBEF0B69-9668-424C-9754-59F482867BAC}"/>
                  </a:ext>
                </a:extLst>
              </p:cNvPr>
              <p:cNvSpPr/>
              <p:nvPr/>
            </p:nvSpPr>
            <p:spPr>
              <a:xfrm>
                <a:off x="1374233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33" name="그룹 132">
              <a:extLst>
                <a:ext uri="{FF2B5EF4-FFF2-40B4-BE49-F238E27FC236}">
                  <a16:creationId xmlns:a16="http://schemas.microsoft.com/office/drawing/2014/main" id="{A2B91A71-BE78-45E5-92BC-37820AA52762}"/>
                </a:ext>
              </a:extLst>
            </p:cNvPr>
            <p:cNvGrpSpPr/>
            <p:nvPr/>
          </p:nvGrpSpPr>
          <p:grpSpPr>
            <a:xfrm>
              <a:off x="2590438" y="2065944"/>
              <a:ext cx="1119726" cy="1107634"/>
              <a:chOff x="2590438" y="2065944"/>
              <a:chExt cx="1119726" cy="1107634"/>
            </a:xfrm>
          </p:grpSpPr>
          <p:grpSp>
            <p:nvGrpSpPr>
              <p:cNvPr id="134" name="그룹 133">
                <a:extLst>
                  <a:ext uri="{FF2B5EF4-FFF2-40B4-BE49-F238E27FC236}">
                    <a16:creationId xmlns:a16="http://schemas.microsoft.com/office/drawing/2014/main" id="{0085E512-0E51-45CF-A0C1-A842B3D5E99D}"/>
                  </a:ext>
                </a:extLst>
              </p:cNvPr>
              <p:cNvGrpSpPr/>
              <p:nvPr/>
            </p:nvGrpSpPr>
            <p:grpSpPr>
              <a:xfrm rot="176877">
                <a:off x="2590438" y="2065944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155" name="직사각형 154">
                  <a:extLst>
                    <a:ext uri="{FF2B5EF4-FFF2-40B4-BE49-F238E27FC236}">
                      <a16:creationId xmlns:a16="http://schemas.microsoft.com/office/drawing/2014/main" id="{B6CE2BF9-9A0E-482C-988D-78604C3F2C36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56" name="직사각형 155">
                  <a:extLst>
                    <a:ext uri="{FF2B5EF4-FFF2-40B4-BE49-F238E27FC236}">
                      <a16:creationId xmlns:a16="http://schemas.microsoft.com/office/drawing/2014/main" id="{05AE0E8F-6077-49E0-B772-DD6F5E618E4E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57" name="직사각형 156">
                  <a:extLst>
                    <a:ext uri="{FF2B5EF4-FFF2-40B4-BE49-F238E27FC236}">
                      <a16:creationId xmlns:a16="http://schemas.microsoft.com/office/drawing/2014/main" id="{D5E372AB-A7D2-49B5-820A-F6768C231DEC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58" name="직사각형 157">
                  <a:extLst>
                    <a:ext uri="{FF2B5EF4-FFF2-40B4-BE49-F238E27FC236}">
                      <a16:creationId xmlns:a16="http://schemas.microsoft.com/office/drawing/2014/main" id="{C2A4F134-40F3-46BB-A48B-49B3E6D98CC9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59" name="직사각형 158">
                  <a:extLst>
                    <a:ext uri="{FF2B5EF4-FFF2-40B4-BE49-F238E27FC236}">
                      <a16:creationId xmlns:a16="http://schemas.microsoft.com/office/drawing/2014/main" id="{E5E360C2-093F-4387-8E88-E85E42DC7803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60" name="직사각형 159">
                  <a:extLst>
                    <a:ext uri="{FF2B5EF4-FFF2-40B4-BE49-F238E27FC236}">
                      <a16:creationId xmlns:a16="http://schemas.microsoft.com/office/drawing/2014/main" id="{DD24CF52-B357-4A04-A182-54C1C512C077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61" name="직사각형 160">
                  <a:extLst>
                    <a:ext uri="{FF2B5EF4-FFF2-40B4-BE49-F238E27FC236}">
                      <a16:creationId xmlns:a16="http://schemas.microsoft.com/office/drawing/2014/main" id="{1A8A03A9-0866-450A-87DC-14DBA044A4FD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62" name="직사각형 161">
                  <a:extLst>
                    <a:ext uri="{FF2B5EF4-FFF2-40B4-BE49-F238E27FC236}">
                      <a16:creationId xmlns:a16="http://schemas.microsoft.com/office/drawing/2014/main" id="{29AB123C-4C57-4A77-9794-0BC8F5B410FA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63" name="직사각형 162">
                  <a:extLst>
                    <a:ext uri="{FF2B5EF4-FFF2-40B4-BE49-F238E27FC236}">
                      <a16:creationId xmlns:a16="http://schemas.microsoft.com/office/drawing/2014/main" id="{B327EC36-E43B-445E-899C-899211A2180D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135" name="그룹 134">
                <a:extLst>
                  <a:ext uri="{FF2B5EF4-FFF2-40B4-BE49-F238E27FC236}">
                    <a16:creationId xmlns:a16="http://schemas.microsoft.com/office/drawing/2014/main" id="{68CFE622-CD05-486E-A617-10D02252C96C}"/>
                  </a:ext>
                </a:extLst>
              </p:cNvPr>
              <p:cNvGrpSpPr/>
              <p:nvPr/>
            </p:nvGrpSpPr>
            <p:grpSpPr>
              <a:xfrm rot="176877">
                <a:off x="2651255" y="2117290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136" name="직사각형 135">
                  <a:extLst>
                    <a:ext uri="{FF2B5EF4-FFF2-40B4-BE49-F238E27FC236}">
                      <a16:creationId xmlns:a16="http://schemas.microsoft.com/office/drawing/2014/main" id="{29EC6787-5FEE-4717-8D46-9D67661B1B40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37" name="직사각형 136">
                  <a:extLst>
                    <a:ext uri="{FF2B5EF4-FFF2-40B4-BE49-F238E27FC236}">
                      <a16:creationId xmlns:a16="http://schemas.microsoft.com/office/drawing/2014/main" id="{F0DB9725-A5FE-4337-8527-3CF7833B5250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38" name="직사각형 137">
                  <a:extLst>
                    <a:ext uri="{FF2B5EF4-FFF2-40B4-BE49-F238E27FC236}">
                      <a16:creationId xmlns:a16="http://schemas.microsoft.com/office/drawing/2014/main" id="{019DF348-806C-4E8E-9A0F-4C7E0FE06EB7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39" name="직사각형 138">
                  <a:extLst>
                    <a:ext uri="{FF2B5EF4-FFF2-40B4-BE49-F238E27FC236}">
                      <a16:creationId xmlns:a16="http://schemas.microsoft.com/office/drawing/2014/main" id="{51CA7B95-3EE8-4FD9-BC3D-A9B1623BF1C4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44" name="직사각형 143">
                  <a:extLst>
                    <a:ext uri="{FF2B5EF4-FFF2-40B4-BE49-F238E27FC236}">
                      <a16:creationId xmlns:a16="http://schemas.microsoft.com/office/drawing/2014/main" id="{F1DFCF62-F2B3-49A2-BF78-6A7A1D504641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48" name="직사각형 147">
                  <a:extLst>
                    <a:ext uri="{FF2B5EF4-FFF2-40B4-BE49-F238E27FC236}">
                      <a16:creationId xmlns:a16="http://schemas.microsoft.com/office/drawing/2014/main" id="{B1A9E8C3-C7E5-4E25-B0D6-6B343920AD61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52" name="직사각형 151">
                  <a:extLst>
                    <a:ext uri="{FF2B5EF4-FFF2-40B4-BE49-F238E27FC236}">
                      <a16:creationId xmlns:a16="http://schemas.microsoft.com/office/drawing/2014/main" id="{4043176C-EA5E-4ACE-8E61-B2979A601DA7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53" name="직사각형 152">
                  <a:extLst>
                    <a:ext uri="{FF2B5EF4-FFF2-40B4-BE49-F238E27FC236}">
                      <a16:creationId xmlns:a16="http://schemas.microsoft.com/office/drawing/2014/main" id="{80BB2038-0714-4DDB-B770-47688FEEAB0D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54" name="직사각형 153">
                  <a:extLst>
                    <a:ext uri="{FF2B5EF4-FFF2-40B4-BE49-F238E27FC236}">
                      <a16:creationId xmlns:a16="http://schemas.microsoft.com/office/drawing/2014/main" id="{A6B9E370-3FA0-408C-B47F-F7112281A09A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</p:grpSp>
      </p:grpSp>
      <p:grpSp>
        <p:nvGrpSpPr>
          <p:cNvPr id="173" name="그룹 172">
            <a:extLst>
              <a:ext uri="{FF2B5EF4-FFF2-40B4-BE49-F238E27FC236}">
                <a16:creationId xmlns:a16="http://schemas.microsoft.com/office/drawing/2014/main" id="{EBB87E54-7515-4E7A-9CFE-C1603718C2A6}"/>
              </a:ext>
            </a:extLst>
          </p:cNvPr>
          <p:cNvGrpSpPr/>
          <p:nvPr/>
        </p:nvGrpSpPr>
        <p:grpSpPr>
          <a:xfrm>
            <a:off x="4511614" y="4143271"/>
            <a:ext cx="726366" cy="713099"/>
            <a:chOff x="2529621" y="2014598"/>
            <a:chExt cx="1180543" cy="1158980"/>
          </a:xfrm>
        </p:grpSpPr>
        <p:grpSp>
          <p:nvGrpSpPr>
            <p:cNvPr id="174" name="그룹 173">
              <a:extLst>
                <a:ext uri="{FF2B5EF4-FFF2-40B4-BE49-F238E27FC236}">
                  <a16:creationId xmlns:a16="http://schemas.microsoft.com/office/drawing/2014/main" id="{B2F9A1C0-3659-4D41-A4D6-2C8F42775842}"/>
                </a:ext>
              </a:extLst>
            </p:cNvPr>
            <p:cNvGrpSpPr/>
            <p:nvPr/>
          </p:nvGrpSpPr>
          <p:grpSpPr>
            <a:xfrm rot="176877">
              <a:off x="2529621" y="2014598"/>
              <a:ext cx="1058909" cy="1056288"/>
              <a:chOff x="670041" y="1634361"/>
              <a:chExt cx="1058909" cy="1056288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222" name="직사각형 221">
                <a:extLst>
                  <a:ext uri="{FF2B5EF4-FFF2-40B4-BE49-F238E27FC236}">
                    <a16:creationId xmlns:a16="http://schemas.microsoft.com/office/drawing/2014/main" id="{C51C04BB-2448-4F8C-BAC3-29E4C81447B8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23" name="직사각형 222">
                <a:extLst>
                  <a:ext uri="{FF2B5EF4-FFF2-40B4-BE49-F238E27FC236}">
                    <a16:creationId xmlns:a16="http://schemas.microsoft.com/office/drawing/2014/main" id="{85627797-93E4-43DB-B620-74110A72AB0A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24" name="직사각형 223">
                <a:extLst>
                  <a:ext uri="{FF2B5EF4-FFF2-40B4-BE49-F238E27FC236}">
                    <a16:creationId xmlns:a16="http://schemas.microsoft.com/office/drawing/2014/main" id="{FD315F7A-2DF2-41C7-9C64-7C681A9A5AC8}"/>
                  </a:ext>
                </a:extLst>
              </p:cNvPr>
              <p:cNvSpPr/>
              <p:nvPr/>
            </p:nvSpPr>
            <p:spPr>
              <a:xfrm>
                <a:off x="1376854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25" name="직사각형 224">
                <a:extLst>
                  <a:ext uri="{FF2B5EF4-FFF2-40B4-BE49-F238E27FC236}">
                    <a16:creationId xmlns:a16="http://schemas.microsoft.com/office/drawing/2014/main" id="{2B203F43-41C3-496B-8A58-11FD3E310E92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27" name="직사각형 226">
                <a:extLst>
                  <a:ext uri="{FF2B5EF4-FFF2-40B4-BE49-F238E27FC236}">
                    <a16:creationId xmlns:a16="http://schemas.microsoft.com/office/drawing/2014/main" id="{F1A017F4-47DA-4AD4-BA22-28AD7D8BB67D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28" name="직사각형 227">
                <a:extLst>
                  <a:ext uri="{FF2B5EF4-FFF2-40B4-BE49-F238E27FC236}">
                    <a16:creationId xmlns:a16="http://schemas.microsoft.com/office/drawing/2014/main" id="{5590D142-5099-4318-B60F-1C168BE759DD}"/>
                  </a:ext>
                </a:extLst>
              </p:cNvPr>
              <p:cNvSpPr/>
              <p:nvPr/>
            </p:nvSpPr>
            <p:spPr>
              <a:xfrm>
                <a:off x="1374233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30" name="직사각형 229">
                <a:extLst>
                  <a:ext uri="{FF2B5EF4-FFF2-40B4-BE49-F238E27FC236}">
                    <a16:creationId xmlns:a16="http://schemas.microsoft.com/office/drawing/2014/main" id="{B865C5DB-098E-4A5F-95EF-4B8BC16A379C}"/>
                  </a:ext>
                </a:extLst>
              </p:cNvPr>
              <p:cNvSpPr/>
              <p:nvPr/>
            </p:nvSpPr>
            <p:spPr>
              <a:xfrm>
                <a:off x="670041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31" name="직사각형 230">
                <a:extLst>
                  <a:ext uri="{FF2B5EF4-FFF2-40B4-BE49-F238E27FC236}">
                    <a16:creationId xmlns:a16="http://schemas.microsoft.com/office/drawing/2014/main" id="{ED0E7776-0807-4CF3-A154-EA0FD4323A55}"/>
                  </a:ext>
                </a:extLst>
              </p:cNvPr>
              <p:cNvSpPr/>
              <p:nvPr/>
            </p:nvSpPr>
            <p:spPr>
              <a:xfrm>
                <a:off x="1022137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39" name="직사각형 238">
                <a:extLst>
                  <a:ext uri="{FF2B5EF4-FFF2-40B4-BE49-F238E27FC236}">
                    <a16:creationId xmlns:a16="http://schemas.microsoft.com/office/drawing/2014/main" id="{36AC5FE4-2EEB-4602-89B7-76B60C251507}"/>
                  </a:ext>
                </a:extLst>
              </p:cNvPr>
              <p:cNvSpPr/>
              <p:nvPr/>
            </p:nvSpPr>
            <p:spPr>
              <a:xfrm>
                <a:off x="1374233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75" name="그룹 174">
              <a:extLst>
                <a:ext uri="{FF2B5EF4-FFF2-40B4-BE49-F238E27FC236}">
                  <a16:creationId xmlns:a16="http://schemas.microsoft.com/office/drawing/2014/main" id="{A909697A-45F5-428D-81DF-0662F566EB1D}"/>
                </a:ext>
              </a:extLst>
            </p:cNvPr>
            <p:cNvGrpSpPr/>
            <p:nvPr/>
          </p:nvGrpSpPr>
          <p:grpSpPr>
            <a:xfrm>
              <a:off x="2590438" y="2065944"/>
              <a:ext cx="1119726" cy="1107634"/>
              <a:chOff x="2590438" y="2065944"/>
              <a:chExt cx="1119726" cy="1107634"/>
            </a:xfrm>
          </p:grpSpPr>
          <p:grpSp>
            <p:nvGrpSpPr>
              <p:cNvPr id="176" name="그룹 175">
                <a:extLst>
                  <a:ext uri="{FF2B5EF4-FFF2-40B4-BE49-F238E27FC236}">
                    <a16:creationId xmlns:a16="http://schemas.microsoft.com/office/drawing/2014/main" id="{27F8DA63-2DD6-4392-9F0A-F21E1C1832A9}"/>
                  </a:ext>
                </a:extLst>
              </p:cNvPr>
              <p:cNvGrpSpPr/>
              <p:nvPr/>
            </p:nvGrpSpPr>
            <p:grpSpPr>
              <a:xfrm rot="176877">
                <a:off x="2590438" y="2065944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187" name="직사각형 186">
                  <a:extLst>
                    <a:ext uri="{FF2B5EF4-FFF2-40B4-BE49-F238E27FC236}">
                      <a16:creationId xmlns:a16="http://schemas.microsoft.com/office/drawing/2014/main" id="{4D113C34-3DDB-4ACA-B14B-75C6BF2515E5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8" name="직사각형 187">
                  <a:extLst>
                    <a:ext uri="{FF2B5EF4-FFF2-40B4-BE49-F238E27FC236}">
                      <a16:creationId xmlns:a16="http://schemas.microsoft.com/office/drawing/2014/main" id="{A5D32267-F8DD-46BF-86CE-18831D7A926B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12" name="직사각형 211">
                  <a:extLst>
                    <a:ext uri="{FF2B5EF4-FFF2-40B4-BE49-F238E27FC236}">
                      <a16:creationId xmlns:a16="http://schemas.microsoft.com/office/drawing/2014/main" id="{2E5EECBA-9FAA-4AE7-BBD0-D40B42BBADF3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15" name="직사각형 214">
                  <a:extLst>
                    <a:ext uri="{FF2B5EF4-FFF2-40B4-BE49-F238E27FC236}">
                      <a16:creationId xmlns:a16="http://schemas.microsoft.com/office/drawing/2014/main" id="{AA1D717B-054A-407B-A8F9-D3E7D87628E9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16" name="직사각형 215">
                  <a:extLst>
                    <a:ext uri="{FF2B5EF4-FFF2-40B4-BE49-F238E27FC236}">
                      <a16:creationId xmlns:a16="http://schemas.microsoft.com/office/drawing/2014/main" id="{B40397DB-D74B-4A8C-BBA1-58D38328C80A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17" name="직사각형 216">
                  <a:extLst>
                    <a:ext uri="{FF2B5EF4-FFF2-40B4-BE49-F238E27FC236}">
                      <a16:creationId xmlns:a16="http://schemas.microsoft.com/office/drawing/2014/main" id="{194DBF26-9E58-4EC0-B216-EF26F7F3C508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18" name="직사각형 217">
                  <a:extLst>
                    <a:ext uri="{FF2B5EF4-FFF2-40B4-BE49-F238E27FC236}">
                      <a16:creationId xmlns:a16="http://schemas.microsoft.com/office/drawing/2014/main" id="{8E625BAB-1D25-4ED1-A398-8070D089D983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19" name="직사각형 218">
                  <a:extLst>
                    <a:ext uri="{FF2B5EF4-FFF2-40B4-BE49-F238E27FC236}">
                      <a16:creationId xmlns:a16="http://schemas.microsoft.com/office/drawing/2014/main" id="{586C8156-2EBD-4054-9FA7-82839E1FBE1B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20" name="직사각형 219">
                  <a:extLst>
                    <a:ext uri="{FF2B5EF4-FFF2-40B4-BE49-F238E27FC236}">
                      <a16:creationId xmlns:a16="http://schemas.microsoft.com/office/drawing/2014/main" id="{6145FB68-87A4-4106-8EC7-BF40E277E810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177" name="그룹 176">
                <a:extLst>
                  <a:ext uri="{FF2B5EF4-FFF2-40B4-BE49-F238E27FC236}">
                    <a16:creationId xmlns:a16="http://schemas.microsoft.com/office/drawing/2014/main" id="{6509CA45-AD47-40C3-A74A-47C63DC46891}"/>
                  </a:ext>
                </a:extLst>
              </p:cNvPr>
              <p:cNvGrpSpPr/>
              <p:nvPr/>
            </p:nvGrpSpPr>
            <p:grpSpPr>
              <a:xfrm rot="176877">
                <a:off x="2651255" y="2117290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178" name="직사각형 177">
                  <a:extLst>
                    <a:ext uri="{FF2B5EF4-FFF2-40B4-BE49-F238E27FC236}">
                      <a16:creationId xmlns:a16="http://schemas.microsoft.com/office/drawing/2014/main" id="{F8018441-4B1C-4FC1-9F1B-C0D4EBE117F7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79" name="직사각형 178">
                  <a:extLst>
                    <a:ext uri="{FF2B5EF4-FFF2-40B4-BE49-F238E27FC236}">
                      <a16:creationId xmlns:a16="http://schemas.microsoft.com/office/drawing/2014/main" id="{FE317589-5038-42A2-9DB5-21AEBFF8EEED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0" name="직사각형 179">
                  <a:extLst>
                    <a:ext uri="{FF2B5EF4-FFF2-40B4-BE49-F238E27FC236}">
                      <a16:creationId xmlns:a16="http://schemas.microsoft.com/office/drawing/2014/main" id="{6D376C37-9852-4529-9CC3-B4762A8C869D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1" name="직사각형 180">
                  <a:extLst>
                    <a:ext uri="{FF2B5EF4-FFF2-40B4-BE49-F238E27FC236}">
                      <a16:creationId xmlns:a16="http://schemas.microsoft.com/office/drawing/2014/main" id="{920DD9D7-FF79-4B47-8B91-3450EE10C9C6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2" name="직사각형 181">
                  <a:extLst>
                    <a:ext uri="{FF2B5EF4-FFF2-40B4-BE49-F238E27FC236}">
                      <a16:creationId xmlns:a16="http://schemas.microsoft.com/office/drawing/2014/main" id="{65FB63D6-92AC-4D59-AC01-81C43BDFD3B4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3" name="직사각형 182">
                  <a:extLst>
                    <a:ext uri="{FF2B5EF4-FFF2-40B4-BE49-F238E27FC236}">
                      <a16:creationId xmlns:a16="http://schemas.microsoft.com/office/drawing/2014/main" id="{980C2253-E38E-44AD-BDE8-855BD405927B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4" name="직사각형 183">
                  <a:extLst>
                    <a:ext uri="{FF2B5EF4-FFF2-40B4-BE49-F238E27FC236}">
                      <a16:creationId xmlns:a16="http://schemas.microsoft.com/office/drawing/2014/main" id="{FE0CA94B-A7FC-4DC4-AEEF-F7BA280051CD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5" name="직사각형 184">
                  <a:extLst>
                    <a:ext uri="{FF2B5EF4-FFF2-40B4-BE49-F238E27FC236}">
                      <a16:creationId xmlns:a16="http://schemas.microsoft.com/office/drawing/2014/main" id="{CD2CDBB1-CBF8-4AA2-A7E2-347BF31D67C6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6" name="직사각형 185">
                  <a:extLst>
                    <a:ext uri="{FF2B5EF4-FFF2-40B4-BE49-F238E27FC236}">
                      <a16:creationId xmlns:a16="http://schemas.microsoft.com/office/drawing/2014/main" id="{FD8CBEF5-61BF-4DB3-AEDD-0C4C88EC8190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</p:grpSp>
      </p:grpSp>
      <p:grpSp>
        <p:nvGrpSpPr>
          <p:cNvPr id="240" name="그룹 239">
            <a:extLst>
              <a:ext uri="{FF2B5EF4-FFF2-40B4-BE49-F238E27FC236}">
                <a16:creationId xmlns:a16="http://schemas.microsoft.com/office/drawing/2014/main" id="{6AAFD0D7-B6D0-409B-A22F-D8F7081AE78B}"/>
              </a:ext>
            </a:extLst>
          </p:cNvPr>
          <p:cNvGrpSpPr/>
          <p:nvPr/>
        </p:nvGrpSpPr>
        <p:grpSpPr>
          <a:xfrm>
            <a:off x="3791163" y="5154334"/>
            <a:ext cx="726366" cy="713099"/>
            <a:chOff x="2529621" y="2014598"/>
            <a:chExt cx="1180543" cy="1158980"/>
          </a:xfrm>
        </p:grpSpPr>
        <p:grpSp>
          <p:nvGrpSpPr>
            <p:cNvPr id="241" name="그룹 240">
              <a:extLst>
                <a:ext uri="{FF2B5EF4-FFF2-40B4-BE49-F238E27FC236}">
                  <a16:creationId xmlns:a16="http://schemas.microsoft.com/office/drawing/2014/main" id="{B02F73AB-4434-486A-BCC5-8BEE40089858}"/>
                </a:ext>
              </a:extLst>
            </p:cNvPr>
            <p:cNvGrpSpPr/>
            <p:nvPr/>
          </p:nvGrpSpPr>
          <p:grpSpPr>
            <a:xfrm rot="176877">
              <a:off x="2529621" y="2014598"/>
              <a:ext cx="1058909" cy="1056288"/>
              <a:chOff x="670041" y="1634361"/>
              <a:chExt cx="1058909" cy="1056288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263" name="직사각형 262">
                <a:extLst>
                  <a:ext uri="{FF2B5EF4-FFF2-40B4-BE49-F238E27FC236}">
                    <a16:creationId xmlns:a16="http://schemas.microsoft.com/office/drawing/2014/main" id="{88E0018D-0A9A-4D9B-B6C5-D85124EA5013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4" name="직사각형 263">
                <a:extLst>
                  <a:ext uri="{FF2B5EF4-FFF2-40B4-BE49-F238E27FC236}">
                    <a16:creationId xmlns:a16="http://schemas.microsoft.com/office/drawing/2014/main" id="{C0BA28E1-3CB3-4CB8-BF73-4BD3045EFAE8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5" name="직사각형 264">
                <a:extLst>
                  <a:ext uri="{FF2B5EF4-FFF2-40B4-BE49-F238E27FC236}">
                    <a16:creationId xmlns:a16="http://schemas.microsoft.com/office/drawing/2014/main" id="{7E449A77-DA20-454C-B3B9-A488DCC4D971}"/>
                  </a:ext>
                </a:extLst>
              </p:cNvPr>
              <p:cNvSpPr/>
              <p:nvPr/>
            </p:nvSpPr>
            <p:spPr>
              <a:xfrm>
                <a:off x="1376854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6" name="직사각형 265">
                <a:extLst>
                  <a:ext uri="{FF2B5EF4-FFF2-40B4-BE49-F238E27FC236}">
                    <a16:creationId xmlns:a16="http://schemas.microsoft.com/office/drawing/2014/main" id="{9B588AEE-FFBC-4B7A-8146-F79A18033E33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7" name="직사각형 266">
                <a:extLst>
                  <a:ext uri="{FF2B5EF4-FFF2-40B4-BE49-F238E27FC236}">
                    <a16:creationId xmlns:a16="http://schemas.microsoft.com/office/drawing/2014/main" id="{AE1B6095-039F-44B3-B401-7E6567D4CB74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8" name="직사각형 267">
                <a:extLst>
                  <a:ext uri="{FF2B5EF4-FFF2-40B4-BE49-F238E27FC236}">
                    <a16:creationId xmlns:a16="http://schemas.microsoft.com/office/drawing/2014/main" id="{FABCE7A5-C292-4735-A2D2-4CD51B4996DF}"/>
                  </a:ext>
                </a:extLst>
              </p:cNvPr>
              <p:cNvSpPr/>
              <p:nvPr/>
            </p:nvSpPr>
            <p:spPr>
              <a:xfrm>
                <a:off x="1374233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9" name="직사각형 268">
                <a:extLst>
                  <a:ext uri="{FF2B5EF4-FFF2-40B4-BE49-F238E27FC236}">
                    <a16:creationId xmlns:a16="http://schemas.microsoft.com/office/drawing/2014/main" id="{DF0F3503-9922-4BDD-816F-BB6A73A62F78}"/>
                  </a:ext>
                </a:extLst>
              </p:cNvPr>
              <p:cNvSpPr/>
              <p:nvPr/>
            </p:nvSpPr>
            <p:spPr>
              <a:xfrm>
                <a:off x="670041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0" name="직사각형 269">
                <a:extLst>
                  <a:ext uri="{FF2B5EF4-FFF2-40B4-BE49-F238E27FC236}">
                    <a16:creationId xmlns:a16="http://schemas.microsoft.com/office/drawing/2014/main" id="{A538F6F2-D532-4897-A521-3E0DA1E95C05}"/>
                  </a:ext>
                </a:extLst>
              </p:cNvPr>
              <p:cNvSpPr/>
              <p:nvPr/>
            </p:nvSpPr>
            <p:spPr>
              <a:xfrm>
                <a:off x="1022137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1" name="직사각형 270">
                <a:extLst>
                  <a:ext uri="{FF2B5EF4-FFF2-40B4-BE49-F238E27FC236}">
                    <a16:creationId xmlns:a16="http://schemas.microsoft.com/office/drawing/2014/main" id="{AE81795B-7F4B-4AEA-B573-40A6C4F5E10F}"/>
                  </a:ext>
                </a:extLst>
              </p:cNvPr>
              <p:cNvSpPr/>
              <p:nvPr/>
            </p:nvSpPr>
            <p:spPr>
              <a:xfrm>
                <a:off x="1374233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242" name="그룹 241">
              <a:extLst>
                <a:ext uri="{FF2B5EF4-FFF2-40B4-BE49-F238E27FC236}">
                  <a16:creationId xmlns:a16="http://schemas.microsoft.com/office/drawing/2014/main" id="{42D96D1A-5D06-4CEF-90C0-BB5636E50134}"/>
                </a:ext>
              </a:extLst>
            </p:cNvPr>
            <p:cNvGrpSpPr/>
            <p:nvPr/>
          </p:nvGrpSpPr>
          <p:grpSpPr>
            <a:xfrm>
              <a:off x="2590438" y="2065944"/>
              <a:ext cx="1119726" cy="1107634"/>
              <a:chOff x="2590438" y="2065944"/>
              <a:chExt cx="1119726" cy="1107634"/>
            </a:xfrm>
          </p:grpSpPr>
          <p:grpSp>
            <p:nvGrpSpPr>
              <p:cNvPr id="243" name="그룹 242">
                <a:extLst>
                  <a:ext uri="{FF2B5EF4-FFF2-40B4-BE49-F238E27FC236}">
                    <a16:creationId xmlns:a16="http://schemas.microsoft.com/office/drawing/2014/main" id="{A362D7C6-E130-46FF-9419-87AD25E36CEE}"/>
                  </a:ext>
                </a:extLst>
              </p:cNvPr>
              <p:cNvGrpSpPr/>
              <p:nvPr/>
            </p:nvGrpSpPr>
            <p:grpSpPr>
              <a:xfrm rot="176877">
                <a:off x="2590438" y="2065944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254" name="직사각형 253">
                  <a:extLst>
                    <a:ext uri="{FF2B5EF4-FFF2-40B4-BE49-F238E27FC236}">
                      <a16:creationId xmlns:a16="http://schemas.microsoft.com/office/drawing/2014/main" id="{20AF8E84-76E5-403D-A9DC-AF77B353615A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5" name="직사각형 254">
                  <a:extLst>
                    <a:ext uri="{FF2B5EF4-FFF2-40B4-BE49-F238E27FC236}">
                      <a16:creationId xmlns:a16="http://schemas.microsoft.com/office/drawing/2014/main" id="{A9537148-B9D0-487C-8E85-4C87AF466A3D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6" name="직사각형 255">
                  <a:extLst>
                    <a:ext uri="{FF2B5EF4-FFF2-40B4-BE49-F238E27FC236}">
                      <a16:creationId xmlns:a16="http://schemas.microsoft.com/office/drawing/2014/main" id="{932DE6B0-733B-4F9F-9186-D695B14E3C0D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7" name="직사각형 256">
                  <a:extLst>
                    <a:ext uri="{FF2B5EF4-FFF2-40B4-BE49-F238E27FC236}">
                      <a16:creationId xmlns:a16="http://schemas.microsoft.com/office/drawing/2014/main" id="{6A44ADD2-2EAE-4DBD-B573-A86A9F4747A7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8" name="직사각형 257">
                  <a:extLst>
                    <a:ext uri="{FF2B5EF4-FFF2-40B4-BE49-F238E27FC236}">
                      <a16:creationId xmlns:a16="http://schemas.microsoft.com/office/drawing/2014/main" id="{95E76DE0-D833-4629-BD04-7C64F2DBBD02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9" name="직사각형 258">
                  <a:extLst>
                    <a:ext uri="{FF2B5EF4-FFF2-40B4-BE49-F238E27FC236}">
                      <a16:creationId xmlns:a16="http://schemas.microsoft.com/office/drawing/2014/main" id="{162FF320-C667-4B3E-A8DB-6B0ED7B8F97D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60" name="직사각형 259">
                  <a:extLst>
                    <a:ext uri="{FF2B5EF4-FFF2-40B4-BE49-F238E27FC236}">
                      <a16:creationId xmlns:a16="http://schemas.microsoft.com/office/drawing/2014/main" id="{D832D55F-20E1-4828-9877-E91FCF06A114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61" name="직사각형 260">
                  <a:extLst>
                    <a:ext uri="{FF2B5EF4-FFF2-40B4-BE49-F238E27FC236}">
                      <a16:creationId xmlns:a16="http://schemas.microsoft.com/office/drawing/2014/main" id="{F02C4914-9617-4D8D-9873-7D76C8D21A3F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62" name="직사각형 261">
                  <a:extLst>
                    <a:ext uri="{FF2B5EF4-FFF2-40B4-BE49-F238E27FC236}">
                      <a16:creationId xmlns:a16="http://schemas.microsoft.com/office/drawing/2014/main" id="{4915002C-46D2-4BDD-8A7D-468031F32450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244" name="그룹 243">
                <a:extLst>
                  <a:ext uri="{FF2B5EF4-FFF2-40B4-BE49-F238E27FC236}">
                    <a16:creationId xmlns:a16="http://schemas.microsoft.com/office/drawing/2014/main" id="{5FD15475-4603-4B54-B84E-A08105D27BA2}"/>
                  </a:ext>
                </a:extLst>
              </p:cNvPr>
              <p:cNvGrpSpPr/>
              <p:nvPr/>
            </p:nvGrpSpPr>
            <p:grpSpPr>
              <a:xfrm rot="176877">
                <a:off x="2651255" y="2117290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245" name="직사각형 244">
                  <a:extLst>
                    <a:ext uri="{FF2B5EF4-FFF2-40B4-BE49-F238E27FC236}">
                      <a16:creationId xmlns:a16="http://schemas.microsoft.com/office/drawing/2014/main" id="{9655097B-FF39-45DC-81BC-984163D92393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46" name="직사각형 245">
                  <a:extLst>
                    <a:ext uri="{FF2B5EF4-FFF2-40B4-BE49-F238E27FC236}">
                      <a16:creationId xmlns:a16="http://schemas.microsoft.com/office/drawing/2014/main" id="{63AC4367-F01F-4E17-AB97-3F98F44E186A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47" name="직사각형 246">
                  <a:extLst>
                    <a:ext uri="{FF2B5EF4-FFF2-40B4-BE49-F238E27FC236}">
                      <a16:creationId xmlns:a16="http://schemas.microsoft.com/office/drawing/2014/main" id="{0FAE24DE-B199-4E0B-9ABB-2500C77487D5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48" name="직사각형 247">
                  <a:extLst>
                    <a:ext uri="{FF2B5EF4-FFF2-40B4-BE49-F238E27FC236}">
                      <a16:creationId xmlns:a16="http://schemas.microsoft.com/office/drawing/2014/main" id="{4005D9E1-CB38-43FC-9C5A-0E0D63BF8F72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49" name="직사각형 248">
                  <a:extLst>
                    <a:ext uri="{FF2B5EF4-FFF2-40B4-BE49-F238E27FC236}">
                      <a16:creationId xmlns:a16="http://schemas.microsoft.com/office/drawing/2014/main" id="{37D31C3A-C7D9-470F-81B7-F111AB2114D8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0" name="직사각형 249">
                  <a:extLst>
                    <a:ext uri="{FF2B5EF4-FFF2-40B4-BE49-F238E27FC236}">
                      <a16:creationId xmlns:a16="http://schemas.microsoft.com/office/drawing/2014/main" id="{183533EB-F9F0-4396-99C0-137FC042BD04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1" name="직사각형 250">
                  <a:extLst>
                    <a:ext uri="{FF2B5EF4-FFF2-40B4-BE49-F238E27FC236}">
                      <a16:creationId xmlns:a16="http://schemas.microsoft.com/office/drawing/2014/main" id="{0D13BB16-D643-4683-B9AB-3E98E682E1E2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2" name="직사각형 251">
                  <a:extLst>
                    <a:ext uri="{FF2B5EF4-FFF2-40B4-BE49-F238E27FC236}">
                      <a16:creationId xmlns:a16="http://schemas.microsoft.com/office/drawing/2014/main" id="{85F4989F-C7FD-4B7B-B121-A05E59BA5B13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3" name="직사각형 252">
                  <a:extLst>
                    <a:ext uri="{FF2B5EF4-FFF2-40B4-BE49-F238E27FC236}">
                      <a16:creationId xmlns:a16="http://schemas.microsoft.com/office/drawing/2014/main" id="{7CACFFA2-ED8C-45AD-B20A-0EA283E26508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</p:grpSp>
      </p:grpSp>
      <p:grpSp>
        <p:nvGrpSpPr>
          <p:cNvPr id="272" name="그룹 271">
            <a:extLst>
              <a:ext uri="{FF2B5EF4-FFF2-40B4-BE49-F238E27FC236}">
                <a16:creationId xmlns:a16="http://schemas.microsoft.com/office/drawing/2014/main" id="{6F25D5CB-F70D-45C4-98DF-A51847D0C993}"/>
              </a:ext>
            </a:extLst>
          </p:cNvPr>
          <p:cNvGrpSpPr/>
          <p:nvPr/>
        </p:nvGrpSpPr>
        <p:grpSpPr>
          <a:xfrm>
            <a:off x="4531946" y="5141815"/>
            <a:ext cx="726366" cy="713099"/>
            <a:chOff x="2529621" y="2014598"/>
            <a:chExt cx="1180543" cy="1158980"/>
          </a:xfrm>
        </p:grpSpPr>
        <p:grpSp>
          <p:nvGrpSpPr>
            <p:cNvPr id="273" name="그룹 272">
              <a:extLst>
                <a:ext uri="{FF2B5EF4-FFF2-40B4-BE49-F238E27FC236}">
                  <a16:creationId xmlns:a16="http://schemas.microsoft.com/office/drawing/2014/main" id="{F37F6E87-09F2-42F4-9FCE-8EAD33E1D933}"/>
                </a:ext>
              </a:extLst>
            </p:cNvPr>
            <p:cNvGrpSpPr/>
            <p:nvPr/>
          </p:nvGrpSpPr>
          <p:grpSpPr>
            <a:xfrm rot="176877">
              <a:off x="2529621" y="2014598"/>
              <a:ext cx="1058909" cy="1056288"/>
              <a:chOff x="670041" y="1634361"/>
              <a:chExt cx="1058909" cy="1056288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295" name="직사각형 294">
                <a:extLst>
                  <a:ext uri="{FF2B5EF4-FFF2-40B4-BE49-F238E27FC236}">
                    <a16:creationId xmlns:a16="http://schemas.microsoft.com/office/drawing/2014/main" id="{154D95ED-4B3A-40D0-9A30-71D51A992E89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6" name="직사각형 295">
                <a:extLst>
                  <a:ext uri="{FF2B5EF4-FFF2-40B4-BE49-F238E27FC236}">
                    <a16:creationId xmlns:a16="http://schemas.microsoft.com/office/drawing/2014/main" id="{D1B13370-4476-46E7-AD1D-181CC9270A92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7" name="직사각형 296">
                <a:extLst>
                  <a:ext uri="{FF2B5EF4-FFF2-40B4-BE49-F238E27FC236}">
                    <a16:creationId xmlns:a16="http://schemas.microsoft.com/office/drawing/2014/main" id="{72CF94AA-6A6F-4F94-9481-697CF3A841EC}"/>
                  </a:ext>
                </a:extLst>
              </p:cNvPr>
              <p:cNvSpPr/>
              <p:nvPr/>
            </p:nvSpPr>
            <p:spPr>
              <a:xfrm>
                <a:off x="1376854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8" name="직사각형 297">
                <a:extLst>
                  <a:ext uri="{FF2B5EF4-FFF2-40B4-BE49-F238E27FC236}">
                    <a16:creationId xmlns:a16="http://schemas.microsoft.com/office/drawing/2014/main" id="{79159AE6-4EB2-45D3-BDDB-80DBF6AE655A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9" name="직사각형 298">
                <a:extLst>
                  <a:ext uri="{FF2B5EF4-FFF2-40B4-BE49-F238E27FC236}">
                    <a16:creationId xmlns:a16="http://schemas.microsoft.com/office/drawing/2014/main" id="{EC75E9A4-912D-46AF-876F-D9FCD1637DDD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0" name="직사각형 299">
                <a:extLst>
                  <a:ext uri="{FF2B5EF4-FFF2-40B4-BE49-F238E27FC236}">
                    <a16:creationId xmlns:a16="http://schemas.microsoft.com/office/drawing/2014/main" id="{655EF716-5A9D-4D94-BC56-2957CD4548E8}"/>
                  </a:ext>
                </a:extLst>
              </p:cNvPr>
              <p:cNvSpPr/>
              <p:nvPr/>
            </p:nvSpPr>
            <p:spPr>
              <a:xfrm>
                <a:off x="1374233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1" name="직사각형 300">
                <a:extLst>
                  <a:ext uri="{FF2B5EF4-FFF2-40B4-BE49-F238E27FC236}">
                    <a16:creationId xmlns:a16="http://schemas.microsoft.com/office/drawing/2014/main" id="{E9973749-2482-4A00-8B36-B99EA4813991}"/>
                  </a:ext>
                </a:extLst>
              </p:cNvPr>
              <p:cNvSpPr/>
              <p:nvPr/>
            </p:nvSpPr>
            <p:spPr>
              <a:xfrm>
                <a:off x="670041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2" name="직사각형 301">
                <a:extLst>
                  <a:ext uri="{FF2B5EF4-FFF2-40B4-BE49-F238E27FC236}">
                    <a16:creationId xmlns:a16="http://schemas.microsoft.com/office/drawing/2014/main" id="{A2E2135D-4E8A-435D-9ED3-DB78BD1142C8}"/>
                  </a:ext>
                </a:extLst>
              </p:cNvPr>
              <p:cNvSpPr/>
              <p:nvPr/>
            </p:nvSpPr>
            <p:spPr>
              <a:xfrm>
                <a:off x="1022137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3" name="직사각형 302">
                <a:extLst>
                  <a:ext uri="{FF2B5EF4-FFF2-40B4-BE49-F238E27FC236}">
                    <a16:creationId xmlns:a16="http://schemas.microsoft.com/office/drawing/2014/main" id="{6DDA5981-1F8D-4244-83DB-A03889D89B4B}"/>
                  </a:ext>
                </a:extLst>
              </p:cNvPr>
              <p:cNvSpPr/>
              <p:nvPr/>
            </p:nvSpPr>
            <p:spPr>
              <a:xfrm>
                <a:off x="1374233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274" name="그룹 273">
              <a:extLst>
                <a:ext uri="{FF2B5EF4-FFF2-40B4-BE49-F238E27FC236}">
                  <a16:creationId xmlns:a16="http://schemas.microsoft.com/office/drawing/2014/main" id="{11D965D9-4DD6-43AA-8FE0-C2C96079BE79}"/>
                </a:ext>
              </a:extLst>
            </p:cNvPr>
            <p:cNvGrpSpPr/>
            <p:nvPr/>
          </p:nvGrpSpPr>
          <p:grpSpPr>
            <a:xfrm>
              <a:off x="2590438" y="2065944"/>
              <a:ext cx="1119726" cy="1107634"/>
              <a:chOff x="2590438" y="2065944"/>
              <a:chExt cx="1119726" cy="1107634"/>
            </a:xfrm>
          </p:grpSpPr>
          <p:grpSp>
            <p:nvGrpSpPr>
              <p:cNvPr id="275" name="그룹 274">
                <a:extLst>
                  <a:ext uri="{FF2B5EF4-FFF2-40B4-BE49-F238E27FC236}">
                    <a16:creationId xmlns:a16="http://schemas.microsoft.com/office/drawing/2014/main" id="{0FE89CAF-7B0F-4426-8589-3C465678022E}"/>
                  </a:ext>
                </a:extLst>
              </p:cNvPr>
              <p:cNvGrpSpPr/>
              <p:nvPr/>
            </p:nvGrpSpPr>
            <p:grpSpPr>
              <a:xfrm rot="176877">
                <a:off x="2590438" y="2065944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286" name="직사각형 285">
                  <a:extLst>
                    <a:ext uri="{FF2B5EF4-FFF2-40B4-BE49-F238E27FC236}">
                      <a16:creationId xmlns:a16="http://schemas.microsoft.com/office/drawing/2014/main" id="{8E8BCCE1-5650-4210-B84D-960B417E1568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7" name="직사각형 286">
                  <a:extLst>
                    <a:ext uri="{FF2B5EF4-FFF2-40B4-BE49-F238E27FC236}">
                      <a16:creationId xmlns:a16="http://schemas.microsoft.com/office/drawing/2014/main" id="{7A8B02C4-F0D9-4DB4-893A-4960C32699D6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8" name="직사각형 287">
                  <a:extLst>
                    <a:ext uri="{FF2B5EF4-FFF2-40B4-BE49-F238E27FC236}">
                      <a16:creationId xmlns:a16="http://schemas.microsoft.com/office/drawing/2014/main" id="{48D2FDE7-E29A-43F0-869B-E153EA2F025E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9" name="직사각형 288">
                  <a:extLst>
                    <a:ext uri="{FF2B5EF4-FFF2-40B4-BE49-F238E27FC236}">
                      <a16:creationId xmlns:a16="http://schemas.microsoft.com/office/drawing/2014/main" id="{E73DCECF-2726-470A-B0F4-037050FB37DA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90" name="직사각형 289">
                  <a:extLst>
                    <a:ext uri="{FF2B5EF4-FFF2-40B4-BE49-F238E27FC236}">
                      <a16:creationId xmlns:a16="http://schemas.microsoft.com/office/drawing/2014/main" id="{A86D1595-CA2E-44DB-A548-7C887EEB4D22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91" name="직사각형 290">
                  <a:extLst>
                    <a:ext uri="{FF2B5EF4-FFF2-40B4-BE49-F238E27FC236}">
                      <a16:creationId xmlns:a16="http://schemas.microsoft.com/office/drawing/2014/main" id="{CCDC096A-17FF-4634-A64E-605EB184964A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92" name="직사각형 291">
                  <a:extLst>
                    <a:ext uri="{FF2B5EF4-FFF2-40B4-BE49-F238E27FC236}">
                      <a16:creationId xmlns:a16="http://schemas.microsoft.com/office/drawing/2014/main" id="{25AEECE0-2A40-49DC-B527-7CFEF2162DE6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93" name="직사각형 292">
                  <a:extLst>
                    <a:ext uri="{FF2B5EF4-FFF2-40B4-BE49-F238E27FC236}">
                      <a16:creationId xmlns:a16="http://schemas.microsoft.com/office/drawing/2014/main" id="{5597EA39-323F-4BF1-A43B-494288D44B8A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94" name="직사각형 293">
                  <a:extLst>
                    <a:ext uri="{FF2B5EF4-FFF2-40B4-BE49-F238E27FC236}">
                      <a16:creationId xmlns:a16="http://schemas.microsoft.com/office/drawing/2014/main" id="{19B6C567-D31F-4AD9-BC65-6B30D44715EF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276" name="그룹 275">
                <a:extLst>
                  <a:ext uri="{FF2B5EF4-FFF2-40B4-BE49-F238E27FC236}">
                    <a16:creationId xmlns:a16="http://schemas.microsoft.com/office/drawing/2014/main" id="{F4E4494D-6A66-4B65-97BB-677F6190A65A}"/>
                  </a:ext>
                </a:extLst>
              </p:cNvPr>
              <p:cNvGrpSpPr/>
              <p:nvPr/>
            </p:nvGrpSpPr>
            <p:grpSpPr>
              <a:xfrm rot="176877">
                <a:off x="2651255" y="2117290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277" name="직사각형 276">
                  <a:extLst>
                    <a:ext uri="{FF2B5EF4-FFF2-40B4-BE49-F238E27FC236}">
                      <a16:creationId xmlns:a16="http://schemas.microsoft.com/office/drawing/2014/main" id="{19A4A519-EC4A-4A72-B21C-4A0A6F49857D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78" name="직사각형 277">
                  <a:extLst>
                    <a:ext uri="{FF2B5EF4-FFF2-40B4-BE49-F238E27FC236}">
                      <a16:creationId xmlns:a16="http://schemas.microsoft.com/office/drawing/2014/main" id="{E1EA5933-4FDF-45C5-BF39-BC154FFF9557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79" name="직사각형 278">
                  <a:extLst>
                    <a:ext uri="{FF2B5EF4-FFF2-40B4-BE49-F238E27FC236}">
                      <a16:creationId xmlns:a16="http://schemas.microsoft.com/office/drawing/2014/main" id="{15360710-110D-49B4-B64D-809EE5F8F80B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0" name="직사각형 279">
                  <a:extLst>
                    <a:ext uri="{FF2B5EF4-FFF2-40B4-BE49-F238E27FC236}">
                      <a16:creationId xmlns:a16="http://schemas.microsoft.com/office/drawing/2014/main" id="{8A57AA77-A280-4DA4-BA2E-08D0C73CA592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1" name="직사각형 280">
                  <a:extLst>
                    <a:ext uri="{FF2B5EF4-FFF2-40B4-BE49-F238E27FC236}">
                      <a16:creationId xmlns:a16="http://schemas.microsoft.com/office/drawing/2014/main" id="{7461DA44-0027-4158-921E-16C89D395945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2" name="직사각형 281">
                  <a:extLst>
                    <a:ext uri="{FF2B5EF4-FFF2-40B4-BE49-F238E27FC236}">
                      <a16:creationId xmlns:a16="http://schemas.microsoft.com/office/drawing/2014/main" id="{A5A3D6C8-E018-4EF8-8F83-2A4DC31E4A35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3" name="직사각형 282">
                  <a:extLst>
                    <a:ext uri="{FF2B5EF4-FFF2-40B4-BE49-F238E27FC236}">
                      <a16:creationId xmlns:a16="http://schemas.microsoft.com/office/drawing/2014/main" id="{86A218F7-EB7B-4712-A7A0-8D150CE04A6D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4" name="직사각형 283">
                  <a:extLst>
                    <a:ext uri="{FF2B5EF4-FFF2-40B4-BE49-F238E27FC236}">
                      <a16:creationId xmlns:a16="http://schemas.microsoft.com/office/drawing/2014/main" id="{A249258A-EB77-4ED7-B2AA-65336BF1E10C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5" name="직사각형 284">
                  <a:extLst>
                    <a:ext uri="{FF2B5EF4-FFF2-40B4-BE49-F238E27FC236}">
                      <a16:creationId xmlns:a16="http://schemas.microsoft.com/office/drawing/2014/main" id="{923A94D3-CFC2-408F-945A-70A13FE3E5A0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454162672"/>
      </p:ext>
    </p:extLst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2" name="직선 연결선 351">
            <a:extLst>
              <a:ext uri="{FF2B5EF4-FFF2-40B4-BE49-F238E27FC236}">
                <a16:creationId xmlns:a16="http://schemas.microsoft.com/office/drawing/2014/main" id="{A6DB6ECD-D9FC-419E-A78B-79C1273CFDE6}"/>
              </a:ext>
            </a:extLst>
          </p:cNvPr>
          <p:cNvCxnSpPr>
            <a:cxnSpLocks/>
          </p:cNvCxnSpPr>
          <p:nvPr/>
        </p:nvCxnSpPr>
        <p:spPr>
          <a:xfrm flipV="1">
            <a:off x="7516238" y="4202348"/>
            <a:ext cx="1225685" cy="25941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>
            <a:extLst>
              <a:ext uri="{FF2B5EF4-FFF2-40B4-BE49-F238E27FC236}">
                <a16:creationId xmlns:a16="http://schemas.microsoft.com/office/drawing/2014/main" id="{1C7A1D00-C719-4779-B352-708520ADFEE8}"/>
              </a:ext>
            </a:extLst>
          </p:cNvPr>
          <p:cNvGrpSpPr/>
          <p:nvPr/>
        </p:nvGrpSpPr>
        <p:grpSpPr>
          <a:xfrm>
            <a:off x="1023144" y="2809950"/>
            <a:ext cx="1565758" cy="1538015"/>
            <a:chOff x="678080" y="1626723"/>
            <a:chExt cx="1565758" cy="1538015"/>
          </a:xfrm>
          <a:scene3d>
            <a:camera prst="orthographicFront">
              <a:rot lat="19499998" lon="3299985" rev="0"/>
            </a:camera>
            <a:lightRig rig="threePt" dir="t"/>
          </a:scene3d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946B4A81-42AC-4B82-9714-CBC93566CB80}"/>
                </a:ext>
              </a:extLst>
            </p:cNvPr>
            <p:cNvGrpSpPr/>
            <p:nvPr/>
          </p:nvGrpSpPr>
          <p:grpSpPr>
            <a:xfrm rot="176877">
              <a:off x="678080" y="1626723"/>
              <a:ext cx="1411005" cy="1408384"/>
              <a:chOff x="670041" y="1634360"/>
              <a:chExt cx="1411005" cy="1408384"/>
            </a:xfrm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E6119513-C1ED-4A64-AE25-F3EC72FD1176}"/>
                  </a:ext>
                </a:extLst>
              </p:cNvPr>
              <p:cNvSpPr/>
              <p:nvPr/>
            </p:nvSpPr>
            <p:spPr>
              <a:xfrm>
                <a:off x="672662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656E118A-49D9-4CC5-BA13-33492CF56C35}"/>
                  </a:ext>
                </a:extLst>
              </p:cNvPr>
              <p:cNvSpPr/>
              <p:nvPr/>
            </p:nvSpPr>
            <p:spPr>
              <a:xfrm>
                <a:off x="1024758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341C93D3-8922-4B70-92AB-D9E6080BD1E6}"/>
                  </a:ext>
                </a:extLst>
              </p:cNvPr>
              <p:cNvSpPr/>
              <p:nvPr/>
            </p:nvSpPr>
            <p:spPr>
              <a:xfrm>
                <a:off x="1376854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0AC612B3-8308-4F41-8AAA-F6052170FAD3}"/>
                  </a:ext>
                </a:extLst>
              </p:cNvPr>
              <p:cNvSpPr/>
              <p:nvPr/>
            </p:nvSpPr>
            <p:spPr>
              <a:xfrm>
                <a:off x="1728950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29131FF0-ADC9-4B74-9BAA-4D3E5E285AB2}"/>
                  </a:ext>
                </a:extLst>
              </p:cNvPr>
              <p:cNvSpPr/>
              <p:nvPr/>
            </p:nvSpPr>
            <p:spPr>
              <a:xfrm>
                <a:off x="670041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AF84F65B-D08F-4D12-86F5-56505B5A6BE5}"/>
                  </a:ext>
                </a:extLst>
              </p:cNvPr>
              <p:cNvSpPr/>
              <p:nvPr/>
            </p:nvSpPr>
            <p:spPr>
              <a:xfrm>
                <a:off x="1022137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2E4C70CA-3ACB-4503-B7AA-FF4703391FB0}"/>
                  </a:ext>
                </a:extLst>
              </p:cNvPr>
              <p:cNvSpPr/>
              <p:nvPr/>
            </p:nvSpPr>
            <p:spPr>
              <a:xfrm>
                <a:off x="1374233" y="1986455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23C06501-2B6C-4CB8-A52A-FAB81F461DFC}"/>
                  </a:ext>
                </a:extLst>
              </p:cNvPr>
              <p:cNvSpPr/>
              <p:nvPr/>
            </p:nvSpPr>
            <p:spPr>
              <a:xfrm>
                <a:off x="1726329" y="1986455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71F7FF9E-2867-480A-ACB1-3D41C88C1B31}"/>
                  </a:ext>
                </a:extLst>
              </p:cNvPr>
              <p:cNvSpPr/>
              <p:nvPr/>
            </p:nvSpPr>
            <p:spPr>
              <a:xfrm>
                <a:off x="670041" y="2338552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18DFAA8F-3ADE-436F-B34F-8AA20A5E77C6}"/>
                  </a:ext>
                </a:extLst>
              </p:cNvPr>
              <p:cNvSpPr/>
              <p:nvPr/>
            </p:nvSpPr>
            <p:spPr>
              <a:xfrm>
                <a:off x="1022137" y="2338552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6C898345-10C1-4E2B-ADFF-CEAAD1A29822}"/>
                  </a:ext>
                </a:extLst>
              </p:cNvPr>
              <p:cNvSpPr/>
              <p:nvPr/>
            </p:nvSpPr>
            <p:spPr>
              <a:xfrm>
                <a:off x="1374233" y="2338552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500CF345-B656-49F4-89A2-E464E8BD0B02}"/>
                  </a:ext>
                </a:extLst>
              </p:cNvPr>
              <p:cNvSpPr/>
              <p:nvPr/>
            </p:nvSpPr>
            <p:spPr>
              <a:xfrm>
                <a:off x="1726329" y="233855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id="{F8B0CA91-5C4A-41C4-A7FD-AC64969D19B1}"/>
                  </a:ext>
                </a:extLst>
              </p:cNvPr>
              <p:cNvSpPr/>
              <p:nvPr/>
            </p:nvSpPr>
            <p:spPr>
              <a:xfrm>
                <a:off x="670041" y="2690648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3C374C9C-3EC9-425E-B886-79FADD40ADFC}"/>
                  </a:ext>
                </a:extLst>
              </p:cNvPr>
              <p:cNvSpPr/>
              <p:nvPr/>
            </p:nvSpPr>
            <p:spPr>
              <a:xfrm>
                <a:off x="1022137" y="2690648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1238390B-9F99-4A08-9371-94CDCCE442EF}"/>
                  </a:ext>
                </a:extLst>
              </p:cNvPr>
              <p:cNvSpPr/>
              <p:nvPr/>
            </p:nvSpPr>
            <p:spPr>
              <a:xfrm>
                <a:off x="1374233" y="2690648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2" name="직사각형 61">
                <a:extLst>
                  <a:ext uri="{FF2B5EF4-FFF2-40B4-BE49-F238E27FC236}">
                    <a16:creationId xmlns:a16="http://schemas.microsoft.com/office/drawing/2014/main" id="{C43490A2-731F-4784-AF96-39D08C058D51}"/>
                  </a:ext>
                </a:extLst>
              </p:cNvPr>
              <p:cNvSpPr/>
              <p:nvPr/>
            </p:nvSpPr>
            <p:spPr>
              <a:xfrm>
                <a:off x="1726329" y="269064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CF138335-8F27-4DB2-A43A-5E28ABF58B02}"/>
                </a:ext>
              </a:extLst>
            </p:cNvPr>
            <p:cNvGrpSpPr/>
            <p:nvPr/>
          </p:nvGrpSpPr>
          <p:grpSpPr>
            <a:xfrm rot="176877">
              <a:off x="744076" y="1688846"/>
              <a:ext cx="1411005" cy="1408384"/>
              <a:chOff x="670041" y="1634360"/>
              <a:chExt cx="1411005" cy="1408384"/>
            </a:xfrm>
          </p:grpSpPr>
          <p:sp>
            <p:nvSpPr>
              <p:cNvPr id="64" name="직사각형 63">
                <a:extLst>
                  <a:ext uri="{FF2B5EF4-FFF2-40B4-BE49-F238E27FC236}">
                    <a16:creationId xmlns:a16="http://schemas.microsoft.com/office/drawing/2014/main" id="{D7FA235D-C5BD-4B64-8217-1CF547460FB1}"/>
                  </a:ext>
                </a:extLst>
              </p:cNvPr>
              <p:cNvSpPr/>
              <p:nvPr/>
            </p:nvSpPr>
            <p:spPr>
              <a:xfrm>
                <a:off x="672662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12D8D38F-720C-45F5-B06F-3DDD0C0EB643}"/>
                  </a:ext>
                </a:extLst>
              </p:cNvPr>
              <p:cNvSpPr/>
              <p:nvPr/>
            </p:nvSpPr>
            <p:spPr>
              <a:xfrm>
                <a:off x="1024758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16394EAB-CD01-4F4A-916C-646A7BECEC78}"/>
                  </a:ext>
                </a:extLst>
              </p:cNvPr>
              <p:cNvSpPr/>
              <p:nvPr/>
            </p:nvSpPr>
            <p:spPr>
              <a:xfrm>
                <a:off x="1376854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7" name="직사각형 66">
                <a:extLst>
                  <a:ext uri="{FF2B5EF4-FFF2-40B4-BE49-F238E27FC236}">
                    <a16:creationId xmlns:a16="http://schemas.microsoft.com/office/drawing/2014/main" id="{09A9B5ED-A9F7-43BE-969F-5ACE4C969372}"/>
                  </a:ext>
                </a:extLst>
              </p:cNvPr>
              <p:cNvSpPr/>
              <p:nvPr/>
            </p:nvSpPr>
            <p:spPr>
              <a:xfrm>
                <a:off x="1728950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8" name="직사각형 67">
                <a:extLst>
                  <a:ext uri="{FF2B5EF4-FFF2-40B4-BE49-F238E27FC236}">
                    <a16:creationId xmlns:a16="http://schemas.microsoft.com/office/drawing/2014/main" id="{4C6AD206-EA01-44D3-BEC9-C792E3C794ED}"/>
                  </a:ext>
                </a:extLst>
              </p:cNvPr>
              <p:cNvSpPr/>
              <p:nvPr/>
            </p:nvSpPr>
            <p:spPr>
              <a:xfrm>
                <a:off x="670041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9" name="직사각형 68">
                <a:extLst>
                  <a:ext uri="{FF2B5EF4-FFF2-40B4-BE49-F238E27FC236}">
                    <a16:creationId xmlns:a16="http://schemas.microsoft.com/office/drawing/2014/main" id="{F6C27DBA-B815-4064-ACEF-16681B476E94}"/>
                  </a:ext>
                </a:extLst>
              </p:cNvPr>
              <p:cNvSpPr/>
              <p:nvPr/>
            </p:nvSpPr>
            <p:spPr>
              <a:xfrm>
                <a:off x="1022137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1891A448-3AB4-4CB7-88A3-2560205C00DD}"/>
                  </a:ext>
                </a:extLst>
              </p:cNvPr>
              <p:cNvSpPr/>
              <p:nvPr/>
            </p:nvSpPr>
            <p:spPr>
              <a:xfrm>
                <a:off x="1374233" y="1986455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7F4969F5-C4C6-4FC3-A9EB-BBB2184E3E7C}"/>
                  </a:ext>
                </a:extLst>
              </p:cNvPr>
              <p:cNvSpPr/>
              <p:nvPr/>
            </p:nvSpPr>
            <p:spPr>
              <a:xfrm>
                <a:off x="1726329" y="1986455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2" name="직사각형 71">
                <a:extLst>
                  <a:ext uri="{FF2B5EF4-FFF2-40B4-BE49-F238E27FC236}">
                    <a16:creationId xmlns:a16="http://schemas.microsoft.com/office/drawing/2014/main" id="{73A38C91-AB25-43B9-BF21-C4CCD4309AE2}"/>
                  </a:ext>
                </a:extLst>
              </p:cNvPr>
              <p:cNvSpPr/>
              <p:nvPr/>
            </p:nvSpPr>
            <p:spPr>
              <a:xfrm>
                <a:off x="670041" y="2338552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3" name="직사각형 72">
                <a:extLst>
                  <a:ext uri="{FF2B5EF4-FFF2-40B4-BE49-F238E27FC236}">
                    <a16:creationId xmlns:a16="http://schemas.microsoft.com/office/drawing/2014/main" id="{833ACB3C-03DF-465B-B793-4A6E74D125E4}"/>
                  </a:ext>
                </a:extLst>
              </p:cNvPr>
              <p:cNvSpPr/>
              <p:nvPr/>
            </p:nvSpPr>
            <p:spPr>
              <a:xfrm>
                <a:off x="1022137" y="2338552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4" name="직사각형 73">
                <a:extLst>
                  <a:ext uri="{FF2B5EF4-FFF2-40B4-BE49-F238E27FC236}">
                    <a16:creationId xmlns:a16="http://schemas.microsoft.com/office/drawing/2014/main" id="{4B8D7ADE-CD6B-4BD1-B150-250A29DA28E0}"/>
                  </a:ext>
                </a:extLst>
              </p:cNvPr>
              <p:cNvSpPr/>
              <p:nvPr/>
            </p:nvSpPr>
            <p:spPr>
              <a:xfrm>
                <a:off x="1374233" y="2338552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81BFA4CA-0BB9-42C5-BDA3-CC7340B2FEEF}"/>
                  </a:ext>
                </a:extLst>
              </p:cNvPr>
              <p:cNvSpPr/>
              <p:nvPr/>
            </p:nvSpPr>
            <p:spPr>
              <a:xfrm>
                <a:off x="1726329" y="233855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6" name="직사각형 75">
                <a:extLst>
                  <a:ext uri="{FF2B5EF4-FFF2-40B4-BE49-F238E27FC236}">
                    <a16:creationId xmlns:a16="http://schemas.microsoft.com/office/drawing/2014/main" id="{7D8E6B27-FF66-46E9-82CF-9D6D18E30620}"/>
                  </a:ext>
                </a:extLst>
              </p:cNvPr>
              <p:cNvSpPr/>
              <p:nvPr/>
            </p:nvSpPr>
            <p:spPr>
              <a:xfrm>
                <a:off x="670041" y="2690648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7" name="직사각형 76">
                <a:extLst>
                  <a:ext uri="{FF2B5EF4-FFF2-40B4-BE49-F238E27FC236}">
                    <a16:creationId xmlns:a16="http://schemas.microsoft.com/office/drawing/2014/main" id="{8CF3A8B5-CE76-46C9-AEDE-437884E98C6A}"/>
                  </a:ext>
                </a:extLst>
              </p:cNvPr>
              <p:cNvSpPr/>
              <p:nvPr/>
            </p:nvSpPr>
            <p:spPr>
              <a:xfrm>
                <a:off x="1022137" y="2690648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8" name="직사각형 77">
                <a:extLst>
                  <a:ext uri="{FF2B5EF4-FFF2-40B4-BE49-F238E27FC236}">
                    <a16:creationId xmlns:a16="http://schemas.microsoft.com/office/drawing/2014/main" id="{51EE7D38-99BA-44A2-BC73-16D6A0293ACD}"/>
                  </a:ext>
                </a:extLst>
              </p:cNvPr>
              <p:cNvSpPr/>
              <p:nvPr/>
            </p:nvSpPr>
            <p:spPr>
              <a:xfrm>
                <a:off x="1374233" y="2690648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9" name="직사각형 78">
                <a:extLst>
                  <a:ext uri="{FF2B5EF4-FFF2-40B4-BE49-F238E27FC236}">
                    <a16:creationId xmlns:a16="http://schemas.microsoft.com/office/drawing/2014/main" id="{601E743D-4FBA-4F77-8D61-5E8ED65CD4CC}"/>
                  </a:ext>
                </a:extLst>
              </p:cNvPr>
              <p:cNvSpPr/>
              <p:nvPr/>
            </p:nvSpPr>
            <p:spPr>
              <a:xfrm>
                <a:off x="1726329" y="269064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4F821316-222F-468D-8A45-E3D6EB78C84B}"/>
                </a:ext>
              </a:extLst>
            </p:cNvPr>
            <p:cNvGrpSpPr/>
            <p:nvPr/>
          </p:nvGrpSpPr>
          <p:grpSpPr>
            <a:xfrm rot="176877">
              <a:off x="832833" y="1756354"/>
              <a:ext cx="1411005" cy="1408384"/>
              <a:chOff x="670041" y="1634361"/>
              <a:chExt cx="1411005" cy="1408384"/>
            </a:xfrm>
          </p:grpSpPr>
          <p:sp>
            <p:nvSpPr>
              <p:cNvPr id="81" name="직사각형 80">
                <a:extLst>
                  <a:ext uri="{FF2B5EF4-FFF2-40B4-BE49-F238E27FC236}">
                    <a16:creationId xmlns:a16="http://schemas.microsoft.com/office/drawing/2014/main" id="{E76992AE-D489-4F34-89BD-6C4EA38B4F2D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2" name="직사각형 81">
                <a:extLst>
                  <a:ext uri="{FF2B5EF4-FFF2-40B4-BE49-F238E27FC236}">
                    <a16:creationId xmlns:a16="http://schemas.microsoft.com/office/drawing/2014/main" id="{A1C8B4DB-4BA6-4BEB-AFBD-6C786773D1B7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3" name="직사각형 82">
                <a:extLst>
                  <a:ext uri="{FF2B5EF4-FFF2-40B4-BE49-F238E27FC236}">
                    <a16:creationId xmlns:a16="http://schemas.microsoft.com/office/drawing/2014/main" id="{582FD42C-3FA9-425F-BC19-FBF0277C4FAA}"/>
                  </a:ext>
                </a:extLst>
              </p:cNvPr>
              <p:cNvSpPr/>
              <p:nvPr/>
            </p:nvSpPr>
            <p:spPr>
              <a:xfrm>
                <a:off x="1376854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4" name="직사각형 83">
                <a:extLst>
                  <a:ext uri="{FF2B5EF4-FFF2-40B4-BE49-F238E27FC236}">
                    <a16:creationId xmlns:a16="http://schemas.microsoft.com/office/drawing/2014/main" id="{C92A5756-9EE0-4CA5-BC8D-F2F0D72EB4CF}"/>
                  </a:ext>
                </a:extLst>
              </p:cNvPr>
              <p:cNvSpPr/>
              <p:nvPr/>
            </p:nvSpPr>
            <p:spPr>
              <a:xfrm>
                <a:off x="1728950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5" name="직사각형 84">
                <a:extLst>
                  <a:ext uri="{FF2B5EF4-FFF2-40B4-BE49-F238E27FC236}">
                    <a16:creationId xmlns:a16="http://schemas.microsoft.com/office/drawing/2014/main" id="{9A6996B6-A963-4ED8-ABA5-B0A5783F9BA5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CD0CCACA-35E4-42EB-98DF-C114C7CE6C7F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761E0F54-0DF1-45BA-96F1-2DE7301C223B}"/>
                  </a:ext>
                </a:extLst>
              </p:cNvPr>
              <p:cNvSpPr/>
              <p:nvPr/>
            </p:nvSpPr>
            <p:spPr>
              <a:xfrm>
                <a:off x="1374233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4CC03D2C-BA00-44BB-BD93-477B41520C3F}"/>
                  </a:ext>
                </a:extLst>
              </p:cNvPr>
              <p:cNvSpPr/>
              <p:nvPr/>
            </p:nvSpPr>
            <p:spPr>
              <a:xfrm>
                <a:off x="1726329" y="1986455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FEC9B159-4B8B-4552-B439-F1700F1F5A96}"/>
                  </a:ext>
                </a:extLst>
              </p:cNvPr>
              <p:cNvSpPr/>
              <p:nvPr/>
            </p:nvSpPr>
            <p:spPr>
              <a:xfrm>
                <a:off x="670041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F3F40FFB-CFF1-4FD6-ABD8-C537B6421DE2}"/>
                  </a:ext>
                </a:extLst>
              </p:cNvPr>
              <p:cNvSpPr/>
              <p:nvPr/>
            </p:nvSpPr>
            <p:spPr>
              <a:xfrm>
                <a:off x="1022137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1" name="직사각형 90">
                <a:extLst>
                  <a:ext uri="{FF2B5EF4-FFF2-40B4-BE49-F238E27FC236}">
                    <a16:creationId xmlns:a16="http://schemas.microsoft.com/office/drawing/2014/main" id="{B7EBA386-CBF0-4283-85DC-9AFB56C5B618}"/>
                  </a:ext>
                </a:extLst>
              </p:cNvPr>
              <p:cNvSpPr/>
              <p:nvPr/>
            </p:nvSpPr>
            <p:spPr>
              <a:xfrm>
                <a:off x="1374233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2" name="직사각형 91">
                <a:extLst>
                  <a:ext uri="{FF2B5EF4-FFF2-40B4-BE49-F238E27FC236}">
                    <a16:creationId xmlns:a16="http://schemas.microsoft.com/office/drawing/2014/main" id="{C86FDABC-BFDD-47ED-96F9-4795E550A3A0}"/>
                  </a:ext>
                </a:extLst>
              </p:cNvPr>
              <p:cNvSpPr/>
              <p:nvPr/>
            </p:nvSpPr>
            <p:spPr>
              <a:xfrm>
                <a:off x="1726329" y="233855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3" name="직사각형 92">
                <a:extLst>
                  <a:ext uri="{FF2B5EF4-FFF2-40B4-BE49-F238E27FC236}">
                    <a16:creationId xmlns:a16="http://schemas.microsoft.com/office/drawing/2014/main" id="{949620A3-BBB5-416D-867B-3C982BBD546A}"/>
                  </a:ext>
                </a:extLst>
              </p:cNvPr>
              <p:cNvSpPr/>
              <p:nvPr/>
            </p:nvSpPr>
            <p:spPr>
              <a:xfrm>
                <a:off x="670041" y="2690649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4" name="직사각형 93">
                <a:extLst>
                  <a:ext uri="{FF2B5EF4-FFF2-40B4-BE49-F238E27FC236}">
                    <a16:creationId xmlns:a16="http://schemas.microsoft.com/office/drawing/2014/main" id="{67BBEDDE-8792-44D8-876C-A60363B0EE94}"/>
                  </a:ext>
                </a:extLst>
              </p:cNvPr>
              <p:cNvSpPr/>
              <p:nvPr/>
            </p:nvSpPr>
            <p:spPr>
              <a:xfrm>
                <a:off x="1022137" y="2690649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5" name="직사각형 94">
                <a:extLst>
                  <a:ext uri="{FF2B5EF4-FFF2-40B4-BE49-F238E27FC236}">
                    <a16:creationId xmlns:a16="http://schemas.microsoft.com/office/drawing/2014/main" id="{99FF1678-9922-4E67-A8D4-F05E6DC9217A}"/>
                  </a:ext>
                </a:extLst>
              </p:cNvPr>
              <p:cNvSpPr/>
              <p:nvPr/>
            </p:nvSpPr>
            <p:spPr>
              <a:xfrm>
                <a:off x="1374233" y="2690649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6" name="직사각형 95">
                <a:extLst>
                  <a:ext uri="{FF2B5EF4-FFF2-40B4-BE49-F238E27FC236}">
                    <a16:creationId xmlns:a16="http://schemas.microsoft.com/office/drawing/2014/main" id="{3EBC5809-3F88-4EFF-8CED-8B8216B0FD10}"/>
                  </a:ext>
                </a:extLst>
              </p:cNvPr>
              <p:cNvSpPr/>
              <p:nvPr/>
            </p:nvSpPr>
            <p:spPr>
              <a:xfrm>
                <a:off x="1726329" y="269064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cxnSp>
        <p:nvCxnSpPr>
          <p:cNvPr id="229" name="직선 연결선 228">
            <a:extLst>
              <a:ext uri="{FF2B5EF4-FFF2-40B4-BE49-F238E27FC236}">
                <a16:creationId xmlns:a16="http://schemas.microsoft.com/office/drawing/2014/main" id="{B5FEB733-E46D-4FFD-8086-09F155458842}"/>
              </a:ext>
            </a:extLst>
          </p:cNvPr>
          <p:cNvCxnSpPr>
            <a:cxnSpLocks/>
          </p:cNvCxnSpPr>
          <p:nvPr/>
        </p:nvCxnSpPr>
        <p:spPr>
          <a:xfrm>
            <a:off x="2011736" y="3738359"/>
            <a:ext cx="2663730" cy="193304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활성화 함수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grpSp>
        <p:nvGrpSpPr>
          <p:cNvPr id="7175" name="그룹 7174">
            <a:extLst>
              <a:ext uri="{FF2B5EF4-FFF2-40B4-BE49-F238E27FC236}">
                <a16:creationId xmlns:a16="http://schemas.microsoft.com/office/drawing/2014/main" id="{9BD55A6A-950C-4D91-A0C9-E89445DE9047}"/>
              </a:ext>
            </a:extLst>
          </p:cNvPr>
          <p:cNvGrpSpPr/>
          <p:nvPr/>
        </p:nvGrpSpPr>
        <p:grpSpPr>
          <a:xfrm>
            <a:off x="2945892" y="3328775"/>
            <a:ext cx="726366" cy="713099"/>
            <a:chOff x="2529621" y="2014598"/>
            <a:chExt cx="1180543" cy="1158980"/>
          </a:xfrm>
        </p:grpSpPr>
        <p:grpSp>
          <p:nvGrpSpPr>
            <p:cNvPr id="140" name="그룹 139">
              <a:extLst>
                <a:ext uri="{FF2B5EF4-FFF2-40B4-BE49-F238E27FC236}">
                  <a16:creationId xmlns:a16="http://schemas.microsoft.com/office/drawing/2014/main" id="{2020A29A-BB2E-4878-99BC-9A5EE4295CA4}"/>
                </a:ext>
              </a:extLst>
            </p:cNvPr>
            <p:cNvGrpSpPr/>
            <p:nvPr/>
          </p:nvGrpSpPr>
          <p:grpSpPr>
            <a:xfrm rot="176877">
              <a:off x="2529621" y="2014598"/>
              <a:ext cx="1058909" cy="1056288"/>
              <a:chOff x="670041" y="1634361"/>
              <a:chExt cx="1058909" cy="1056288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141" name="직사각형 140">
                <a:extLst>
                  <a:ext uri="{FF2B5EF4-FFF2-40B4-BE49-F238E27FC236}">
                    <a16:creationId xmlns:a16="http://schemas.microsoft.com/office/drawing/2014/main" id="{A8C662E7-0BE2-4409-882C-A5BE90BBD130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2" name="직사각형 141">
                <a:extLst>
                  <a:ext uri="{FF2B5EF4-FFF2-40B4-BE49-F238E27FC236}">
                    <a16:creationId xmlns:a16="http://schemas.microsoft.com/office/drawing/2014/main" id="{3D113AC3-2C21-40C4-B8C6-55EDCE23B491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3" name="직사각형 142">
                <a:extLst>
                  <a:ext uri="{FF2B5EF4-FFF2-40B4-BE49-F238E27FC236}">
                    <a16:creationId xmlns:a16="http://schemas.microsoft.com/office/drawing/2014/main" id="{4F662D35-B57F-4A25-B5CC-CA28A009713A}"/>
                  </a:ext>
                </a:extLst>
              </p:cNvPr>
              <p:cNvSpPr/>
              <p:nvPr/>
            </p:nvSpPr>
            <p:spPr>
              <a:xfrm>
                <a:off x="1376854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5" name="직사각형 144">
                <a:extLst>
                  <a:ext uri="{FF2B5EF4-FFF2-40B4-BE49-F238E27FC236}">
                    <a16:creationId xmlns:a16="http://schemas.microsoft.com/office/drawing/2014/main" id="{935969F6-8E1D-4784-B982-70702743156D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6" name="직사각형 145">
                <a:extLst>
                  <a:ext uri="{FF2B5EF4-FFF2-40B4-BE49-F238E27FC236}">
                    <a16:creationId xmlns:a16="http://schemas.microsoft.com/office/drawing/2014/main" id="{27BD9ABC-5E47-423B-B238-C3481AB29F8D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7" name="직사각형 146">
                <a:extLst>
                  <a:ext uri="{FF2B5EF4-FFF2-40B4-BE49-F238E27FC236}">
                    <a16:creationId xmlns:a16="http://schemas.microsoft.com/office/drawing/2014/main" id="{72999AAB-E37D-45CB-964C-7B1603700F93}"/>
                  </a:ext>
                </a:extLst>
              </p:cNvPr>
              <p:cNvSpPr/>
              <p:nvPr/>
            </p:nvSpPr>
            <p:spPr>
              <a:xfrm>
                <a:off x="1374233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9" name="직사각형 148">
                <a:extLst>
                  <a:ext uri="{FF2B5EF4-FFF2-40B4-BE49-F238E27FC236}">
                    <a16:creationId xmlns:a16="http://schemas.microsoft.com/office/drawing/2014/main" id="{BC0A0F93-57D4-458F-B16B-FA001A8FD6BA}"/>
                  </a:ext>
                </a:extLst>
              </p:cNvPr>
              <p:cNvSpPr/>
              <p:nvPr/>
            </p:nvSpPr>
            <p:spPr>
              <a:xfrm>
                <a:off x="670041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0" name="직사각형 149">
                <a:extLst>
                  <a:ext uri="{FF2B5EF4-FFF2-40B4-BE49-F238E27FC236}">
                    <a16:creationId xmlns:a16="http://schemas.microsoft.com/office/drawing/2014/main" id="{EE8E7CB4-1CE5-478D-A872-AAC215656548}"/>
                  </a:ext>
                </a:extLst>
              </p:cNvPr>
              <p:cNvSpPr/>
              <p:nvPr/>
            </p:nvSpPr>
            <p:spPr>
              <a:xfrm>
                <a:off x="1022137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1" name="직사각형 150">
                <a:extLst>
                  <a:ext uri="{FF2B5EF4-FFF2-40B4-BE49-F238E27FC236}">
                    <a16:creationId xmlns:a16="http://schemas.microsoft.com/office/drawing/2014/main" id="{E806CC26-7C32-4AD5-805B-46018FF4ED14}"/>
                  </a:ext>
                </a:extLst>
              </p:cNvPr>
              <p:cNvSpPr/>
              <p:nvPr/>
            </p:nvSpPr>
            <p:spPr>
              <a:xfrm>
                <a:off x="1374233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174" name="그룹 7173">
              <a:extLst>
                <a:ext uri="{FF2B5EF4-FFF2-40B4-BE49-F238E27FC236}">
                  <a16:creationId xmlns:a16="http://schemas.microsoft.com/office/drawing/2014/main" id="{7C0FFEC9-07D7-426C-8E29-ACB326372377}"/>
                </a:ext>
              </a:extLst>
            </p:cNvPr>
            <p:cNvGrpSpPr/>
            <p:nvPr/>
          </p:nvGrpSpPr>
          <p:grpSpPr>
            <a:xfrm>
              <a:off x="2590438" y="2065944"/>
              <a:ext cx="1119726" cy="1107634"/>
              <a:chOff x="2590438" y="2065944"/>
              <a:chExt cx="1119726" cy="1107634"/>
            </a:xfrm>
          </p:grpSpPr>
          <p:grpSp>
            <p:nvGrpSpPr>
              <p:cNvPr id="189" name="그룹 188">
                <a:extLst>
                  <a:ext uri="{FF2B5EF4-FFF2-40B4-BE49-F238E27FC236}">
                    <a16:creationId xmlns:a16="http://schemas.microsoft.com/office/drawing/2014/main" id="{D0E6EE79-16FF-4F38-A491-16845B107B8C}"/>
                  </a:ext>
                </a:extLst>
              </p:cNvPr>
              <p:cNvGrpSpPr/>
              <p:nvPr/>
            </p:nvGrpSpPr>
            <p:grpSpPr>
              <a:xfrm rot="176877">
                <a:off x="2590438" y="2065944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190" name="직사각형 189">
                  <a:extLst>
                    <a:ext uri="{FF2B5EF4-FFF2-40B4-BE49-F238E27FC236}">
                      <a16:creationId xmlns:a16="http://schemas.microsoft.com/office/drawing/2014/main" id="{7786A668-DB99-428C-8442-5A0BE140EDFD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1" name="직사각형 190">
                  <a:extLst>
                    <a:ext uri="{FF2B5EF4-FFF2-40B4-BE49-F238E27FC236}">
                      <a16:creationId xmlns:a16="http://schemas.microsoft.com/office/drawing/2014/main" id="{EEAE4578-4A3E-4EA4-9F3D-1446F3CE6113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2" name="직사각형 191">
                  <a:extLst>
                    <a:ext uri="{FF2B5EF4-FFF2-40B4-BE49-F238E27FC236}">
                      <a16:creationId xmlns:a16="http://schemas.microsoft.com/office/drawing/2014/main" id="{CB36C599-8890-451A-A3CE-2B156BEEA68C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3" name="직사각형 192">
                  <a:extLst>
                    <a:ext uri="{FF2B5EF4-FFF2-40B4-BE49-F238E27FC236}">
                      <a16:creationId xmlns:a16="http://schemas.microsoft.com/office/drawing/2014/main" id="{C3BA16F7-AE5A-4B4D-90B0-735525F749C3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4" name="직사각형 193">
                  <a:extLst>
                    <a:ext uri="{FF2B5EF4-FFF2-40B4-BE49-F238E27FC236}">
                      <a16:creationId xmlns:a16="http://schemas.microsoft.com/office/drawing/2014/main" id="{4B3B248D-A825-44C1-B6FF-441227D4160A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5" name="직사각형 194">
                  <a:extLst>
                    <a:ext uri="{FF2B5EF4-FFF2-40B4-BE49-F238E27FC236}">
                      <a16:creationId xmlns:a16="http://schemas.microsoft.com/office/drawing/2014/main" id="{8914AF07-8E03-4158-94CB-37FD52829150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6" name="직사각형 195">
                  <a:extLst>
                    <a:ext uri="{FF2B5EF4-FFF2-40B4-BE49-F238E27FC236}">
                      <a16:creationId xmlns:a16="http://schemas.microsoft.com/office/drawing/2014/main" id="{33A32E6B-9995-4D5F-B14B-75F0151EE67C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7" name="직사각형 196">
                  <a:extLst>
                    <a:ext uri="{FF2B5EF4-FFF2-40B4-BE49-F238E27FC236}">
                      <a16:creationId xmlns:a16="http://schemas.microsoft.com/office/drawing/2014/main" id="{E1842FA6-9629-4E5F-86BC-D445F6063D62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8" name="직사각형 197">
                  <a:extLst>
                    <a:ext uri="{FF2B5EF4-FFF2-40B4-BE49-F238E27FC236}">
                      <a16:creationId xmlns:a16="http://schemas.microsoft.com/office/drawing/2014/main" id="{08561B87-68D4-47D8-BB19-50467AA03BC7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199" name="그룹 198">
                <a:extLst>
                  <a:ext uri="{FF2B5EF4-FFF2-40B4-BE49-F238E27FC236}">
                    <a16:creationId xmlns:a16="http://schemas.microsoft.com/office/drawing/2014/main" id="{C9169531-76BF-483A-BAE7-21DB1B8625B1}"/>
                  </a:ext>
                </a:extLst>
              </p:cNvPr>
              <p:cNvGrpSpPr/>
              <p:nvPr/>
            </p:nvGrpSpPr>
            <p:grpSpPr>
              <a:xfrm rot="176877">
                <a:off x="2651255" y="2117290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200" name="직사각형 199">
                  <a:extLst>
                    <a:ext uri="{FF2B5EF4-FFF2-40B4-BE49-F238E27FC236}">
                      <a16:creationId xmlns:a16="http://schemas.microsoft.com/office/drawing/2014/main" id="{DEDA04E6-46A3-411E-B735-E17F0F05CA33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1" name="직사각형 200">
                  <a:extLst>
                    <a:ext uri="{FF2B5EF4-FFF2-40B4-BE49-F238E27FC236}">
                      <a16:creationId xmlns:a16="http://schemas.microsoft.com/office/drawing/2014/main" id="{87FF3FD0-5632-4176-B9CA-8CB07BB94919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2" name="직사각형 201">
                  <a:extLst>
                    <a:ext uri="{FF2B5EF4-FFF2-40B4-BE49-F238E27FC236}">
                      <a16:creationId xmlns:a16="http://schemas.microsoft.com/office/drawing/2014/main" id="{96CFE7E0-2BBA-43F9-B66E-773DDA4E56D6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3" name="직사각형 202">
                  <a:extLst>
                    <a:ext uri="{FF2B5EF4-FFF2-40B4-BE49-F238E27FC236}">
                      <a16:creationId xmlns:a16="http://schemas.microsoft.com/office/drawing/2014/main" id="{B69D1DF9-792A-4174-A060-D110BB7E2A74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4" name="직사각형 203">
                  <a:extLst>
                    <a:ext uri="{FF2B5EF4-FFF2-40B4-BE49-F238E27FC236}">
                      <a16:creationId xmlns:a16="http://schemas.microsoft.com/office/drawing/2014/main" id="{72E64379-D3F9-4DEC-90F0-82568E958EEA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5" name="직사각형 204">
                  <a:extLst>
                    <a:ext uri="{FF2B5EF4-FFF2-40B4-BE49-F238E27FC236}">
                      <a16:creationId xmlns:a16="http://schemas.microsoft.com/office/drawing/2014/main" id="{CE3FC119-30E8-4CE7-81DA-164B180EB544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6" name="직사각형 205">
                  <a:extLst>
                    <a:ext uri="{FF2B5EF4-FFF2-40B4-BE49-F238E27FC236}">
                      <a16:creationId xmlns:a16="http://schemas.microsoft.com/office/drawing/2014/main" id="{B40499C7-623F-45ED-B7F7-BFB3BAB3CFBE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7" name="직사각형 206">
                  <a:extLst>
                    <a:ext uri="{FF2B5EF4-FFF2-40B4-BE49-F238E27FC236}">
                      <a16:creationId xmlns:a16="http://schemas.microsoft.com/office/drawing/2014/main" id="{27852E18-162C-4A4D-A927-F18D30D1E3A7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8" name="직사각형 207">
                  <a:extLst>
                    <a:ext uri="{FF2B5EF4-FFF2-40B4-BE49-F238E27FC236}">
                      <a16:creationId xmlns:a16="http://schemas.microsoft.com/office/drawing/2014/main" id="{7A77E92B-EA61-466C-A937-0395CE880CA7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</p:grpSp>
      </p:grpSp>
      <p:grpSp>
        <p:nvGrpSpPr>
          <p:cNvPr id="209" name="그룹 208">
            <a:extLst>
              <a:ext uri="{FF2B5EF4-FFF2-40B4-BE49-F238E27FC236}">
                <a16:creationId xmlns:a16="http://schemas.microsoft.com/office/drawing/2014/main" id="{1F2ABB39-73D7-4416-B539-59498DC52B1A}"/>
              </a:ext>
            </a:extLst>
          </p:cNvPr>
          <p:cNvGrpSpPr/>
          <p:nvPr/>
        </p:nvGrpSpPr>
        <p:grpSpPr>
          <a:xfrm rot="176877">
            <a:off x="4302643" y="3584957"/>
            <a:ext cx="706813" cy="704192"/>
            <a:chOff x="670041" y="1634361"/>
            <a:chExt cx="706813" cy="704192"/>
          </a:xfrm>
          <a:scene3d>
            <a:camera prst="orthographicFront">
              <a:rot lat="19499998" lon="3299985" rev="0"/>
            </a:camera>
            <a:lightRig rig="threePt" dir="t"/>
          </a:scene3d>
        </p:grpSpPr>
        <p:sp>
          <p:nvSpPr>
            <p:cNvPr id="210" name="직사각형 209">
              <a:extLst>
                <a:ext uri="{FF2B5EF4-FFF2-40B4-BE49-F238E27FC236}">
                  <a16:creationId xmlns:a16="http://schemas.microsoft.com/office/drawing/2014/main" id="{00E58F1C-89A0-44AD-9BEE-7C44617635EC}"/>
                </a:ext>
              </a:extLst>
            </p:cNvPr>
            <p:cNvSpPr/>
            <p:nvPr/>
          </p:nvSpPr>
          <p:spPr>
            <a:xfrm>
              <a:off x="672662" y="1634361"/>
              <a:ext cx="352096" cy="352096"/>
            </a:xfrm>
            <a:prstGeom prst="rect">
              <a:avLst/>
            </a:prstGeom>
            <a:solidFill>
              <a:srgbClr val="FF66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1" name="직사각형 210">
              <a:extLst>
                <a:ext uri="{FF2B5EF4-FFF2-40B4-BE49-F238E27FC236}">
                  <a16:creationId xmlns:a16="http://schemas.microsoft.com/office/drawing/2014/main" id="{6FC50AEF-31A5-4229-AD74-A3241D3040C9}"/>
                </a:ext>
              </a:extLst>
            </p:cNvPr>
            <p:cNvSpPr/>
            <p:nvPr/>
          </p:nvSpPr>
          <p:spPr>
            <a:xfrm>
              <a:off x="1024758" y="1634361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3" name="직사각형 212">
              <a:extLst>
                <a:ext uri="{FF2B5EF4-FFF2-40B4-BE49-F238E27FC236}">
                  <a16:creationId xmlns:a16="http://schemas.microsoft.com/office/drawing/2014/main" id="{EB8EF42C-1A98-4DAB-B0DC-3F8D9C8DBD49}"/>
                </a:ext>
              </a:extLst>
            </p:cNvPr>
            <p:cNvSpPr/>
            <p:nvPr/>
          </p:nvSpPr>
          <p:spPr>
            <a:xfrm>
              <a:off x="670041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4" name="직사각형 213">
              <a:extLst>
                <a:ext uri="{FF2B5EF4-FFF2-40B4-BE49-F238E27FC236}">
                  <a16:creationId xmlns:a16="http://schemas.microsoft.com/office/drawing/2014/main" id="{3A900A5F-EEDC-4CD4-B36B-DA9BFDA60654}"/>
                </a:ext>
              </a:extLst>
            </p:cNvPr>
            <p:cNvSpPr/>
            <p:nvPr/>
          </p:nvSpPr>
          <p:spPr>
            <a:xfrm>
              <a:off x="1022137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F635CBB9-0485-4723-AD05-29520AD62748}"/>
              </a:ext>
            </a:extLst>
          </p:cNvPr>
          <p:cNvCxnSpPr>
            <a:cxnSpLocks/>
          </p:cNvCxnSpPr>
          <p:nvPr/>
        </p:nvCxnSpPr>
        <p:spPr>
          <a:xfrm>
            <a:off x="1491017" y="3303936"/>
            <a:ext cx="2987091" cy="486324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직선 연결선 220">
            <a:extLst>
              <a:ext uri="{FF2B5EF4-FFF2-40B4-BE49-F238E27FC236}">
                <a16:creationId xmlns:a16="http://schemas.microsoft.com/office/drawing/2014/main" id="{D7360DE4-2B06-40B7-B913-18CBCC9B93BA}"/>
              </a:ext>
            </a:extLst>
          </p:cNvPr>
          <p:cNvCxnSpPr>
            <a:cxnSpLocks/>
          </p:cNvCxnSpPr>
          <p:nvPr/>
        </p:nvCxnSpPr>
        <p:spPr>
          <a:xfrm flipV="1">
            <a:off x="1405488" y="4072908"/>
            <a:ext cx="3009345" cy="138906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직선 연결선 225">
            <a:extLst>
              <a:ext uri="{FF2B5EF4-FFF2-40B4-BE49-F238E27FC236}">
                <a16:creationId xmlns:a16="http://schemas.microsoft.com/office/drawing/2014/main" id="{8B930D8D-CF38-4EB4-BACD-1C9B51D31C9E}"/>
              </a:ext>
            </a:extLst>
          </p:cNvPr>
          <p:cNvCxnSpPr>
            <a:cxnSpLocks/>
          </p:cNvCxnSpPr>
          <p:nvPr/>
        </p:nvCxnSpPr>
        <p:spPr>
          <a:xfrm>
            <a:off x="2044162" y="2875840"/>
            <a:ext cx="2613498" cy="758757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2" name="TextBox 231">
            <a:extLst>
              <a:ext uri="{FF2B5EF4-FFF2-40B4-BE49-F238E27FC236}">
                <a16:creationId xmlns:a16="http://schemas.microsoft.com/office/drawing/2014/main" id="{FB4DBCB1-D413-4694-9B77-2B7D7C7C83F7}"/>
              </a:ext>
            </a:extLst>
          </p:cNvPr>
          <p:cNvSpPr txBox="1"/>
          <p:nvPr/>
        </p:nvSpPr>
        <p:spPr>
          <a:xfrm>
            <a:off x="837663" y="1012344"/>
            <a:ext cx="24785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8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풀링</a:t>
            </a:r>
            <a:r>
              <a:rPr lang="ko-KR" altLang="en-US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층에서 일어나는 일</a:t>
            </a: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73B7E0A8-EC39-428A-8980-957A66DCBDC6}"/>
              </a:ext>
            </a:extLst>
          </p:cNvPr>
          <p:cNvSpPr txBox="1"/>
          <p:nvPr/>
        </p:nvSpPr>
        <p:spPr>
          <a:xfrm>
            <a:off x="621785" y="2634027"/>
            <a:ext cx="6832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4x4x3</a:t>
            </a:r>
          </a:p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이미지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50A62F74-1543-4FFB-9ED2-A85ECC9BA814}"/>
              </a:ext>
            </a:extLst>
          </p:cNvPr>
          <p:cNvSpPr txBox="1"/>
          <p:nvPr/>
        </p:nvSpPr>
        <p:spPr>
          <a:xfrm>
            <a:off x="2230037" y="2608670"/>
            <a:ext cx="2808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A17357F0-9388-4F25-BAA8-738FF1DA22E1}"/>
              </a:ext>
            </a:extLst>
          </p:cNvPr>
          <p:cNvSpPr txBox="1"/>
          <p:nvPr/>
        </p:nvSpPr>
        <p:spPr>
          <a:xfrm>
            <a:off x="2127254" y="2535953"/>
            <a:ext cx="295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8A83A409-DEF2-407B-9252-A62A306C1B72}"/>
              </a:ext>
            </a:extLst>
          </p:cNvPr>
          <p:cNvSpPr txBox="1"/>
          <p:nvPr/>
        </p:nvSpPr>
        <p:spPr>
          <a:xfrm>
            <a:off x="2026282" y="2471103"/>
            <a:ext cx="2824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BD06FA64-9076-4A6C-B861-1EA1290B6B59}"/>
              </a:ext>
            </a:extLst>
          </p:cNvPr>
          <p:cNvSpPr txBox="1"/>
          <p:nvPr/>
        </p:nvSpPr>
        <p:spPr>
          <a:xfrm>
            <a:off x="3422017" y="2672582"/>
            <a:ext cx="8210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3x3x3</a:t>
            </a:r>
          </a:p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커널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FD9D2970-8318-49B9-BF1F-E8336FA8D21F}"/>
              </a:ext>
            </a:extLst>
          </p:cNvPr>
          <p:cNvSpPr txBox="1"/>
          <p:nvPr/>
        </p:nvSpPr>
        <p:spPr>
          <a:xfrm>
            <a:off x="4723656" y="2944729"/>
            <a:ext cx="7264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2x2x5</a:t>
            </a:r>
          </a:p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특성 맵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106" name="그룹 105">
            <a:extLst>
              <a:ext uri="{FF2B5EF4-FFF2-40B4-BE49-F238E27FC236}">
                <a16:creationId xmlns:a16="http://schemas.microsoft.com/office/drawing/2014/main" id="{8642BD8C-8AB2-48C2-948F-002541E05571}"/>
              </a:ext>
            </a:extLst>
          </p:cNvPr>
          <p:cNvGrpSpPr/>
          <p:nvPr/>
        </p:nvGrpSpPr>
        <p:grpSpPr>
          <a:xfrm rot="176877">
            <a:off x="4840008" y="3549822"/>
            <a:ext cx="706813" cy="704192"/>
            <a:chOff x="670041" y="1634361"/>
            <a:chExt cx="706813" cy="704192"/>
          </a:xfrm>
          <a:scene3d>
            <a:camera prst="orthographicFront">
              <a:rot lat="19499998" lon="3299985" rev="0"/>
            </a:camera>
            <a:lightRig rig="threePt" dir="t"/>
          </a:scene3d>
        </p:grpSpPr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6AB22C61-3754-4A12-B358-DD577D9AB1ED}"/>
                </a:ext>
              </a:extLst>
            </p:cNvPr>
            <p:cNvSpPr/>
            <p:nvPr/>
          </p:nvSpPr>
          <p:spPr>
            <a:xfrm>
              <a:off x="672662" y="1634361"/>
              <a:ext cx="352096" cy="35209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E37E2500-BFF3-4AD9-A1B6-80BDCA349238}"/>
                </a:ext>
              </a:extLst>
            </p:cNvPr>
            <p:cNvSpPr/>
            <p:nvPr/>
          </p:nvSpPr>
          <p:spPr>
            <a:xfrm>
              <a:off x="1024758" y="1634361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777C2FCD-AF30-47D7-82EF-BEA0B76895BC}"/>
                </a:ext>
              </a:extLst>
            </p:cNvPr>
            <p:cNvSpPr/>
            <p:nvPr/>
          </p:nvSpPr>
          <p:spPr>
            <a:xfrm>
              <a:off x="670041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D268D567-3476-4F41-A781-058F72A82E8B}"/>
                </a:ext>
              </a:extLst>
            </p:cNvPr>
            <p:cNvSpPr/>
            <p:nvPr/>
          </p:nvSpPr>
          <p:spPr>
            <a:xfrm>
              <a:off x="1022137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3824B06F-3396-43FB-A00E-D0BC00468B51}"/>
              </a:ext>
            </a:extLst>
          </p:cNvPr>
          <p:cNvGrpSpPr/>
          <p:nvPr/>
        </p:nvGrpSpPr>
        <p:grpSpPr>
          <a:xfrm rot="176877">
            <a:off x="4892082" y="3570260"/>
            <a:ext cx="706813" cy="704192"/>
            <a:chOff x="670041" y="1634361"/>
            <a:chExt cx="706813" cy="704192"/>
          </a:xfrm>
          <a:scene3d>
            <a:camera prst="orthographicFront">
              <a:rot lat="19499998" lon="3299985" rev="0"/>
            </a:camera>
            <a:lightRig rig="threePt" dir="t"/>
          </a:scene3d>
        </p:grpSpPr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41267328-D5BC-4889-AF53-CD8BBC5BB39B}"/>
                </a:ext>
              </a:extLst>
            </p:cNvPr>
            <p:cNvSpPr/>
            <p:nvPr/>
          </p:nvSpPr>
          <p:spPr>
            <a:xfrm>
              <a:off x="672662" y="1634361"/>
              <a:ext cx="352096" cy="35209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847079A8-3952-4EE3-9025-652567EB4C0C}"/>
                </a:ext>
              </a:extLst>
            </p:cNvPr>
            <p:cNvSpPr/>
            <p:nvPr/>
          </p:nvSpPr>
          <p:spPr>
            <a:xfrm>
              <a:off x="1024758" y="1634361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CE7323BF-2286-4CD5-9524-3B5DF284B94D}"/>
                </a:ext>
              </a:extLst>
            </p:cNvPr>
            <p:cNvSpPr/>
            <p:nvPr/>
          </p:nvSpPr>
          <p:spPr>
            <a:xfrm>
              <a:off x="670041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2827B3A3-AF07-4FCD-90A4-C7CD13B7B746}"/>
                </a:ext>
              </a:extLst>
            </p:cNvPr>
            <p:cNvSpPr/>
            <p:nvPr/>
          </p:nvSpPr>
          <p:spPr>
            <a:xfrm>
              <a:off x="1022137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F1318B11-319E-4444-ACE5-421D1BC0AC70}"/>
              </a:ext>
            </a:extLst>
          </p:cNvPr>
          <p:cNvGrpSpPr/>
          <p:nvPr/>
        </p:nvGrpSpPr>
        <p:grpSpPr>
          <a:xfrm rot="176877">
            <a:off x="4944156" y="3590698"/>
            <a:ext cx="706813" cy="704192"/>
            <a:chOff x="670041" y="1634361"/>
            <a:chExt cx="706813" cy="704192"/>
          </a:xfrm>
          <a:scene3d>
            <a:camera prst="orthographicFront">
              <a:rot lat="19499998" lon="3299985" rev="0"/>
            </a:camera>
            <a:lightRig rig="threePt" dir="t"/>
          </a:scene3d>
        </p:grpSpPr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A2DC901D-1162-4EFC-9B01-D1C7EEA95AAB}"/>
                </a:ext>
              </a:extLst>
            </p:cNvPr>
            <p:cNvSpPr/>
            <p:nvPr/>
          </p:nvSpPr>
          <p:spPr>
            <a:xfrm>
              <a:off x="672662" y="1634361"/>
              <a:ext cx="352096" cy="35209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F511A0FA-5D8A-477E-8226-F02A3CF15D63}"/>
                </a:ext>
              </a:extLst>
            </p:cNvPr>
            <p:cNvSpPr/>
            <p:nvPr/>
          </p:nvSpPr>
          <p:spPr>
            <a:xfrm>
              <a:off x="1024758" y="1634361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5E18E070-BAF0-48FA-8FE7-BE2DFE8918FD}"/>
                </a:ext>
              </a:extLst>
            </p:cNvPr>
            <p:cNvSpPr/>
            <p:nvPr/>
          </p:nvSpPr>
          <p:spPr>
            <a:xfrm>
              <a:off x="670041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348E8473-C050-4333-BFEA-28D65C43218E}"/>
                </a:ext>
              </a:extLst>
            </p:cNvPr>
            <p:cNvSpPr/>
            <p:nvPr/>
          </p:nvSpPr>
          <p:spPr>
            <a:xfrm>
              <a:off x="1022137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26" name="그룹 125">
            <a:extLst>
              <a:ext uri="{FF2B5EF4-FFF2-40B4-BE49-F238E27FC236}">
                <a16:creationId xmlns:a16="http://schemas.microsoft.com/office/drawing/2014/main" id="{71D3DE94-EF8F-4E93-A314-EEFBC4A61C74}"/>
              </a:ext>
            </a:extLst>
          </p:cNvPr>
          <p:cNvGrpSpPr/>
          <p:nvPr/>
        </p:nvGrpSpPr>
        <p:grpSpPr>
          <a:xfrm rot="176877">
            <a:off x="4996230" y="3611136"/>
            <a:ext cx="706813" cy="704192"/>
            <a:chOff x="670041" y="1634361"/>
            <a:chExt cx="706813" cy="704192"/>
          </a:xfrm>
          <a:scene3d>
            <a:camera prst="orthographicFront">
              <a:rot lat="19499998" lon="3299985" rev="0"/>
            </a:camera>
            <a:lightRig rig="threePt" dir="t"/>
          </a:scene3d>
        </p:grpSpPr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1215E208-D13E-4BDC-BD59-12ACDC330CC7}"/>
                </a:ext>
              </a:extLst>
            </p:cNvPr>
            <p:cNvSpPr/>
            <p:nvPr/>
          </p:nvSpPr>
          <p:spPr>
            <a:xfrm>
              <a:off x="672662" y="1634361"/>
              <a:ext cx="352096" cy="35209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0C0DD80E-74C3-4BDF-88A2-1B0C01597407}"/>
                </a:ext>
              </a:extLst>
            </p:cNvPr>
            <p:cNvSpPr/>
            <p:nvPr/>
          </p:nvSpPr>
          <p:spPr>
            <a:xfrm>
              <a:off x="1024758" y="1634361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26B0731B-A20B-491A-BAD3-6A255810D2DF}"/>
                </a:ext>
              </a:extLst>
            </p:cNvPr>
            <p:cNvSpPr/>
            <p:nvPr/>
          </p:nvSpPr>
          <p:spPr>
            <a:xfrm>
              <a:off x="670041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7C775548-FB77-4780-81A8-7E9F646C7C72}"/>
                </a:ext>
              </a:extLst>
            </p:cNvPr>
            <p:cNvSpPr/>
            <p:nvPr/>
          </p:nvSpPr>
          <p:spPr>
            <a:xfrm>
              <a:off x="1022137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31" name="그룹 130">
            <a:extLst>
              <a:ext uri="{FF2B5EF4-FFF2-40B4-BE49-F238E27FC236}">
                <a16:creationId xmlns:a16="http://schemas.microsoft.com/office/drawing/2014/main" id="{6A5E56BE-EFAA-48BD-A896-CE2A58CF99FC}"/>
              </a:ext>
            </a:extLst>
          </p:cNvPr>
          <p:cNvGrpSpPr/>
          <p:nvPr/>
        </p:nvGrpSpPr>
        <p:grpSpPr>
          <a:xfrm>
            <a:off x="2483721" y="4306724"/>
            <a:ext cx="726366" cy="713099"/>
            <a:chOff x="2529621" y="2014598"/>
            <a:chExt cx="1180543" cy="1158980"/>
          </a:xfrm>
        </p:grpSpPr>
        <p:grpSp>
          <p:nvGrpSpPr>
            <p:cNvPr id="132" name="그룹 131">
              <a:extLst>
                <a:ext uri="{FF2B5EF4-FFF2-40B4-BE49-F238E27FC236}">
                  <a16:creationId xmlns:a16="http://schemas.microsoft.com/office/drawing/2014/main" id="{2CB15E29-CB1E-453E-A9C3-404AE9CA39D6}"/>
                </a:ext>
              </a:extLst>
            </p:cNvPr>
            <p:cNvGrpSpPr/>
            <p:nvPr/>
          </p:nvGrpSpPr>
          <p:grpSpPr>
            <a:xfrm rot="176877">
              <a:off x="2529621" y="2014598"/>
              <a:ext cx="1058909" cy="1056288"/>
              <a:chOff x="670041" y="1634361"/>
              <a:chExt cx="1058909" cy="1056288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164" name="직사각형 163">
                <a:extLst>
                  <a:ext uri="{FF2B5EF4-FFF2-40B4-BE49-F238E27FC236}">
                    <a16:creationId xmlns:a16="http://schemas.microsoft.com/office/drawing/2014/main" id="{C9C6A043-BACD-421D-A162-916BC6EBDBB6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5" name="직사각형 164">
                <a:extLst>
                  <a:ext uri="{FF2B5EF4-FFF2-40B4-BE49-F238E27FC236}">
                    <a16:creationId xmlns:a16="http://schemas.microsoft.com/office/drawing/2014/main" id="{0775541A-ABC0-4CA2-AE5D-14EA75010E92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6" name="직사각형 165">
                <a:extLst>
                  <a:ext uri="{FF2B5EF4-FFF2-40B4-BE49-F238E27FC236}">
                    <a16:creationId xmlns:a16="http://schemas.microsoft.com/office/drawing/2014/main" id="{4CD9DFA6-CADF-45D0-A498-DA6C149A23B2}"/>
                  </a:ext>
                </a:extLst>
              </p:cNvPr>
              <p:cNvSpPr/>
              <p:nvPr/>
            </p:nvSpPr>
            <p:spPr>
              <a:xfrm>
                <a:off x="1376854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7" name="직사각형 166">
                <a:extLst>
                  <a:ext uri="{FF2B5EF4-FFF2-40B4-BE49-F238E27FC236}">
                    <a16:creationId xmlns:a16="http://schemas.microsoft.com/office/drawing/2014/main" id="{55032CB0-3338-4784-9344-1DD4E14EF87A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8" name="직사각형 167">
                <a:extLst>
                  <a:ext uri="{FF2B5EF4-FFF2-40B4-BE49-F238E27FC236}">
                    <a16:creationId xmlns:a16="http://schemas.microsoft.com/office/drawing/2014/main" id="{8314BF11-EC50-478B-8052-B04861EBA235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9" name="직사각형 168">
                <a:extLst>
                  <a:ext uri="{FF2B5EF4-FFF2-40B4-BE49-F238E27FC236}">
                    <a16:creationId xmlns:a16="http://schemas.microsoft.com/office/drawing/2014/main" id="{91AC0A31-2DBD-42B2-9704-01C9BEC9759A}"/>
                  </a:ext>
                </a:extLst>
              </p:cNvPr>
              <p:cNvSpPr/>
              <p:nvPr/>
            </p:nvSpPr>
            <p:spPr>
              <a:xfrm>
                <a:off x="1374233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0" name="직사각형 169">
                <a:extLst>
                  <a:ext uri="{FF2B5EF4-FFF2-40B4-BE49-F238E27FC236}">
                    <a16:creationId xmlns:a16="http://schemas.microsoft.com/office/drawing/2014/main" id="{A8D6DC11-C67D-482D-9D1A-600145A2A584}"/>
                  </a:ext>
                </a:extLst>
              </p:cNvPr>
              <p:cNvSpPr/>
              <p:nvPr/>
            </p:nvSpPr>
            <p:spPr>
              <a:xfrm>
                <a:off x="670041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1" name="직사각형 170">
                <a:extLst>
                  <a:ext uri="{FF2B5EF4-FFF2-40B4-BE49-F238E27FC236}">
                    <a16:creationId xmlns:a16="http://schemas.microsoft.com/office/drawing/2014/main" id="{AE910D0A-E3F9-4643-811A-3187E6098297}"/>
                  </a:ext>
                </a:extLst>
              </p:cNvPr>
              <p:cNvSpPr/>
              <p:nvPr/>
            </p:nvSpPr>
            <p:spPr>
              <a:xfrm>
                <a:off x="1022137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2" name="직사각형 171">
                <a:extLst>
                  <a:ext uri="{FF2B5EF4-FFF2-40B4-BE49-F238E27FC236}">
                    <a16:creationId xmlns:a16="http://schemas.microsoft.com/office/drawing/2014/main" id="{EBEF0B69-9668-424C-9754-59F482867BAC}"/>
                  </a:ext>
                </a:extLst>
              </p:cNvPr>
              <p:cNvSpPr/>
              <p:nvPr/>
            </p:nvSpPr>
            <p:spPr>
              <a:xfrm>
                <a:off x="1374233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33" name="그룹 132">
              <a:extLst>
                <a:ext uri="{FF2B5EF4-FFF2-40B4-BE49-F238E27FC236}">
                  <a16:creationId xmlns:a16="http://schemas.microsoft.com/office/drawing/2014/main" id="{A2B91A71-BE78-45E5-92BC-37820AA52762}"/>
                </a:ext>
              </a:extLst>
            </p:cNvPr>
            <p:cNvGrpSpPr/>
            <p:nvPr/>
          </p:nvGrpSpPr>
          <p:grpSpPr>
            <a:xfrm>
              <a:off x="2590438" y="2065944"/>
              <a:ext cx="1119726" cy="1107634"/>
              <a:chOff x="2590438" y="2065944"/>
              <a:chExt cx="1119726" cy="1107634"/>
            </a:xfrm>
          </p:grpSpPr>
          <p:grpSp>
            <p:nvGrpSpPr>
              <p:cNvPr id="134" name="그룹 133">
                <a:extLst>
                  <a:ext uri="{FF2B5EF4-FFF2-40B4-BE49-F238E27FC236}">
                    <a16:creationId xmlns:a16="http://schemas.microsoft.com/office/drawing/2014/main" id="{0085E512-0E51-45CF-A0C1-A842B3D5E99D}"/>
                  </a:ext>
                </a:extLst>
              </p:cNvPr>
              <p:cNvGrpSpPr/>
              <p:nvPr/>
            </p:nvGrpSpPr>
            <p:grpSpPr>
              <a:xfrm rot="176877">
                <a:off x="2590438" y="2065944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155" name="직사각형 154">
                  <a:extLst>
                    <a:ext uri="{FF2B5EF4-FFF2-40B4-BE49-F238E27FC236}">
                      <a16:creationId xmlns:a16="http://schemas.microsoft.com/office/drawing/2014/main" id="{B6CE2BF9-9A0E-482C-988D-78604C3F2C36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56" name="직사각형 155">
                  <a:extLst>
                    <a:ext uri="{FF2B5EF4-FFF2-40B4-BE49-F238E27FC236}">
                      <a16:creationId xmlns:a16="http://schemas.microsoft.com/office/drawing/2014/main" id="{05AE0E8F-6077-49E0-B772-DD6F5E618E4E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57" name="직사각형 156">
                  <a:extLst>
                    <a:ext uri="{FF2B5EF4-FFF2-40B4-BE49-F238E27FC236}">
                      <a16:creationId xmlns:a16="http://schemas.microsoft.com/office/drawing/2014/main" id="{D5E372AB-A7D2-49B5-820A-F6768C231DEC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58" name="직사각형 157">
                  <a:extLst>
                    <a:ext uri="{FF2B5EF4-FFF2-40B4-BE49-F238E27FC236}">
                      <a16:creationId xmlns:a16="http://schemas.microsoft.com/office/drawing/2014/main" id="{C2A4F134-40F3-46BB-A48B-49B3E6D98CC9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59" name="직사각형 158">
                  <a:extLst>
                    <a:ext uri="{FF2B5EF4-FFF2-40B4-BE49-F238E27FC236}">
                      <a16:creationId xmlns:a16="http://schemas.microsoft.com/office/drawing/2014/main" id="{E5E360C2-093F-4387-8E88-E85E42DC7803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60" name="직사각형 159">
                  <a:extLst>
                    <a:ext uri="{FF2B5EF4-FFF2-40B4-BE49-F238E27FC236}">
                      <a16:creationId xmlns:a16="http://schemas.microsoft.com/office/drawing/2014/main" id="{DD24CF52-B357-4A04-A182-54C1C512C077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61" name="직사각형 160">
                  <a:extLst>
                    <a:ext uri="{FF2B5EF4-FFF2-40B4-BE49-F238E27FC236}">
                      <a16:creationId xmlns:a16="http://schemas.microsoft.com/office/drawing/2014/main" id="{1A8A03A9-0866-450A-87DC-14DBA044A4FD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62" name="직사각형 161">
                  <a:extLst>
                    <a:ext uri="{FF2B5EF4-FFF2-40B4-BE49-F238E27FC236}">
                      <a16:creationId xmlns:a16="http://schemas.microsoft.com/office/drawing/2014/main" id="{29AB123C-4C57-4A77-9794-0BC8F5B410FA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63" name="직사각형 162">
                  <a:extLst>
                    <a:ext uri="{FF2B5EF4-FFF2-40B4-BE49-F238E27FC236}">
                      <a16:creationId xmlns:a16="http://schemas.microsoft.com/office/drawing/2014/main" id="{B327EC36-E43B-445E-899C-899211A2180D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135" name="그룹 134">
                <a:extLst>
                  <a:ext uri="{FF2B5EF4-FFF2-40B4-BE49-F238E27FC236}">
                    <a16:creationId xmlns:a16="http://schemas.microsoft.com/office/drawing/2014/main" id="{68CFE622-CD05-486E-A617-10D02252C96C}"/>
                  </a:ext>
                </a:extLst>
              </p:cNvPr>
              <p:cNvGrpSpPr/>
              <p:nvPr/>
            </p:nvGrpSpPr>
            <p:grpSpPr>
              <a:xfrm rot="176877">
                <a:off x="2651255" y="2117290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136" name="직사각형 135">
                  <a:extLst>
                    <a:ext uri="{FF2B5EF4-FFF2-40B4-BE49-F238E27FC236}">
                      <a16:creationId xmlns:a16="http://schemas.microsoft.com/office/drawing/2014/main" id="{29EC6787-5FEE-4717-8D46-9D67661B1B40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37" name="직사각형 136">
                  <a:extLst>
                    <a:ext uri="{FF2B5EF4-FFF2-40B4-BE49-F238E27FC236}">
                      <a16:creationId xmlns:a16="http://schemas.microsoft.com/office/drawing/2014/main" id="{F0DB9725-A5FE-4337-8527-3CF7833B5250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38" name="직사각형 137">
                  <a:extLst>
                    <a:ext uri="{FF2B5EF4-FFF2-40B4-BE49-F238E27FC236}">
                      <a16:creationId xmlns:a16="http://schemas.microsoft.com/office/drawing/2014/main" id="{019DF348-806C-4E8E-9A0F-4C7E0FE06EB7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39" name="직사각형 138">
                  <a:extLst>
                    <a:ext uri="{FF2B5EF4-FFF2-40B4-BE49-F238E27FC236}">
                      <a16:creationId xmlns:a16="http://schemas.microsoft.com/office/drawing/2014/main" id="{51CA7B95-3EE8-4FD9-BC3D-A9B1623BF1C4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44" name="직사각형 143">
                  <a:extLst>
                    <a:ext uri="{FF2B5EF4-FFF2-40B4-BE49-F238E27FC236}">
                      <a16:creationId xmlns:a16="http://schemas.microsoft.com/office/drawing/2014/main" id="{F1DFCF62-F2B3-49A2-BF78-6A7A1D504641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48" name="직사각형 147">
                  <a:extLst>
                    <a:ext uri="{FF2B5EF4-FFF2-40B4-BE49-F238E27FC236}">
                      <a16:creationId xmlns:a16="http://schemas.microsoft.com/office/drawing/2014/main" id="{B1A9E8C3-C7E5-4E25-B0D6-6B343920AD61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52" name="직사각형 151">
                  <a:extLst>
                    <a:ext uri="{FF2B5EF4-FFF2-40B4-BE49-F238E27FC236}">
                      <a16:creationId xmlns:a16="http://schemas.microsoft.com/office/drawing/2014/main" id="{4043176C-EA5E-4ACE-8E61-B2979A601DA7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53" name="직사각형 152">
                  <a:extLst>
                    <a:ext uri="{FF2B5EF4-FFF2-40B4-BE49-F238E27FC236}">
                      <a16:creationId xmlns:a16="http://schemas.microsoft.com/office/drawing/2014/main" id="{80BB2038-0714-4DDB-B770-47688FEEAB0D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54" name="직사각형 153">
                  <a:extLst>
                    <a:ext uri="{FF2B5EF4-FFF2-40B4-BE49-F238E27FC236}">
                      <a16:creationId xmlns:a16="http://schemas.microsoft.com/office/drawing/2014/main" id="{A6B9E370-3FA0-408C-B47F-F7112281A09A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</p:grpSp>
      </p:grpSp>
      <p:grpSp>
        <p:nvGrpSpPr>
          <p:cNvPr id="173" name="그룹 172">
            <a:extLst>
              <a:ext uri="{FF2B5EF4-FFF2-40B4-BE49-F238E27FC236}">
                <a16:creationId xmlns:a16="http://schemas.microsoft.com/office/drawing/2014/main" id="{EBB87E54-7515-4E7A-9CFE-C1603718C2A6}"/>
              </a:ext>
            </a:extLst>
          </p:cNvPr>
          <p:cNvGrpSpPr/>
          <p:nvPr/>
        </p:nvGrpSpPr>
        <p:grpSpPr>
          <a:xfrm>
            <a:off x="3136771" y="4279458"/>
            <a:ext cx="726366" cy="713099"/>
            <a:chOff x="2529621" y="2014598"/>
            <a:chExt cx="1180543" cy="1158980"/>
          </a:xfrm>
        </p:grpSpPr>
        <p:grpSp>
          <p:nvGrpSpPr>
            <p:cNvPr id="174" name="그룹 173">
              <a:extLst>
                <a:ext uri="{FF2B5EF4-FFF2-40B4-BE49-F238E27FC236}">
                  <a16:creationId xmlns:a16="http://schemas.microsoft.com/office/drawing/2014/main" id="{B2F9A1C0-3659-4D41-A4D6-2C8F42775842}"/>
                </a:ext>
              </a:extLst>
            </p:cNvPr>
            <p:cNvGrpSpPr/>
            <p:nvPr/>
          </p:nvGrpSpPr>
          <p:grpSpPr>
            <a:xfrm rot="176877">
              <a:off x="2529621" y="2014598"/>
              <a:ext cx="1058909" cy="1056288"/>
              <a:chOff x="670041" y="1634361"/>
              <a:chExt cx="1058909" cy="1056288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222" name="직사각형 221">
                <a:extLst>
                  <a:ext uri="{FF2B5EF4-FFF2-40B4-BE49-F238E27FC236}">
                    <a16:creationId xmlns:a16="http://schemas.microsoft.com/office/drawing/2014/main" id="{C51C04BB-2448-4F8C-BAC3-29E4C81447B8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23" name="직사각형 222">
                <a:extLst>
                  <a:ext uri="{FF2B5EF4-FFF2-40B4-BE49-F238E27FC236}">
                    <a16:creationId xmlns:a16="http://schemas.microsoft.com/office/drawing/2014/main" id="{85627797-93E4-43DB-B620-74110A72AB0A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24" name="직사각형 223">
                <a:extLst>
                  <a:ext uri="{FF2B5EF4-FFF2-40B4-BE49-F238E27FC236}">
                    <a16:creationId xmlns:a16="http://schemas.microsoft.com/office/drawing/2014/main" id="{FD315F7A-2DF2-41C7-9C64-7C681A9A5AC8}"/>
                  </a:ext>
                </a:extLst>
              </p:cNvPr>
              <p:cNvSpPr/>
              <p:nvPr/>
            </p:nvSpPr>
            <p:spPr>
              <a:xfrm>
                <a:off x="1376854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25" name="직사각형 224">
                <a:extLst>
                  <a:ext uri="{FF2B5EF4-FFF2-40B4-BE49-F238E27FC236}">
                    <a16:creationId xmlns:a16="http://schemas.microsoft.com/office/drawing/2014/main" id="{2B203F43-41C3-496B-8A58-11FD3E310E92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27" name="직사각형 226">
                <a:extLst>
                  <a:ext uri="{FF2B5EF4-FFF2-40B4-BE49-F238E27FC236}">
                    <a16:creationId xmlns:a16="http://schemas.microsoft.com/office/drawing/2014/main" id="{F1A017F4-47DA-4AD4-BA22-28AD7D8BB67D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28" name="직사각형 227">
                <a:extLst>
                  <a:ext uri="{FF2B5EF4-FFF2-40B4-BE49-F238E27FC236}">
                    <a16:creationId xmlns:a16="http://schemas.microsoft.com/office/drawing/2014/main" id="{5590D142-5099-4318-B60F-1C168BE759DD}"/>
                  </a:ext>
                </a:extLst>
              </p:cNvPr>
              <p:cNvSpPr/>
              <p:nvPr/>
            </p:nvSpPr>
            <p:spPr>
              <a:xfrm>
                <a:off x="1374233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30" name="직사각형 229">
                <a:extLst>
                  <a:ext uri="{FF2B5EF4-FFF2-40B4-BE49-F238E27FC236}">
                    <a16:creationId xmlns:a16="http://schemas.microsoft.com/office/drawing/2014/main" id="{B865C5DB-098E-4A5F-95EF-4B8BC16A379C}"/>
                  </a:ext>
                </a:extLst>
              </p:cNvPr>
              <p:cNvSpPr/>
              <p:nvPr/>
            </p:nvSpPr>
            <p:spPr>
              <a:xfrm>
                <a:off x="670041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31" name="직사각형 230">
                <a:extLst>
                  <a:ext uri="{FF2B5EF4-FFF2-40B4-BE49-F238E27FC236}">
                    <a16:creationId xmlns:a16="http://schemas.microsoft.com/office/drawing/2014/main" id="{ED0E7776-0807-4CF3-A154-EA0FD4323A55}"/>
                  </a:ext>
                </a:extLst>
              </p:cNvPr>
              <p:cNvSpPr/>
              <p:nvPr/>
            </p:nvSpPr>
            <p:spPr>
              <a:xfrm>
                <a:off x="1022137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39" name="직사각형 238">
                <a:extLst>
                  <a:ext uri="{FF2B5EF4-FFF2-40B4-BE49-F238E27FC236}">
                    <a16:creationId xmlns:a16="http://schemas.microsoft.com/office/drawing/2014/main" id="{36AC5FE4-2EEB-4602-89B7-76B60C251507}"/>
                  </a:ext>
                </a:extLst>
              </p:cNvPr>
              <p:cNvSpPr/>
              <p:nvPr/>
            </p:nvSpPr>
            <p:spPr>
              <a:xfrm>
                <a:off x="1374233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75" name="그룹 174">
              <a:extLst>
                <a:ext uri="{FF2B5EF4-FFF2-40B4-BE49-F238E27FC236}">
                  <a16:creationId xmlns:a16="http://schemas.microsoft.com/office/drawing/2014/main" id="{A909697A-45F5-428D-81DF-0662F566EB1D}"/>
                </a:ext>
              </a:extLst>
            </p:cNvPr>
            <p:cNvGrpSpPr/>
            <p:nvPr/>
          </p:nvGrpSpPr>
          <p:grpSpPr>
            <a:xfrm>
              <a:off x="2590438" y="2065944"/>
              <a:ext cx="1119726" cy="1107634"/>
              <a:chOff x="2590438" y="2065944"/>
              <a:chExt cx="1119726" cy="1107634"/>
            </a:xfrm>
          </p:grpSpPr>
          <p:grpSp>
            <p:nvGrpSpPr>
              <p:cNvPr id="176" name="그룹 175">
                <a:extLst>
                  <a:ext uri="{FF2B5EF4-FFF2-40B4-BE49-F238E27FC236}">
                    <a16:creationId xmlns:a16="http://schemas.microsoft.com/office/drawing/2014/main" id="{27F8DA63-2DD6-4392-9F0A-F21E1C1832A9}"/>
                  </a:ext>
                </a:extLst>
              </p:cNvPr>
              <p:cNvGrpSpPr/>
              <p:nvPr/>
            </p:nvGrpSpPr>
            <p:grpSpPr>
              <a:xfrm rot="176877">
                <a:off x="2590438" y="2065944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187" name="직사각형 186">
                  <a:extLst>
                    <a:ext uri="{FF2B5EF4-FFF2-40B4-BE49-F238E27FC236}">
                      <a16:creationId xmlns:a16="http://schemas.microsoft.com/office/drawing/2014/main" id="{4D113C34-3DDB-4ACA-B14B-75C6BF2515E5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8" name="직사각형 187">
                  <a:extLst>
                    <a:ext uri="{FF2B5EF4-FFF2-40B4-BE49-F238E27FC236}">
                      <a16:creationId xmlns:a16="http://schemas.microsoft.com/office/drawing/2014/main" id="{A5D32267-F8DD-46BF-86CE-18831D7A926B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12" name="직사각형 211">
                  <a:extLst>
                    <a:ext uri="{FF2B5EF4-FFF2-40B4-BE49-F238E27FC236}">
                      <a16:creationId xmlns:a16="http://schemas.microsoft.com/office/drawing/2014/main" id="{2E5EECBA-9FAA-4AE7-BBD0-D40B42BBADF3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15" name="직사각형 214">
                  <a:extLst>
                    <a:ext uri="{FF2B5EF4-FFF2-40B4-BE49-F238E27FC236}">
                      <a16:creationId xmlns:a16="http://schemas.microsoft.com/office/drawing/2014/main" id="{AA1D717B-054A-407B-A8F9-D3E7D87628E9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16" name="직사각형 215">
                  <a:extLst>
                    <a:ext uri="{FF2B5EF4-FFF2-40B4-BE49-F238E27FC236}">
                      <a16:creationId xmlns:a16="http://schemas.microsoft.com/office/drawing/2014/main" id="{B40397DB-D74B-4A8C-BBA1-58D38328C80A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17" name="직사각형 216">
                  <a:extLst>
                    <a:ext uri="{FF2B5EF4-FFF2-40B4-BE49-F238E27FC236}">
                      <a16:creationId xmlns:a16="http://schemas.microsoft.com/office/drawing/2014/main" id="{194DBF26-9E58-4EC0-B216-EF26F7F3C508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18" name="직사각형 217">
                  <a:extLst>
                    <a:ext uri="{FF2B5EF4-FFF2-40B4-BE49-F238E27FC236}">
                      <a16:creationId xmlns:a16="http://schemas.microsoft.com/office/drawing/2014/main" id="{8E625BAB-1D25-4ED1-A398-8070D089D983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19" name="직사각형 218">
                  <a:extLst>
                    <a:ext uri="{FF2B5EF4-FFF2-40B4-BE49-F238E27FC236}">
                      <a16:creationId xmlns:a16="http://schemas.microsoft.com/office/drawing/2014/main" id="{586C8156-2EBD-4054-9FA7-82839E1FBE1B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20" name="직사각형 219">
                  <a:extLst>
                    <a:ext uri="{FF2B5EF4-FFF2-40B4-BE49-F238E27FC236}">
                      <a16:creationId xmlns:a16="http://schemas.microsoft.com/office/drawing/2014/main" id="{6145FB68-87A4-4106-8EC7-BF40E277E810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177" name="그룹 176">
                <a:extLst>
                  <a:ext uri="{FF2B5EF4-FFF2-40B4-BE49-F238E27FC236}">
                    <a16:creationId xmlns:a16="http://schemas.microsoft.com/office/drawing/2014/main" id="{6509CA45-AD47-40C3-A74A-47C63DC46891}"/>
                  </a:ext>
                </a:extLst>
              </p:cNvPr>
              <p:cNvGrpSpPr/>
              <p:nvPr/>
            </p:nvGrpSpPr>
            <p:grpSpPr>
              <a:xfrm rot="176877">
                <a:off x="2651255" y="2117290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178" name="직사각형 177">
                  <a:extLst>
                    <a:ext uri="{FF2B5EF4-FFF2-40B4-BE49-F238E27FC236}">
                      <a16:creationId xmlns:a16="http://schemas.microsoft.com/office/drawing/2014/main" id="{F8018441-4B1C-4FC1-9F1B-C0D4EBE117F7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79" name="직사각형 178">
                  <a:extLst>
                    <a:ext uri="{FF2B5EF4-FFF2-40B4-BE49-F238E27FC236}">
                      <a16:creationId xmlns:a16="http://schemas.microsoft.com/office/drawing/2014/main" id="{FE317589-5038-42A2-9DB5-21AEBFF8EEED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0" name="직사각형 179">
                  <a:extLst>
                    <a:ext uri="{FF2B5EF4-FFF2-40B4-BE49-F238E27FC236}">
                      <a16:creationId xmlns:a16="http://schemas.microsoft.com/office/drawing/2014/main" id="{6D376C37-9852-4529-9CC3-B4762A8C869D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1" name="직사각형 180">
                  <a:extLst>
                    <a:ext uri="{FF2B5EF4-FFF2-40B4-BE49-F238E27FC236}">
                      <a16:creationId xmlns:a16="http://schemas.microsoft.com/office/drawing/2014/main" id="{920DD9D7-FF79-4B47-8B91-3450EE10C9C6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2" name="직사각형 181">
                  <a:extLst>
                    <a:ext uri="{FF2B5EF4-FFF2-40B4-BE49-F238E27FC236}">
                      <a16:creationId xmlns:a16="http://schemas.microsoft.com/office/drawing/2014/main" id="{65FB63D6-92AC-4D59-AC01-81C43BDFD3B4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3" name="직사각형 182">
                  <a:extLst>
                    <a:ext uri="{FF2B5EF4-FFF2-40B4-BE49-F238E27FC236}">
                      <a16:creationId xmlns:a16="http://schemas.microsoft.com/office/drawing/2014/main" id="{980C2253-E38E-44AD-BDE8-855BD405927B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4" name="직사각형 183">
                  <a:extLst>
                    <a:ext uri="{FF2B5EF4-FFF2-40B4-BE49-F238E27FC236}">
                      <a16:creationId xmlns:a16="http://schemas.microsoft.com/office/drawing/2014/main" id="{FE0CA94B-A7FC-4DC4-AEEF-F7BA280051CD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5" name="직사각형 184">
                  <a:extLst>
                    <a:ext uri="{FF2B5EF4-FFF2-40B4-BE49-F238E27FC236}">
                      <a16:creationId xmlns:a16="http://schemas.microsoft.com/office/drawing/2014/main" id="{CD2CDBB1-CBF8-4AA2-A7E2-347BF31D67C6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6" name="직사각형 185">
                  <a:extLst>
                    <a:ext uri="{FF2B5EF4-FFF2-40B4-BE49-F238E27FC236}">
                      <a16:creationId xmlns:a16="http://schemas.microsoft.com/office/drawing/2014/main" id="{FD8CBEF5-61BF-4DB3-AEDD-0C4C88EC8190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</p:grpSp>
      </p:grpSp>
      <p:grpSp>
        <p:nvGrpSpPr>
          <p:cNvPr id="240" name="그룹 239">
            <a:extLst>
              <a:ext uri="{FF2B5EF4-FFF2-40B4-BE49-F238E27FC236}">
                <a16:creationId xmlns:a16="http://schemas.microsoft.com/office/drawing/2014/main" id="{6AAFD0D7-B6D0-409B-A22F-D8F7081AE78B}"/>
              </a:ext>
            </a:extLst>
          </p:cNvPr>
          <p:cNvGrpSpPr/>
          <p:nvPr/>
        </p:nvGrpSpPr>
        <p:grpSpPr>
          <a:xfrm>
            <a:off x="2416320" y="5290521"/>
            <a:ext cx="726366" cy="713099"/>
            <a:chOff x="2529621" y="2014598"/>
            <a:chExt cx="1180543" cy="1158980"/>
          </a:xfrm>
        </p:grpSpPr>
        <p:grpSp>
          <p:nvGrpSpPr>
            <p:cNvPr id="241" name="그룹 240">
              <a:extLst>
                <a:ext uri="{FF2B5EF4-FFF2-40B4-BE49-F238E27FC236}">
                  <a16:creationId xmlns:a16="http://schemas.microsoft.com/office/drawing/2014/main" id="{B02F73AB-4434-486A-BCC5-8BEE40089858}"/>
                </a:ext>
              </a:extLst>
            </p:cNvPr>
            <p:cNvGrpSpPr/>
            <p:nvPr/>
          </p:nvGrpSpPr>
          <p:grpSpPr>
            <a:xfrm rot="176877">
              <a:off x="2529621" y="2014598"/>
              <a:ext cx="1058909" cy="1056288"/>
              <a:chOff x="670041" y="1634361"/>
              <a:chExt cx="1058909" cy="1056288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263" name="직사각형 262">
                <a:extLst>
                  <a:ext uri="{FF2B5EF4-FFF2-40B4-BE49-F238E27FC236}">
                    <a16:creationId xmlns:a16="http://schemas.microsoft.com/office/drawing/2014/main" id="{88E0018D-0A9A-4D9B-B6C5-D85124EA5013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4" name="직사각형 263">
                <a:extLst>
                  <a:ext uri="{FF2B5EF4-FFF2-40B4-BE49-F238E27FC236}">
                    <a16:creationId xmlns:a16="http://schemas.microsoft.com/office/drawing/2014/main" id="{C0BA28E1-3CB3-4CB8-BF73-4BD3045EFAE8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5" name="직사각형 264">
                <a:extLst>
                  <a:ext uri="{FF2B5EF4-FFF2-40B4-BE49-F238E27FC236}">
                    <a16:creationId xmlns:a16="http://schemas.microsoft.com/office/drawing/2014/main" id="{7E449A77-DA20-454C-B3B9-A488DCC4D971}"/>
                  </a:ext>
                </a:extLst>
              </p:cNvPr>
              <p:cNvSpPr/>
              <p:nvPr/>
            </p:nvSpPr>
            <p:spPr>
              <a:xfrm>
                <a:off x="1376854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6" name="직사각형 265">
                <a:extLst>
                  <a:ext uri="{FF2B5EF4-FFF2-40B4-BE49-F238E27FC236}">
                    <a16:creationId xmlns:a16="http://schemas.microsoft.com/office/drawing/2014/main" id="{9B588AEE-FFBC-4B7A-8146-F79A18033E33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7" name="직사각형 266">
                <a:extLst>
                  <a:ext uri="{FF2B5EF4-FFF2-40B4-BE49-F238E27FC236}">
                    <a16:creationId xmlns:a16="http://schemas.microsoft.com/office/drawing/2014/main" id="{AE1B6095-039F-44B3-B401-7E6567D4CB74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8" name="직사각형 267">
                <a:extLst>
                  <a:ext uri="{FF2B5EF4-FFF2-40B4-BE49-F238E27FC236}">
                    <a16:creationId xmlns:a16="http://schemas.microsoft.com/office/drawing/2014/main" id="{FABCE7A5-C292-4735-A2D2-4CD51B4996DF}"/>
                  </a:ext>
                </a:extLst>
              </p:cNvPr>
              <p:cNvSpPr/>
              <p:nvPr/>
            </p:nvSpPr>
            <p:spPr>
              <a:xfrm>
                <a:off x="1374233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9" name="직사각형 268">
                <a:extLst>
                  <a:ext uri="{FF2B5EF4-FFF2-40B4-BE49-F238E27FC236}">
                    <a16:creationId xmlns:a16="http://schemas.microsoft.com/office/drawing/2014/main" id="{DF0F3503-9922-4BDD-816F-BB6A73A62F78}"/>
                  </a:ext>
                </a:extLst>
              </p:cNvPr>
              <p:cNvSpPr/>
              <p:nvPr/>
            </p:nvSpPr>
            <p:spPr>
              <a:xfrm>
                <a:off x="670041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0" name="직사각형 269">
                <a:extLst>
                  <a:ext uri="{FF2B5EF4-FFF2-40B4-BE49-F238E27FC236}">
                    <a16:creationId xmlns:a16="http://schemas.microsoft.com/office/drawing/2014/main" id="{A538F6F2-D532-4897-A521-3E0DA1E95C05}"/>
                  </a:ext>
                </a:extLst>
              </p:cNvPr>
              <p:cNvSpPr/>
              <p:nvPr/>
            </p:nvSpPr>
            <p:spPr>
              <a:xfrm>
                <a:off x="1022137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1" name="직사각형 270">
                <a:extLst>
                  <a:ext uri="{FF2B5EF4-FFF2-40B4-BE49-F238E27FC236}">
                    <a16:creationId xmlns:a16="http://schemas.microsoft.com/office/drawing/2014/main" id="{AE81795B-7F4B-4AEA-B573-40A6C4F5E10F}"/>
                  </a:ext>
                </a:extLst>
              </p:cNvPr>
              <p:cNvSpPr/>
              <p:nvPr/>
            </p:nvSpPr>
            <p:spPr>
              <a:xfrm>
                <a:off x="1374233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242" name="그룹 241">
              <a:extLst>
                <a:ext uri="{FF2B5EF4-FFF2-40B4-BE49-F238E27FC236}">
                  <a16:creationId xmlns:a16="http://schemas.microsoft.com/office/drawing/2014/main" id="{42D96D1A-5D06-4CEF-90C0-BB5636E50134}"/>
                </a:ext>
              </a:extLst>
            </p:cNvPr>
            <p:cNvGrpSpPr/>
            <p:nvPr/>
          </p:nvGrpSpPr>
          <p:grpSpPr>
            <a:xfrm>
              <a:off x="2590438" y="2065944"/>
              <a:ext cx="1119726" cy="1107634"/>
              <a:chOff x="2590438" y="2065944"/>
              <a:chExt cx="1119726" cy="1107634"/>
            </a:xfrm>
          </p:grpSpPr>
          <p:grpSp>
            <p:nvGrpSpPr>
              <p:cNvPr id="243" name="그룹 242">
                <a:extLst>
                  <a:ext uri="{FF2B5EF4-FFF2-40B4-BE49-F238E27FC236}">
                    <a16:creationId xmlns:a16="http://schemas.microsoft.com/office/drawing/2014/main" id="{A362D7C6-E130-46FF-9419-87AD25E36CEE}"/>
                  </a:ext>
                </a:extLst>
              </p:cNvPr>
              <p:cNvGrpSpPr/>
              <p:nvPr/>
            </p:nvGrpSpPr>
            <p:grpSpPr>
              <a:xfrm rot="176877">
                <a:off x="2590438" y="2065944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254" name="직사각형 253">
                  <a:extLst>
                    <a:ext uri="{FF2B5EF4-FFF2-40B4-BE49-F238E27FC236}">
                      <a16:creationId xmlns:a16="http://schemas.microsoft.com/office/drawing/2014/main" id="{20AF8E84-76E5-403D-A9DC-AF77B353615A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5" name="직사각형 254">
                  <a:extLst>
                    <a:ext uri="{FF2B5EF4-FFF2-40B4-BE49-F238E27FC236}">
                      <a16:creationId xmlns:a16="http://schemas.microsoft.com/office/drawing/2014/main" id="{A9537148-B9D0-487C-8E85-4C87AF466A3D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6" name="직사각형 255">
                  <a:extLst>
                    <a:ext uri="{FF2B5EF4-FFF2-40B4-BE49-F238E27FC236}">
                      <a16:creationId xmlns:a16="http://schemas.microsoft.com/office/drawing/2014/main" id="{932DE6B0-733B-4F9F-9186-D695B14E3C0D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7" name="직사각형 256">
                  <a:extLst>
                    <a:ext uri="{FF2B5EF4-FFF2-40B4-BE49-F238E27FC236}">
                      <a16:creationId xmlns:a16="http://schemas.microsoft.com/office/drawing/2014/main" id="{6A44ADD2-2EAE-4DBD-B573-A86A9F4747A7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8" name="직사각형 257">
                  <a:extLst>
                    <a:ext uri="{FF2B5EF4-FFF2-40B4-BE49-F238E27FC236}">
                      <a16:creationId xmlns:a16="http://schemas.microsoft.com/office/drawing/2014/main" id="{95E76DE0-D833-4629-BD04-7C64F2DBBD02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9" name="직사각형 258">
                  <a:extLst>
                    <a:ext uri="{FF2B5EF4-FFF2-40B4-BE49-F238E27FC236}">
                      <a16:creationId xmlns:a16="http://schemas.microsoft.com/office/drawing/2014/main" id="{162FF320-C667-4B3E-A8DB-6B0ED7B8F97D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60" name="직사각형 259">
                  <a:extLst>
                    <a:ext uri="{FF2B5EF4-FFF2-40B4-BE49-F238E27FC236}">
                      <a16:creationId xmlns:a16="http://schemas.microsoft.com/office/drawing/2014/main" id="{D832D55F-20E1-4828-9877-E91FCF06A114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61" name="직사각형 260">
                  <a:extLst>
                    <a:ext uri="{FF2B5EF4-FFF2-40B4-BE49-F238E27FC236}">
                      <a16:creationId xmlns:a16="http://schemas.microsoft.com/office/drawing/2014/main" id="{F02C4914-9617-4D8D-9873-7D76C8D21A3F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62" name="직사각형 261">
                  <a:extLst>
                    <a:ext uri="{FF2B5EF4-FFF2-40B4-BE49-F238E27FC236}">
                      <a16:creationId xmlns:a16="http://schemas.microsoft.com/office/drawing/2014/main" id="{4915002C-46D2-4BDD-8A7D-468031F32450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244" name="그룹 243">
                <a:extLst>
                  <a:ext uri="{FF2B5EF4-FFF2-40B4-BE49-F238E27FC236}">
                    <a16:creationId xmlns:a16="http://schemas.microsoft.com/office/drawing/2014/main" id="{5FD15475-4603-4B54-B84E-A08105D27BA2}"/>
                  </a:ext>
                </a:extLst>
              </p:cNvPr>
              <p:cNvGrpSpPr/>
              <p:nvPr/>
            </p:nvGrpSpPr>
            <p:grpSpPr>
              <a:xfrm rot="176877">
                <a:off x="2651255" y="2117290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245" name="직사각형 244">
                  <a:extLst>
                    <a:ext uri="{FF2B5EF4-FFF2-40B4-BE49-F238E27FC236}">
                      <a16:creationId xmlns:a16="http://schemas.microsoft.com/office/drawing/2014/main" id="{9655097B-FF39-45DC-81BC-984163D92393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46" name="직사각형 245">
                  <a:extLst>
                    <a:ext uri="{FF2B5EF4-FFF2-40B4-BE49-F238E27FC236}">
                      <a16:creationId xmlns:a16="http://schemas.microsoft.com/office/drawing/2014/main" id="{63AC4367-F01F-4E17-AB97-3F98F44E186A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47" name="직사각형 246">
                  <a:extLst>
                    <a:ext uri="{FF2B5EF4-FFF2-40B4-BE49-F238E27FC236}">
                      <a16:creationId xmlns:a16="http://schemas.microsoft.com/office/drawing/2014/main" id="{0FAE24DE-B199-4E0B-9ABB-2500C77487D5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48" name="직사각형 247">
                  <a:extLst>
                    <a:ext uri="{FF2B5EF4-FFF2-40B4-BE49-F238E27FC236}">
                      <a16:creationId xmlns:a16="http://schemas.microsoft.com/office/drawing/2014/main" id="{4005D9E1-CB38-43FC-9C5A-0E0D63BF8F72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49" name="직사각형 248">
                  <a:extLst>
                    <a:ext uri="{FF2B5EF4-FFF2-40B4-BE49-F238E27FC236}">
                      <a16:creationId xmlns:a16="http://schemas.microsoft.com/office/drawing/2014/main" id="{37D31C3A-C7D9-470F-81B7-F111AB2114D8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0" name="직사각형 249">
                  <a:extLst>
                    <a:ext uri="{FF2B5EF4-FFF2-40B4-BE49-F238E27FC236}">
                      <a16:creationId xmlns:a16="http://schemas.microsoft.com/office/drawing/2014/main" id="{183533EB-F9F0-4396-99C0-137FC042BD04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1" name="직사각형 250">
                  <a:extLst>
                    <a:ext uri="{FF2B5EF4-FFF2-40B4-BE49-F238E27FC236}">
                      <a16:creationId xmlns:a16="http://schemas.microsoft.com/office/drawing/2014/main" id="{0D13BB16-D643-4683-B9AB-3E98E682E1E2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2" name="직사각형 251">
                  <a:extLst>
                    <a:ext uri="{FF2B5EF4-FFF2-40B4-BE49-F238E27FC236}">
                      <a16:creationId xmlns:a16="http://schemas.microsoft.com/office/drawing/2014/main" id="{85F4989F-C7FD-4B7B-B121-A05E59BA5B13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3" name="직사각형 252">
                  <a:extLst>
                    <a:ext uri="{FF2B5EF4-FFF2-40B4-BE49-F238E27FC236}">
                      <a16:creationId xmlns:a16="http://schemas.microsoft.com/office/drawing/2014/main" id="{7CACFFA2-ED8C-45AD-B20A-0EA283E26508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</p:grpSp>
      </p:grpSp>
      <p:grpSp>
        <p:nvGrpSpPr>
          <p:cNvPr id="272" name="그룹 271">
            <a:extLst>
              <a:ext uri="{FF2B5EF4-FFF2-40B4-BE49-F238E27FC236}">
                <a16:creationId xmlns:a16="http://schemas.microsoft.com/office/drawing/2014/main" id="{6F25D5CB-F70D-45C4-98DF-A51847D0C993}"/>
              </a:ext>
            </a:extLst>
          </p:cNvPr>
          <p:cNvGrpSpPr/>
          <p:nvPr/>
        </p:nvGrpSpPr>
        <p:grpSpPr>
          <a:xfrm>
            <a:off x="3157103" y="5278002"/>
            <a:ext cx="726366" cy="713099"/>
            <a:chOff x="2529621" y="2014598"/>
            <a:chExt cx="1180543" cy="1158980"/>
          </a:xfrm>
        </p:grpSpPr>
        <p:grpSp>
          <p:nvGrpSpPr>
            <p:cNvPr id="273" name="그룹 272">
              <a:extLst>
                <a:ext uri="{FF2B5EF4-FFF2-40B4-BE49-F238E27FC236}">
                  <a16:creationId xmlns:a16="http://schemas.microsoft.com/office/drawing/2014/main" id="{F37F6E87-09F2-42F4-9FCE-8EAD33E1D933}"/>
                </a:ext>
              </a:extLst>
            </p:cNvPr>
            <p:cNvGrpSpPr/>
            <p:nvPr/>
          </p:nvGrpSpPr>
          <p:grpSpPr>
            <a:xfrm rot="176877">
              <a:off x="2529621" y="2014598"/>
              <a:ext cx="1058909" cy="1056288"/>
              <a:chOff x="670041" y="1634361"/>
              <a:chExt cx="1058909" cy="1056288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295" name="직사각형 294">
                <a:extLst>
                  <a:ext uri="{FF2B5EF4-FFF2-40B4-BE49-F238E27FC236}">
                    <a16:creationId xmlns:a16="http://schemas.microsoft.com/office/drawing/2014/main" id="{154D95ED-4B3A-40D0-9A30-71D51A992E89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6" name="직사각형 295">
                <a:extLst>
                  <a:ext uri="{FF2B5EF4-FFF2-40B4-BE49-F238E27FC236}">
                    <a16:creationId xmlns:a16="http://schemas.microsoft.com/office/drawing/2014/main" id="{D1B13370-4476-46E7-AD1D-181CC9270A92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7" name="직사각형 296">
                <a:extLst>
                  <a:ext uri="{FF2B5EF4-FFF2-40B4-BE49-F238E27FC236}">
                    <a16:creationId xmlns:a16="http://schemas.microsoft.com/office/drawing/2014/main" id="{72CF94AA-6A6F-4F94-9481-697CF3A841EC}"/>
                  </a:ext>
                </a:extLst>
              </p:cNvPr>
              <p:cNvSpPr/>
              <p:nvPr/>
            </p:nvSpPr>
            <p:spPr>
              <a:xfrm>
                <a:off x="1376854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8" name="직사각형 297">
                <a:extLst>
                  <a:ext uri="{FF2B5EF4-FFF2-40B4-BE49-F238E27FC236}">
                    <a16:creationId xmlns:a16="http://schemas.microsoft.com/office/drawing/2014/main" id="{79159AE6-4EB2-45D3-BDDB-80DBF6AE655A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9" name="직사각형 298">
                <a:extLst>
                  <a:ext uri="{FF2B5EF4-FFF2-40B4-BE49-F238E27FC236}">
                    <a16:creationId xmlns:a16="http://schemas.microsoft.com/office/drawing/2014/main" id="{EC75E9A4-912D-46AF-876F-D9FCD1637DDD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0" name="직사각형 299">
                <a:extLst>
                  <a:ext uri="{FF2B5EF4-FFF2-40B4-BE49-F238E27FC236}">
                    <a16:creationId xmlns:a16="http://schemas.microsoft.com/office/drawing/2014/main" id="{655EF716-5A9D-4D94-BC56-2957CD4548E8}"/>
                  </a:ext>
                </a:extLst>
              </p:cNvPr>
              <p:cNvSpPr/>
              <p:nvPr/>
            </p:nvSpPr>
            <p:spPr>
              <a:xfrm>
                <a:off x="1374233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1" name="직사각형 300">
                <a:extLst>
                  <a:ext uri="{FF2B5EF4-FFF2-40B4-BE49-F238E27FC236}">
                    <a16:creationId xmlns:a16="http://schemas.microsoft.com/office/drawing/2014/main" id="{E9973749-2482-4A00-8B36-B99EA4813991}"/>
                  </a:ext>
                </a:extLst>
              </p:cNvPr>
              <p:cNvSpPr/>
              <p:nvPr/>
            </p:nvSpPr>
            <p:spPr>
              <a:xfrm>
                <a:off x="670041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2" name="직사각형 301">
                <a:extLst>
                  <a:ext uri="{FF2B5EF4-FFF2-40B4-BE49-F238E27FC236}">
                    <a16:creationId xmlns:a16="http://schemas.microsoft.com/office/drawing/2014/main" id="{A2E2135D-4E8A-435D-9ED3-DB78BD1142C8}"/>
                  </a:ext>
                </a:extLst>
              </p:cNvPr>
              <p:cNvSpPr/>
              <p:nvPr/>
            </p:nvSpPr>
            <p:spPr>
              <a:xfrm>
                <a:off x="1022137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3" name="직사각형 302">
                <a:extLst>
                  <a:ext uri="{FF2B5EF4-FFF2-40B4-BE49-F238E27FC236}">
                    <a16:creationId xmlns:a16="http://schemas.microsoft.com/office/drawing/2014/main" id="{6DDA5981-1F8D-4244-83DB-A03889D89B4B}"/>
                  </a:ext>
                </a:extLst>
              </p:cNvPr>
              <p:cNvSpPr/>
              <p:nvPr/>
            </p:nvSpPr>
            <p:spPr>
              <a:xfrm>
                <a:off x="1374233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274" name="그룹 273">
              <a:extLst>
                <a:ext uri="{FF2B5EF4-FFF2-40B4-BE49-F238E27FC236}">
                  <a16:creationId xmlns:a16="http://schemas.microsoft.com/office/drawing/2014/main" id="{11D965D9-4DD6-43AA-8FE0-C2C96079BE79}"/>
                </a:ext>
              </a:extLst>
            </p:cNvPr>
            <p:cNvGrpSpPr/>
            <p:nvPr/>
          </p:nvGrpSpPr>
          <p:grpSpPr>
            <a:xfrm>
              <a:off x="2590438" y="2065944"/>
              <a:ext cx="1119726" cy="1107634"/>
              <a:chOff x="2590438" y="2065944"/>
              <a:chExt cx="1119726" cy="1107634"/>
            </a:xfrm>
          </p:grpSpPr>
          <p:grpSp>
            <p:nvGrpSpPr>
              <p:cNvPr id="275" name="그룹 274">
                <a:extLst>
                  <a:ext uri="{FF2B5EF4-FFF2-40B4-BE49-F238E27FC236}">
                    <a16:creationId xmlns:a16="http://schemas.microsoft.com/office/drawing/2014/main" id="{0FE89CAF-7B0F-4426-8589-3C465678022E}"/>
                  </a:ext>
                </a:extLst>
              </p:cNvPr>
              <p:cNvGrpSpPr/>
              <p:nvPr/>
            </p:nvGrpSpPr>
            <p:grpSpPr>
              <a:xfrm rot="176877">
                <a:off x="2590438" y="2065944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286" name="직사각형 285">
                  <a:extLst>
                    <a:ext uri="{FF2B5EF4-FFF2-40B4-BE49-F238E27FC236}">
                      <a16:creationId xmlns:a16="http://schemas.microsoft.com/office/drawing/2014/main" id="{8E8BCCE1-5650-4210-B84D-960B417E1568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7" name="직사각형 286">
                  <a:extLst>
                    <a:ext uri="{FF2B5EF4-FFF2-40B4-BE49-F238E27FC236}">
                      <a16:creationId xmlns:a16="http://schemas.microsoft.com/office/drawing/2014/main" id="{7A8B02C4-F0D9-4DB4-893A-4960C32699D6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8" name="직사각형 287">
                  <a:extLst>
                    <a:ext uri="{FF2B5EF4-FFF2-40B4-BE49-F238E27FC236}">
                      <a16:creationId xmlns:a16="http://schemas.microsoft.com/office/drawing/2014/main" id="{48D2FDE7-E29A-43F0-869B-E153EA2F025E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9" name="직사각형 288">
                  <a:extLst>
                    <a:ext uri="{FF2B5EF4-FFF2-40B4-BE49-F238E27FC236}">
                      <a16:creationId xmlns:a16="http://schemas.microsoft.com/office/drawing/2014/main" id="{E73DCECF-2726-470A-B0F4-037050FB37DA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90" name="직사각형 289">
                  <a:extLst>
                    <a:ext uri="{FF2B5EF4-FFF2-40B4-BE49-F238E27FC236}">
                      <a16:creationId xmlns:a16="http://schemas.microsoft.com/office/drawing/2014/main" id="{A86D1595-CA2E-44DB-A548-7C887EEB4D22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91" name="직사각형 290">
                  <a:extLst>
                    <a:ext uri="{FF2B5EF4-FFF2-40B4-BE49-F238E27FC236}">
                      <a16:creationId xmlns:a16="http://schemas.microsoft.com/office/drawing/2014/main" id="{CCDC096A-17FF-4634-A64E-605EB184964A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92" name="직사각형 291">
                  <a:extLst>
                    <a:ext uri="{FF2B5EF4-FFF2-40B4-BE49-F238E27FC236}">
                      <a16:creationId xmlns:a16="http://schemas.microsoft.com/office/drawing/2014/main" id="{25AEECE0-2A40-49DC-B527-7CFEF2162DE6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93" name="직사각형 292">
                  <a:extLst>
                    <a:ext uri="{FF2B5EF4-FFF2-40B4-BE49-F238E27FC236}">
                      <a16:creationId xmlns:a16="http://schemas.microsoft.com/office/drawing/2014/main" id="{5597EA39-323F-4BF1-A43B-494288D44B8A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94" name="직사각형 293">
                  <a:extLst>
                    <a:ext uri="{FF2B5EF4-FFF2-40B4-BE49-F238E27FC236}">
                      <a16:creationId xmlns:a16="http://schemas.microsoft.com/office/drawing/2014/main" id="{19B6C567-D31F-4AD9-BC65-6B30D44715EF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276" name="그룹 275">
                <a:extLst>
                  <a:ext uri="{FF2B5EF4-FFF2-40B4-BE49-F238E27FC236}">
                    <a16:creationId xmlns:a16="http://schemas.microsoft.com/office/drawing/2014/main" id="{F4E4494D-6A66-4B65-97BB-677F6190A65A}"/>
                  </a:ext>
                </a:extLst>
              </p:cNvPr>
              <p:cNvGrpSpPr/>
              <p:nvPr/>
            </p:nvGrpSpPr>
            <p:grpSpPr>
              <a:xfrm rot="176877">
                <a:off x="2651255" y="2117290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277" name="직사각형 276">
                  <a:extLst>
                    <a:ext uri="{FF2B5EF4-FFF2-40B4-BE49-F238E27FC236}">
                      <a16:creationId xmlns:a16="http://schemas.microsoft.com/office/drawing/2014/main" id="{19A4A519-EC4A-4A72-B21C-4A0A6F49857D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78" name="직사각형 277">
                  <a:extLst>
                    <a:ext uri="{FF2B5EF4-FFF2-40B4-BE49-F238E27FC236}">
                      <a16:creationId xmlns:a16="http://schemas.microsoft.com/office/drawing/2014/main" id="{E1EA5933-4FDF-45C5-BF39-BC154FFF9557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79" name="직사각형 278">
                  <a:extLst>
                    <a:ext uri="{FF2B5EF4-FFF2-40B4-BE49-F238E27FC236}">
                      <a16:creationId xmlns:a16="http://schemas.microsoft.com/office/drawing/2014/main" id="{15360710-110D-49B4-B64D-809EE5F8F80B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0" name="직사각형 279">
                  <a:extLst>
                    <a:ext uri="{FF2B5EF4-FFF2-40B4-BE49-F238E27FC236}">
                      <a16:creationId xmlns:a16="http://schemas.microsoft.com/office/drawing/2014/main" id="{8A57AA77-A280-4DA4-BA2E-08D0C73CA592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1" name="직사각형 280">
                  <a:extLst>
                    <a:ext uri="{FF2B5EF4-FFF2-40B4-BE49-F238E27FC236}">
                      <a16:creationId xmlns:a16="http://schemas.microsoft.com/office/drawing/2014/main" id="{7461DA44-0027-4158-921E-16C89D395945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2" name="직사각형 281">
                  <a:extLst>
                    <a:ext uri="{FF2B5EF4-FFF2-40B4-BE49-F238E27FC236}">
                      <a16:creationId xmlns:a16="http://schemas.microsoft.com/office/drawing/2014/main" id="{A5A3D6C8-E018-4EF8-8F83-2A4DC31E4A35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3" name="직사각형 282">
                  <a:extLst>
                    <a:ext uri="{FF2B5EF4-FFF2-40B4-BE49-F238E27FC236}">
                      <a16:creationId xmlns:a16="http://schemas.microsoft.com/office/drawing/2014/main" id="{86A218F7-EB7B-4712-A7A0-8D150CE04A6D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4" name="직사각형 283">
                  <a:extLst>
                    <a:ext uri="{FF2B5EF4-FFF2-40B4-BE49-F238E27FC236}">
                      <a16:creationId xmlns:a16="http://schemas.microsoft.com/office/drawing/2014/main" id="{A249258A-EB77-4ED7-B2AA-65336BF1E10C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5" name="직사각형 284">
                  <a:extLst>
                    <a:ext uri="{FF2B5EF4-FFF2-40B4-BE49-F238E27FC236}">
                      <a16:creationId xmlns:a16="http://schemas.microsoft.com/office/drawing/2014/main" id="{923A94D3-CFC2-408F-945A-70A13FE3E5A0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</p:grpSp>
      </p:grp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A1D28D46-534F-4EA0-A55C-B8958C389E56}"/>
              </a:ext>
            </a:extLst>
          </p:cNvPr>
          <p:cNvCxnSpPr>
            <a:cxnSpLocks/>
          </p:cNvCxnSpPr>
          <p:nvPr/>
        </p:nvCxnSpPr>
        <p:spPr>
          <a:xfrm>
            <a:off x="5771744" y="3745154"/>
            <a:ext cx="363166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4" name="TextBox 303">
            <a:extLst>
              <a:ext uri="{FF2B5EF4-FFF2-40B4-BE49-F238E27FC236}">
                <a16:creationId xmlns:a16="http://schemas.microsoft.com/office/drawing/2014/main" id="{1A9E6540-C9DD-4CAD-B1C0-08A13FC4CEF8}"/>
              </a:ext>
            </a:extLst>
          </p:cNvPr>
          <p:cNvSpPr txBox="1"/>
          <p:nvPr/>
        </p:nvSpPr>
        <p:spPr>
          <a:xfrm>
            <a:off x="5669103" y="3924675"/>
            <a:ext cx="105349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활성화 함수</a:t>
            </a:r>
            <a:endParaRPr lang="en-US" altLang="ko-KR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en-US" altLang="ko-KR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ReLU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D8A2B24D-16B8-4111-9402-255E5095A931}"/>
              </a:ext>
            </a:extLst>
          </p:cNvPr>
          <p:cNvGrpSpPr/>
          <p:nvPr/>
        </p:nvGrpSpPr>
        <p:grpSpPr>
          <a:xfrm>
            <a:off x="6638514" y="3513609"/>
            <a:ext cx="1026601" cy="936096"/>
            <a:chOff x="6314259" y="3098563"/>
            <a:chExt cx="1026601" cy="936096"/>
          </a:xfrm>
        </p:grpSpPr>
        <p:grpSp>
          <p:nvGrpSpPr>
            <p:cNvPr id="305" name="그룹 304">
              <a:extLst>
                <a:ext uri="{FF2B5EF4-FFF2-40B4-BE49-F238E27FC236}">
                  <a16:creationId xmlns:a16="http://schemas.microsoft.com/office/drawing/2014/main" id="{A446A47B-17B1-48CE-A585-A9F0FD2723D2}"/>
                </a:ext>
              </a:extLst>
            </p:cNvPr>
            <p:cNvGrpSpPr/>
            <p:nvPr/>
          </p:nvGrpSpPr>
          <p:grpSpPr>
            <a:xfrm rot="176877">
              <a:off x="6314259" y="3098563"/>
              <a:ext cx="706813" cy="704192"/>
              <a:chOff x="670041" y="1634361"/>
              <a:chExt cx="706813" cy="704192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306" name="직사각형 305">
                <a:extLst>
                  <a:ext uri="{FF2B5EF4-FFF2-40B4-BE49-F238E27FC236}">
                    <a16:creationId xmlns:a16="http://schemas.microsoft.com/office/drawing/2014/main" id="{43823C92-66E5-4F16-B84B-1D824123A5E3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7" name="직사각형 306">
                <a:extLst>
                  <a:ext uri="{FF2B5EF4-FFF2-40B4-BE49-F238E27FC236}">
                    <a16:creationId xmlns:a16="http://schemas.microsoft.com/office/drawing/2014/main" id="{C0D66439-2AC4-4E6A-BDA7-BBA6374F22A6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8" name="직사각형 307">
                <a:extLst>
                  <a:ext uri="{FF2B5EF4-FFF2-40B4-BE49-F238E27FC236}">
                    <a16:creationId xmlns:a16="http://schemas.microsoft.com/office/drawing/2014/main" id="{D1310F76-BDFF-4533-ACEB-3DDA91A4D30B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9" name="직사각형 308">
                <a:extLst>
                  <a:ext uri="{FF2B5EF4-FFF2-40B4-BE49-F238E27FC236}">
                    <a16:creationId xmlns:a16="http://schemas.microsoft.com/office/drawing/2014/main" id="{69EE9027-6EA2-4DAA-957B-DBA9BAAB0575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10" name="그룹 309">
              <a:extLst>
                <a:ext uri="{FF2B5EF4-FFF2-40B4-BE49-F238E27FC236}">
                  <a16:creationId xmlns:a16="http://schemas.microsoft.com/office/drawing/2014/main" id="{B5CCE81E-9CAC-46B1-8241-A6A533B2126E}"/>
                </a:ext>
              </a:extLst>
            </p:cNvPr>
            <p:cNvGrpSpPr/>
            <p:nvPr/>
          </p:nvGrpSpPr>
          <p:grpSpPr>
            <a:xfrm rot="176877">
              <a:off x="6376537" y="3141275"/>
              <a:ext cx="706813" cy="704192"/>
              <a:chOff x="670041" y="1634361"/>
              <a:chExt cx="706813" cy="704192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311" name="직사각형 310">
                <a:extLst>
                  <a:ext uri="{FF2B5EF4-FFF2-40B4-BE49-F238E27FC236}">
                    <a16:creationId xmlns:a16="http://schemas.microsoft.com/office/drawing/2014/main" id="{6A7BE4C0-58C0-4852-A79B-C4924FE7E7E8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12" name="직사각형 311">
                <a:extLst>
                  <a:ext uri="{FF2B5EF4-FFF2-40B4-BE49-F238E27FC236}">
                    <a16:creationId xmlns:a16="http://schemas.microsoft.com/office/drawing/2014/main" id="{EB2EC615-5E26-43AC-BC1A-7B8E8F1AAF18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13" name="직사각형 312">
                <a:extLst>
                  <a:ext uri="{FF2B5EF4-FFF2-40B4-BE49-F238E27FC236}">
                    <a16:creationId xmlns:a16="http://schemas.microsoft.com/office/drawing/2014/main" id="{BDCBEF87-3D98-4BDC-B489-DC39DF1AD2F0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14" name="직사각형 313">
                <a:extLst>
                  <a:ext uri="{FF2B5EF4-FFF2-40B4-BE49-F238E27FC236}">
                    <a16:creationId xmlns:a16="http://schemas.microsoft.com/office/drawing/2014/main" id="{579643AA-4E33-4B9E-8F3C-EC3E2BBC96EA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15" name="그룹 314">
              <a:extLst>
                <a:ext uri="{FF2B5EF4-FFF2-40B4-BE49-F238E27FC236}">
                  <a16:creationId xmlns:a16="http://schemas.microsoft.com/office/drawing/2014/main" id="{ADF0CA20-1AE1-4D61-A34E-BC5A2A19720F}"/>
                </a:ext>
              </a:extLst>
            </p:cNvPr>
            <p:cNvGrpSpPr/>
            <p:nvPr/>
          </p:nvGrpSpPr>
          <p:grpSpPr>
            <a:xfrm rot="176877">
              <a:off x="6438815" y="3183987"/>
              <a:ext cx="706813" cy="704192"/>
              <a:chOff x="670041" y="1634361"/>
              <a:chExt cx="706813" cy="704192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316" name="직사각형 315">
                <a:extLst>
                  <a:ext uri="{FF2B5EF4-FFF2-40B4-BE49-F238E27FC236}">
                    <a16:creationId xmlns:a16="http://schemas.microsoft.com/office/drawing/2014/main" id="{768B56CB-FAE5-4844-9965-4A6733A9F2A8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17" name="직사각형 316">
                <a:extLst>
                  <a:ext uri="{FF2B5EF4-FFF2-40B4-BE49-F238E27FC236}">
                    <a16:creationId xmlns:a16="http://schemas.microsoft.com/office/drawing/2014/main" id="{AEF81810-DA67-435F-953A-F5C2FFC0C957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18" name="직사각형 317">
                <a:extLst>
                  <a:ext uri="{FF2B5EF4-FFF2-40B4-BE49-F238E27FC236}">
                    <a16:creationId xmlns:a16="http://schemas.microsoft.com/office/drawing/2014/main" id="{AE5B927C-0EE9-4908-B190-23434E5AD1BC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19" name="직사각형 318">
                <a:extLst>
                  <a:ext uri="{FF2B5EF4-FFF2-40B4-BE49-F238E27FC236}">
                    <a16:creationId xmlns:a16="http://schemas.microsoft.com/office/drawing/2014/main" id="{7967A62E-2066-41FD-ABBF-1F85E7B341ED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20" name="그룹 319">
              <a:extLst>
                <a:ext uri="{FF2B5EF4-FFF2-40B4-BE49-F238E27FC236}">
                  <a16:creationId xmlns:a16="http://schemas.microsoft.com/office/drawing/2014/main" id="{7651D9E6-5CF1-4ED3-812A-767F6E82D8DC}"/>
                </a:ext>
              </a:extLst>
            </p:cNvPr>
            <p:cNvGrpSpPr/>
            <p:nvPr/>
          </p:nvGrpSpPr>
          <p:grpSpPr>
            <a:xfrm rot="176877">
              <a:off x="6501093" y="3226699"/>
              <a:ext cx="706813" cy="704192"/>
              <a:chOff x="670041" y="1634361"/>
              <a:chExt cx="706813" cy="704192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321" name="직사각형 320">
                <a:extLst>
                  <a:ext uri="{FF2B5EF4-FFF2-40B4-BE49-F238E27FC236}">
                    <a16:creationId xmlns:a16="http://schemas.microsoft.com/office/drawing/2014/main" id="{2ABD37FD-BDFC-49D2-A92B-ACA475228D78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22" name="직사각형 321">
                <a:extLst>
                  <a:ext uri="{FF2B5EF4-FFF2-40B4-BE49-F238E27FC236}">
                    <a16:creationId xmlns:a16="http://schemas.microsoft.com/office/drawing/2014/main" id="{ED244376-E630-496D-B071-46FACF4501EC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23" name="직사각형 322">
                <a:extLst>
                  <a:ext uri="{FF2B5EF4-FFF2-40B4-BE49-F238E27FC236}">
                    <a16:creationId xmlns:a16="http://schemas.microsoft.com/office/drawing/2014/main" id="{085A26D1-2846-4F0D-AB2B-48E49D73BAB1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24" name="직사각형 323">
                <a:extLst>
                  <a:ext uri="{FF2B5EF4-FFF2-40B4-BE49-F238E27FC236}">
                    <a16:creationId xmlns:a16="http://schemas.microsoft.com/office/drawing/2014/main" id="{ED582BF5-9006-4127-809E-18F48C2EB98C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25" name="그룹 324">
              <a:extLst>
                <a:ext uri="{FF2B5EF4-FFF2-40B4-BE49-F238E27FC236}">
                  <a16:creationId xmlns:a16="http://schemas.microsoft.com/office/drawing/2014/main" id="{64682E57-5093-471E-8190-F21ED488DAD6}"/>
                </a:ext>
              </a:extLst>
            </p:cNvPr>
            <p:cNvGrpSpPr/>
            <p:nvPr/>
          </p:nvGrpSpPr>
          <p:grpSpPr>
            <a:xfrm rot="176877">
              <a:off x="6563371" y="3269411"/>
              <a:ext cx="706813" cy="704192"/>
              <a:chOff x="670041" y="1634361"/>
              <a:chExt cx="706813" cy="704192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326" name="직사각형 325">
                <a:extLst>
                  <a:ext uri="{FF2B5EF4-FFF2-40B4-BE49-F238E27FC236}">
                    <a16:creationId xmlns:a16="http://schemas.microsoft.com/office/drawing/2014/main" id="{5F062579-705D-4E45-9BF7-865BCC0C981C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27" name="직사각형 326">
                <a:extLst>
                  <a:ext uri="{FF2B5EF4-FFF2-40B4-BE49-F238E27FC236}">
                    <a16:creationId xmlns:a16="http://schemas.microsoft.com/office/drawing/2014/main" id="{F59720D4-9C68-4413-A5F2-3CA914DC0DEF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28" name="직사각형 327">
                <a:extLst>
                  <a:ext uri="{FF2B5EF4-FFF2-40B4-BE49-F238E27FC236}">
                    <a16:creationId xmlns:a16="http://schemas.microsoft.com/office/drawing/2014/main" id="{3E821562-BBFB-4F48-BB97-BBD29E789CFD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29" name="직사각형 328">
                <a:extLst>
                  <a:ext uri="{FF2B5EF4-FFF2-40B4-BE49-F238E27FC236}">
                    <a16:creationId xmlns:a16="http://schemas.microsoft.com/office/drawing/2014/main" id="{E19F9132-CFFB-415D-B573-381B715A2BC1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30" name="그룹 329">
              <a:extLst>
                <a:ext uri="{FF2B5EF4-FFF2-40B4-BE49-F238E27FC236}">
                  <a16:creationId xmlns:a16="http://schemas.microsoft.com/office/drawing/2014/main" id="{269AE221-D536-423C-A9A6-FC46D9408E10}"/>
                </a:ext>
              </a:extLst>
            </p:cNvPr>
            <p:cNvGrpSpPr/>
            <p:nvPr/>
          </p:nvGrpSpPr>
          <p:grpSpPr>
            <a:xfrm rot="176877">
              <a:off x="6634047" y="3330467"/>
              <a:ext cx="706813" cy="704192"/>
              <a:chOff x="670041" y="1634361"/>
              <a:chExt cx="706813" cy="704192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331" name="직사각형 330">
                <a:extLst>
                  <a:ext uri="{FF2B5EF4-FFF2-40B4-BE49-F238E27FC236}">
                    <a16:creationId xmlns:a16="http://schemas.microsoft.com/office/drawing/2014/main" id="{3BD4CF06-9412-42AD-B898-3EC33CDB19FB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32" name="직사각형 331">
                <a:extLst>
                  <a:ext uri="{FF2B5EF4-FFF2-40B4-BE49-F238E27FC236}">
                    <a16:creationId xmlns:a16="http://schemas.microsoft.com/office/drawing/2014/main" id="{9E1DE7E7-6F0A-407F-AA11-97116AA44DB5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33" name="직사각형 332">
                <a:extLst>
                  <a:ext uri="{FF2B5EF4-FFF2-40B4-BE49-F238E27FC236}">
                    <a16:creationId xmlns:a16="http://schemas.microsoft.com/office/drawing/2014/main" id="{21B4917F-5257-4518-8357-82DA9EA7A57F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34" name="직사각형 333">
                <a:extLst>
                  <a:ext uri="{FF2B5EF4-FFF2-40B4-BE49-F238E27FC236}">
                    <a16:creationId xmlns:a16="http://schemas.microsoft.com/office/drawing/2014/main" id="{2273DC66-5423-4FDE-9249-3FFACF030FCD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2D19BCE4-2F2E-457F-8154-6EF7743D67C8}"/>
              </a:ext>
            </a:extLst>
          </p:cNvPr>
          <p:cNvGrpSpPr/>
          <p:nvPr/>
        </p:nvGrpSpPr>
        <p:grpSpPr>
          <a:xfrm>
            <a:off x="8040347" y="4068786"/>
            <a:ext cx="823720" cy="260824"/>
            <a:chOff x="7716092" y="3653740"/>
            <a:chExt cx="823720" cy="260824"/>
          </a:xfrm>
        </p:grpSpPr>
        <p:sp>
          <p:nvSpPr>
            <p:cNvPr id="339" name="직사각형 338">
              <a:extLst>
                <a:ext uri="{FF2B5EF4-FFF2-40B4-BE49-F238E27FC236}">
                  <a16:creationId xmlns:a16="http://schemas.microsoft.com/office/drawing/2014/main" id="{C2063CD1-D94A-496E-A2A0-061A79E9F3A1}"/>
                </a:ext>
              </a:extLst>
            </p:cNvPr>
            <p:cNvSpPr/>
            <p:nvPr/>
          </p:nvSpPr>
          <p:spPr>
            <a:xfrm rot="176877">
              <a:off x="7716092" y="3653740"/>
              <a:ext cx="513748" cy="17898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  <a:scene3d>
              <a:camera prst="orthographicFront">
                <a:rot lat="19499998" lon="3299985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0" name="직사각형 339">
              <a:extLst>
                <a:ext uri="{FF2B5EF4-FFF2-40B4-BE49-F238E27FC236}">
                  <a16:creationId xmlns:a16="http://schemas.microsoft.com/office/drawing/2014/main" id="{18886E89-3617-43DC-AAB4-02A68C759602}"/>
                </a:ext>
              </a:extLst>
            </p:cNvPr>
            <p:cNvSpPr/>
            <p:nvPr/>
          </p:nvSpPr>
          <p:spPr>
            <a:xfrm rot="176877">
              <a:off x="7767754" y="3666358"/>
              <a:ext cx="513748" cy="17898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  <a:scene3d>
              <a:camera prst="orthographicFront">
                <a:rot lat="19499998" lon="3299985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4" name="직사각형 343">
              <a:extLst>
                <a:ext uri="{FF2B5EF4-FFF2-40B4-BE49-F238E27FC236}">
                  <a16:creationId xmlns:a16="http://schemas.microsoft.com/office/drawing/2014/main" id="{637EF112-A72F-419A-8ED1-EF261F9B0820}"/>
                </a:ext>
              </a:extLst>
            </p:cNvPr>
            <p:cNvSpPr/>
            <p:nvPr/>
          </p:nvSpPr>
          <p:spPr>
            <a:xfrm rot="176877">
              <a:off x="7819416" y="3680202"/>
              <a:ext cx="513748" cy="17898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  <a:scene3d>
              <a:camera prst="orthographicFront">
                <a:rot lat="19499998" lon="3299985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5" name="직사각형 344">
              <a:extLst>
                <a:ext uri="{FF2B5EF4-FFF2-40B4-BE49-F238E27FC236}">
                  <a16:creationId xmlns:a16="http://schemas.microsoft.com/office/drawing/2014/main" id="{08D14D1F-8F0C-47BE-AE8A-F8790A34C854}"/>
                </a:ext>
              </a:extLst>
            </p:cNvPr>
            <p:cNvSpPr/>
            <p:nvPr/>
          </p:nvSpPr>
          <p:spPr>
            <a:xfrm rot="176877">
              <a:off x="7871078" y="3694046"/>
              <a:ext cx="513748" cy="17898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  <a:scene3d>
              <a:camera prst="orthographicFront">
                <a:rot lat="19499998" lon="3299985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6" name="직사각형 345">
              <a:extLst>
                <a:ext uri="{FF2B5EF4-FFF2-40B4-BE49-F238E27FC236}">
                  <a16:creationId xmlns:a16="http://schemas.microsoft.com/office/drawing/2014/main" id="{40F034F6-00F4-4828-AE29-EA8523E56BB3}"/>
                </a:ext>
              </a:extLst>
            </p:cNvPr>
            <p:cNvSpPr/>
            <p:nvPr/>
          </p:nvSpPr>
          <p:spPr>
            <a:xfrm rot="176877">
              <a:off x="7922740" y="3707890"/>
              <a:ext cx="513748" cy="17898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  <a:scene3d>
              <a:camera prst="orthographicFront">
                <a:rot lat="19499998" lon="3299985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7" name="직사각형 346">
              <a:extLst>
                <a:ext uri="{FF2B5EF4-FFF2-40B4-BE49-F238E27FC236}">
                  <a16:creationId xmlns:a16="http://schemas.microsoft.com/office/drawing/2014/main" id="{55A095DA-F9C6-4BF4-A827-BFCB6874AD52}"/>
                </a:ext>
              </a:extLst>
            </p:cNvPr>
            <p:cNvSpPr/>
            <p:nvPr/>
          </p:nvSpPr>
          <p:spPr>
            <a:xfrm rot="176877">
              <a:off x="7974402" y="3721734"/>
              <a:ext cx="513748" cy="17898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  <a:scene3d>
              <a:camera prst="orthographicFront">
                <a:rot lat="19499998" lon="3299985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8" name="직사각형 347">
              <a:extLst>
                <a:ext uri="{FF2B5EF4-FFF2-40B4-BE49-F238E27FC236}">
                  <a16:creationId xmlns:a16="http://schemas.microsoft.com/office/drawing/2014/main" id="{C2BC9873-C530-4056-B894-83ED1A476341}"/>
                </a:ext>
              </a:extLst>
            </p:cNvPr>
            <p:cNvSpPr/>
            <p:nvPr/>
          </p:nvSpPr>
          <p:spPr>
            <a:xfrm rot="176877">
              <a:off x="8026064" y="3735578"/>
              <a:ext cx="513748" cy="17898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  <a:scene3d>
              <a:camera prst="orthographicFront">
                <a:rot lat="19499998" lon="3299985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349" name="직선 연결선 348">
            <a:extLst>
              <a:ext uri="{FF2B5EF4-FFF2-40B4-BE49-F238E27FC236}">
                <a16:creationId xmlns:a16="http://schemas.microsoft.com/office/drawing/2014/main" id="{2C0D5CCB-1E62-4AA4-980C-FE93258E99AF}"/>
              </a:ext>
            </a:extLst>
          </p:cNvPr>
          <p:cNvCxnSpPr>
            <a:cxnSpLocks/>
          </p:cNvCxnSpPr>
          <p:nvPr/>
        </p:nvCxnSpPr>
        <p:spPr>
          <a:xfrm>
            <a:off x="7496783" y="3670570"/>
            <a:ext cx="1258110" cy="389106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0" name="직선 연결선 349">
            <a:extLst>
              <a:ext uri="{FF2B5EF4-FFF2-40B4-BE49-F238E27FC236}">
                <a16:creationId xmlns:a16="http://schemas.microsoft.com/office/drawing/2014/main" id="{42831C18-10E1-4B18-BD8F-89DAEE539F30}"/>
              </a:ext>
            </a:extLst>
          </p:cNvPr>
          <p:cNvCxnSpPr>
            <a:cxnSpLocks/>
          </p:cNvCxnSpPr>
          <p:nvPr/>
        </p:nvCxnSpPr>
        <p:spPr>
          <a:xfrm flipV="1">
            <a:off x="7068766" y="4416357"/>
            <a:ext cx="1394298" cy="123217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1" name="직선 연결선 350">
            <a:extLst>
              <a:ext uri="{FF2B5EF4-FFF2-40B4-BE49-F238E27FC236}">
                <a16:creationId xmlns:a16="http://schemas.microsoft.com/office/drawing/2014/main" id="{C4A1F662-6EDA-4672-92BD-0712E3963501}"/>
              </a:ext>
            </a:extLst>
          </p:cNvPr>
          <p:cNvCxnSpPr>
            <a:cxnSpLocks/>
          </p:cNvCxnSpPr>
          <p:nvPr/>
        </p:nvCxnSpPr>
        <p:spPr>
          <a:xfrm>
            <a:off x="7133617" y="3968884"/>
            <a:ext cx="1303506" cy="30480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3" name="TextBox 352">
            <a:extLst>
              <a:ext uri="{FF2B5EF4-FFF2-40B4-BE49-F238E27FC236}">
                <a16:creationId xmlns:a16="http://schemas.microsoft.com/office/drawing/2014/main" id="{558E2F01-4370-4723-8111-DF9EADA53060}"/>
              </a:ext>
            </a:extLst>
          </p:cNvPr>
          <p:cNvSpPr txBox="1"/>
          <p:nvPr/>
        </p:nvSpPr>
        <p:spPr>
          <a:xfrm>
            <a:off x="8544423" y="3476944"/>
            <a:ext cx="7264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1x1x5</a:t>
            </a:r>
          </a:p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특성 맵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4" name="TextBox 353">
            <a:extLst>
              <a:ext uri="{FF2B5EF4-FFF2-40B4-BE49-F238E27FC236}">
                <a16:creationId xmlns:a16="http://schemas.microsoft.com/office/drawing/2014/main" id="{47BDE533-6322-47A3-824B-ADD801D509CB}"/>
              </a:ext>
            </a:extLst>
          </p:cNvPr>
          <p:cNvSpPr txBox="1"/>
          <p:nvPr/>
        </p:nvSpPr>
        <p:spPr>
          <a:xfrm>
            <a:off x="7650932" y="3189725"/>
            <a:ext cx="5132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2x2</a:t>
            </a:r>
          </a:p>
          <a:p>
            <a:pPr lvl="0">
              <a:defRPr/>
            </a:pP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풀링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5" name="오른쪽 중괄호 354">
            <a:extLst>
              <a:ext uri="{FF2B5EF4-FFF2-40B4-BE49-F238E27FC236}">
                <a16:creationId xmlns:a16="http://schemas.microsoft.com/office/drawing/2014/main" id="{F6F18D3D-C55D-4AFB-ABDA-B600989B402C}"/>
              </a:ext>
            </a:extLst>
          </p:cNvPr>
          <p:cNvSpPr/>
          <p:nvPr/>
        </p:nvSpPr>
        <p:spPr>
          <a:xfrm rot="5400000" flipH="1">
            <a:off x="3404720" y="466408"/>
            <a:ext cx="152604" cy="3526314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6" name="오른쪽 중괄호 355">
            <a:extLst>
              <a:ext uri="{FF2B5EF4-FFF2-40B4-BE49-F238E27FC236}">
                <a16:creationId xmlns:a16="http://schemas.microsoft.com/office/drawing/2014/main" id="{0B6B7081-DBDD-4A36-9EC6-F9F3B2BA660E}"/>
              </a:ext>
            </a:extLst>
          </p:cNvPr>
          <p:cNvSpPr/>
          <p:nvPr/>
        </p:nvSpPr>
        <p:spPr>
          <a:xfrm rot="5400000" flipH="1">
            <a:off x="7636352" y="1280538"/>
            <a:ext cx="152605" cy="1898054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7" name="TextBox 356">
            <a:extLst>
              <a:ext uri="{FF2B5EF4-FFF2-40B4-BE49-F238E27FC236}">
                <a16:creationId xmlns:a16="http://schemas.microsoft.com/office/drawing/2014/main" id="{3E02C09D-9F11-44BE-9A25-50D0BC214F85}"/>
              </a:ext>
            </a:extLst>
          </p:cNvPr>
          <p:cNvSpPr txBox="1"/>
          <p:nvPr/>
        </p:nvSpPr>
        <p:spPr>
          <a:xfrm>
            <a:off x="3089794" y="1771056"/>
            <a:ext cx="8370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합성곱층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8" name="TextBox 357">
            <a:extLst>
              <a:ext uri="{FF2B5EF4-FFF2-40B4-BE49-F238E27FC236}">
                <a16:creationId xmlns:a16="http://schemas.microsoft.com/office/drawing/2014/main" id="{87C8BEB2-18E9-4089-9D46-4B2BFBBA4FC1}"/>
              </a:ext>
            </a:extLst>
          </p:cNvPr>
          <p:cNvSpPr txBox="1"/>
          <p:nvPr/>
        </p:nvSpPr>
        <p:spPr>
          <a:xfrm>
            <a:off x="7295146" y="1717515"/>
            <a:ext cx="676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풀링층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42801184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활성화 함수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FB4DBCB1-D413-4694-9B77-2B7D7C7C83F7}"/>
              </a:ext>
            </a:extLst>
          </p:cNvPr>
          <p:cNvSpPr txBox="1"/>
          <p:nvPr/>
        </p:nvSpPr>
        <p:spPr>
          <a:xfrm>
            <a:off x="837663" y="1012344"/>
            <a:ext cx="4406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특성 </a:t>
            </a:r>
            <a:r>
              <a:rPr lang="ko-KR" altLang="en-US" sz="18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맵을</a:t>
            </a:r>
            <a:r>
              <a:rPr lang="ko-KR" altLang="en-US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펼쳐 완전 연결 신경망에 주입한다</a:t>
            </a:r>
            <a:r>
              <a:rPr lang="en-US" altLang="ko-KR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52" name="직선 연결선 351">
            <a:extLst>
              <a:ext uri="{FF2B5EF4-FFF2-40B4-BE49-F238E27FC236}">
                <a16:creationId xmlns:a16="http://schemas.microsoft.com/office/drawing/2014/main" id="{A6DB6ECD-D9FC-419E-A78B-79C1273CFDE6}"/>
              </a:ext>
            </a:extLst>
          </p:cNvPr>
          <p:cNvCxnSpPr>
            <a:cxnSpLocks/>
          </p:cNvCxnSpPr>
          <p:nvPr/>
        </p:nvCxnSpPr>
        <p:spPr>
          <a:xfrm flipV="1">
            <a:off x="5759549" y="4056788"/>
            <a:ext cx="977947" cy="20698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>
            <a:extLst>
              <a:ext uri="{FF2B5EF4-FFF2-40B4-BE49-F238E27FC236}">
                <a16:creationId xmlns:a16="http://schemas.microsoft.com/office/drawing/2014/main" id="{1C7A1D00-C719-4779-B352-708520ADFEE8}"/>
              </a:ext>
            </a:extLst>
          </p:cNvPr>
          <p:cNvGrpSpPr/>
          <p:nvPr/>
        </p:nvGrpSpPr>
        <p:grpSpPr>
          <a:xfrm>
            <a:off x="578855" y="2945825"/>
            <a:ext cx="1249283" cy="1227148"/>
            <a:chOff x="678080" y="1626723"/>
            <a:chExt cx="1565758" cy="1538015"/>
          </a:xfrm>
          <a:scene3d>
            <a:camera prst="orthographicFront">
              <a:rot lat="19499998" lon="3299985" rev="0"/>
            </a:camera>
            <a:lightRig rig="threePt" dir="t"/>
          </a:scene3d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946B4A81-42AC-4B82-9714-CBC93566CB80}"/>
                </a:ext>
              </a:extLst>
            </p:cNvPr>
            <p:cNvGrpSpPr/>
            <p:nvPr/>
          </p:nvGrpSpPr>
          <p:grpSpPr>
            <a:xfrm rot="176877">
              <a:off x="678080" y="1626723"/>
              <a:ext cx="1411005" cy="1408384"/>
              <a:chOff x="670041" y="1634360"/>
              <a:chExt cx="1411005" cy="1408384"/>
            </a:xfrm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E6119513-C1ED-4A64-AE25-F3EC72FD1176}"/>
                  </a:ext>
                </a:extLst>
              </p:cNvPr>
              <p:cNvSpPr/>
              <p:nvPr/>
            </p:nvSpPr>
            <p:spPr>
              <a:xfrm>
                <a:off x="672662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656E118A-49D9-4CC5-BA13-33492CF56C35}"/>
                  </a:ext>
                </a:extLst>
              </p:cNvPr>
              <p:cNvSpPr/>
              <p:nvPr/>
            </p:nvSpPr>
            <p:spPr>
              <a:xfrm>
                <a:off x="1024758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341C93D3-8922-4B70-92AB-D9E6080BD1E6}"/>
                  </a:ext>
                </a:extLst>
              </p:cNvPr>
              <p:cNvSpPr/>
              <p:nvPr/>
            </p:nvSpPr>
            <p:spPr>
              <a:xfrm>
                <a:off x="1376854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0AC612B3-8308-4F41-8AAA-F6052170FAD3}"/>
                  </a:ext>
                </a:extLst>
              </p:cNvPr>
              <p:cNvSpPr/>
              <p:nvPr/>
            </p:nvSpPr>
            <p:spPr>
              <a:xfrm>
                <a:off x="1728950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29131FF0-ADC9-4B74-9BAA-4D3E5E285AB2}"/>
                  </a:ext>
                </a:extLst>
              </p:cNvPr>
              <p:cNvSpPr/>
              <p:nvPr/>
            </p:nvSpPr>
            <p:spPr>
              <a:xfrm>
                <a:off x="670041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AF84F65B-D08F-4D12-86F5-56505B5A6BE5}"/>
                  </a:ext>
                </a:extLst>
              </p:cNvPr>
              <p:cNvSpPr/>
              <p:nvPr/>
            </p:nvSpPr>
            <p:spPr>
              <a:xfrm>
                <a:off x="1022137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2E4C70CA-3ACB-4503-B7AA-FF4703391FB0}"/>
                  </a:ext>
                </a:extLst>
              </p:cNvPr>
              <p:cNvSpPr/>
              <p:nvPr/>
            </p:nvSpPr>
            <p:spPr>
              <a:xfrm>
                <a:off x="1374233" y="1986455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23C06501-2B6C-4CB8-A52A-FAB81F461DFC}"/>
                  </a:ext>
                </a:extLst>
              </p:cNvPr>
              <p:cNvSpPr/>
              <p:nvPr/>
            </p:nvSpPr>
            <p:spPr>
              <a:xfrm>
                <a:off x="1726329" y="1986455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71F7FF9E-2867-480A-ACB1-3D41C88C1B31}"/>
                  </a:ext>
                </a:extLst>
              </p:cNvPr>
              <p:cNvSpPr/>
              <p:nvPr/>
            </p:nvSpPr>
            <p:spPr>
              <a:xfrm>
                <a:off x="670041" y="2338552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18DFAA8F-3ADE-436F-B34F-8AA20A5E77C6}"/>
                  </a:ext>
                </a:extLst>
              </p:cNvPr>
              <p:cNvSpPr/>
              <p:nvPr/>
            </p:nvSpPr>
            <p:spPr>
              <a:xfrm>
                <a:off x="1022137" y="2338552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6C898345-10C1-4E2B-ADFF-CEAAD1A29822}"/>
                  </a:ext>
                </a:extLst>
              </p:cNvPr>
              <p:cNvSpPr/>
              <p:nvPr/>
            </p:nvSpPr>
            <p:spPr>
              <a:xfrm>
                <a:off x="1374233" y="2338552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500CF345-B656-49F4-89A2-E464E8BD0B02}"/>
                  </a:ext>
                </a:extLst>
              </p:cNvPr>
              <p:cNvSpPr/>
              <p:nvPr/>
            </p:nvSpPr>
            <p:spPr>
              <a:xfrm>
                <a:off x="1726329" y="233855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id="{F8B0CA91-5C4A-41C4-A7FD-AC64969D19B1}"/>
                  </a:ext>
                </a:extLst>
              </p:cNvPr>
              <p:cNvSpPr/>
              <p:nvPr/>
            </p:nvSpPr>
            <p:spPr>
              <a:xfrm>
                <a:off x="670041" y="2690648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3C374C9C-3EC9-425E-B886-79FADD40ADFC}"/>
                  </a:ext>
                </a:extLst>
              </p:cNvPr>
              <p:cNvSpPr/>
              <p:nvPr/>
            </p:nvSpPr>
            <p:spPr>
              <a:xfrm>
                <a:off x="1022137" y="2690648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1238390B-9F99-4A08-9371-94CDCCE442EF}"/>
                  </a:ext>
                </a:extLst>
              </p:cNvPr>
              <p:cNvSpPr/>
              <p:nvPr/>
            </p:nvSpPr>
            <p:spPr>
              <a:xfrm>
                <a:off x="1374233" y="2690648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2" name="직사각형 61">
                <a:extLst>
                  <a:ext uri="{FF2B5EF4-FFF2-40B4-BE49-F238E27FC236}">
                    <a16:creationId xmlns:a16="http://schemas.microsoft.com/office/drawing/2014/main" id="{C43490A2-731F-4784-AF96-39D08C058D51}"/>
                  </a:ext>
                </a:extLst>
              </p:cNvPr>
              <p:cNvSpPr/>
              <p:nvPr/>
            </p:nvSpPr>
            <p:spPr>
              <a:xfrm>
                <a:off x="1726329" y="269064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CF138335-8F27-4DB2-A43A-5E28ABF58B02}"/>
                </a:ext>
              </a:extLst>
            </p:cNvPr>
            <p:cNvGrpSpPr/>
            <p:nvPr/>
          </p:nvGrpSpPr>
          <p:grpSpPr>
            <a:xfrm rot="176877">
              <a:off x="744076" y="1688846"/>
              <a:ext cx="1411005" cy="1408384"/>
              <a:chOff x="670041" y="1634360"/>
              <a:chExt cx="1411005" cy="1408384"/>
            </a:xfrm>
          </p:grpSpPr>
          <p:sp>
            <p:nvSpPr>
              <p:cNvPr id="64" name="직사각형 63">
                <a:extLst>
                  <a:ext uri="{FF2B5EF4-FFF2-40B4-BE49-F238E27FC236}">
                    <a16:creationId xmlns:a16="http://schemas.microsoft.com/office/drawing/2014/main" id="{D7FA235D-C5BD-4B64-8217-1CF547460FB1}"/>
                  </a:ext>
                </a:extLst>
              </p:cNvPr>
              <p:cNvSpPr/>
              <p:nvPr/>
            </p:nvSpPr>
            <p:spPr>
              <a:xfrm>
                <a:off x="672662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12D8D38F-720C-45F5-B06F-3DDD0C0EB643}"/>
                  </a:ext>
                </a:extLst>
              </p:cNvPr>
              <p:cNvSpPr/>
              <p:nvPr/>
            </p:nvSpPr>
            <p:spPr>
              <a:xfrm>
                <a:off x="1024758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16394EAB-CD01-4F4A-916C-646A7BECEC78}"/>
                  </a:ext>
                </a:extLst>
              </p:cNvPr>
              <p:cNvSpPr/>
              <p:nvPr/>
            </p:nvSpPr>
            <p:spPr>
              <a:xfrm>
                <a:off x="1376854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7" name="직사각형 66">
                <a:extLst>
                  <a:ext uri="{FF2B5EF4-FFF2-40B4-BE49-F238E27FC236}">
                    <a16:creationId xmlns:a16="http://schemas.microsoft.com/office/drawing/2014/main" id="{09A9B5ED-A9F7-43BE-969F-5ACE4C969372}"/>
                  </a:ext>
                </a:extLst>
              </p:cNvPr>
              <p:cNvSpPr/>
              <p:nvPr/>
            </p:nvSpPr>
            <p:spPr>
              <a:xfrm>
                <a:off x="1728950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8" name="직사각형 67">
                <a:extLst>
                  <a:ext uri="{FF2B5EF4-FFF2-40B4-BE49-F238E27FC236}">
                    <a16:creationId xmlns:a16="http://schemas.microsoft.com/office/drawing/2014/main" id="{4C6AD206-EA01-44D3-BEC9-C792E3C794ED}"/>
                  </a:ext>
                </a:extLst>
              </p:cNvPr>
              <p:cNvSpPr/>
              <p:nvPr/>
            </p:nvSpPr>
            <p:spPr>
              <a:xfrm>
                <a:off x="670041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9" name="직사각형 68">
                <a:extLst>
                  <a:ext uri="{FF2B5EF4-FFF2-40B4-BE49-F238E27FC236}">
                    <a16:creationId xmlns:a16="http://schemas.microsoft.com/office/drawing/2014/main" id="{F6C27DBA-B815-4064-ACEF-16681B476E94}"/>
                  </a:ext>
                </a:extLst>
              </p:cNvPr>
              <p:cNvSpPr/>
              <p:nvPr/>
            </p:nvSpPr>
            <p:spPr>
              <a:xfrm>
                <a:off x="1022137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1891A448-3AB4-4CB7-88A3-2560205C00DD}"/>
                  </a:ext>
                </a:extLst>
              </p:cNvPr>
              <p:cNvSpPr/>
              <p:nvPr/>
            </p:nvSpPr>
            <p:spPr>
              <a:xfrm>
                <a:off x="1374233" y="1986455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7F4969F5-C4C6-4FC3-A9EB-BBB2184E3E7C}"/>
                  </a:ext>
                </a:extLst>
              </p:cNvPr>
              <p:cNvSpPr/>
              <p:nvPr/>
            </p:nvSpPr>
            <p:spPr>
              <a:xfrm>
                <a:off x="1726329" y="1986455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2" name="직사각형 71">
                <a:extLst>
                  <a:ext uri="{FF2B5EF4-FFF2-40B4-BE49-F238E27FC236}">
                    <a16:creationId xmlns:a16="http://schemas.microsoft.com/office/drawing/2014/main" id="{73A38C91-AB25-43B9-BF21-C4CCD4309AE2}"/>
                  </a:ext>
                </a:extLst>
              </p:cNvPr>
              <p:cNvSpPr/>
              <p:nvPr/>
            </p:nvSpPr>
            <p:spPr>
              <a:xfrm>
                <a:off x="670041" y="2338552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3" name="직사각형 72">
                <a:extLst>
                  <a:ext uri="{FF2B5EF4-FFF2-40B4-BE49-F238E27FC236}">
                    <a16:creationId xmlns:a16="http://schemas.microsoft.com/office/drawing/2014/main" id="{833ACB3C-03DF-465B-B793-4A6E74D125E4}"/>
                  </a:ext>
                </a:extLst>
              </p:cNvPr>
              <p:cNvSpPr/>
              <p:nvPr/>
            </p:nvSpPr>
            <p:spPr>
              <a:xfrm>
                <a:off x="1022137" y="2338552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4" name="직사각형 73">
                <a:extLst>
                  <a:ext uri="{FF2B5EF4-FFF2-40B4-BE49-F238E27FC236}">
                    <a16:creationId xmlns:a16="http://schemas.microsoft.com/office/drawing/2014/main" id="{4B8D7ADE-CD6B-4BD1-B150-250A29DA28E0}"/>
                  </a:ext>
                </a:extLst>
              </p:cNvPr>
              <p:cNvSpPr/>
              <p:nvPr/>
            </p:nvSpPr>
            <p:spPr>
              <a:xfrm>
                <a:off x="1374233" y="2338552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81BFA4CA-0BB9-42C5-BDA3-CC7340B2FEEF}"/>
                  </a:ext>
                </a:extLst>
              </p:cNvPr>
              <p:cNvSpPr/>
              <p:nvPr/>
            </p:nvSpPr>
            <p:spPr>
              <a:xfrm>
                <a:off x="1726329" y="233855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6" name="직사각형 75">
                <a:extLst>
                  <a:ext uri="{FF2B5EF4-FFF2-40B4-BE49-F238E27FC236}">
                    <a16:creationId xmlns:a16="http://schemas.microsoft.com/office/drawing/2014/main" id="{7D8E6B27-FF66-46E9-82CF-9D6D18E30620}"/>
                  </a:ext>
                </a:extLst>
              </p:cNvPr>
              <p:cNvSpPr/>
              <p:nvPr/>
            </p:nvSpPr>
            <p:spPr>
              <a:xfrm>
                <a:off x="670041" y="2690648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7" name="직사각형 76">
                <a:extLst>
                  <a:ext uri="{FF2B5EF4-FFF2-40B4-BE49-F238E27FC236}">
                    <a16:creationId xmlns:a16="http://schemas.microsoft.com/office/drawing/2014/main" id="{8CF3A8B5-CE76-46C9-AEDE-437884E98C6A}"/>
                  </a:ext>
                </a:extLst>
              </p:cNvPr>
              <p:cNvSpPr/>
              <p:nvPr/>
            </p:nvSpPr>
            <p:spPr>
              <a:xfrm>
                <a:off x="1022137" y="2690648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8" name="직사각형 77">
                <a:extLst>
                  <a:ext uri="{FF2B5EF4-FFF2-40B4-BE49-F238E27FC236}">
                    <a16:creationId xmlns:a16="http://schemas.microsoft.com/office/drawing/2014/main" id="{51EE7D38-99BA-44A2-BC73-16D6A0293ACD}"/>
                  </a:ext>
                </a:extLst>
              </p:cNvPr>
              <p:cNvSpPr/>
              <p:nvPr/>
            </p:nvSpPr>
            <p:spPr>
              <a:xfrm>
                <a:off x="1374233" y="2690648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9" name="직사각형 78">
                <a:extLst>
                  <a:ext uri="{FF2B5EF4-FFF2-40B4-BE49-F238E27FC236}">
                    <a16:creationId xmlns:a16="http://schemas.microsoft.com/office/drawing/2014/main" id="{601E743D-4FBA-4F77-8D61-5E8ED65CD4CC}"/>
                  </a:ext>
                </a:extLst>
              </p:cNvPr>
              <p:cNvSpPr/>
              <p:nvPr/>
            </p:nvSpPr>
            <p:spPr>
              <a:xfrm>
                <a:off x="1726329" y="269064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4F821316-222F-468D-8A45-E3D6EB78C84B}"/>
                </a:ext>
              </a:extLst>
            </p:cNvPr>
            <p:cNvGrpSpPr/>
            <p:nvPr/>
          </p:nvGrpSpPr>
          <p:grpSpPr>
            <a:xfrm rot="176877">
              <a:off x="832833" y="1756354"/>
              <a:ext cx="1411005" cy="1408384"/>
              <a:chOff x="670041" y="1634361"/>
              <a:chExt cx="1411005" cy="1408384"/>
            </a:xfrm>
          </p:grpSpPr>
          <p:sp>
            <p:nvSpPr>
              <p:cNvPr id="81" name="직사각형 80">
                <a:extLst>
                  <a:ext uri="{FF2B5EF4-FFF2-40B4-BE49-F238E27FC236}">
                    <a16:creationId xmlns:a16="http://schemas.microsoft.com/office/drawing/2014/main" id="{E76992AE-D489-4F34-89BD-6C4EA38B4F2D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2" name="직사각형 81">
                <a:extLst>
                  <a:ext uri="{FF2B5EF4-FFF2-40B4-BE49-F238E27FC236}">
                    <a16:creationId xmlns:a16="http://schemas.microsoft.com/office/drawing/2014/main" id="{A1C8B4DB-4BA6-4BEB-AFBD-6C786773D1B7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3" name="직사각형 82">
                <a:extLst>
                  <a:ext uri="{FF2B5EF4-FFF2-40B4-BE49-F238E27FC236}">
                    <a16:creationId xmlns:a16="http://schemas.microsoft.com/office/drawing/2014/main" id="{582FD42C-3FA9-425F-BC19-FBF0277C4FAA}"/>
                  </a:ext>
                </a:extLst>
              </p:cNvPr>
              <p:cNvSpPr/>
              <p:nvPr/>
            </p:nvSpPr>
            <p:spPr>
              <a:xfrm>
                <a:off x="1376854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4" name="직사각형 83">
                <a:extLst>
                  <a:ext uri="{FF2B5EF4-FFF2-40B4-BE49-F238E27FC236}">
                    <a16:creationId xmlns:a16="http://schemas.microsoft.com/office/drawing/2014/main" id="{C92A5756-9EE0-4CA5-BC8D-F2F0D72EB4CF}"/>
                  </a:ext>
                </a:extLst>
              </p:cNvPr>
              <p:cNvSpPr/>
              <p:nvPr/>
            </p:nvSpPr>
            <p:spPr>
              <a:xfrm>
                <a:off x="1728950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5" name="직사각형 84">
                <a:extLst>
                  <a:ext uri="{FF2B5EF4-FFF2-40B4-BE49-F238E27FC236}">
                    <a16:creationId xmlns:a16="http://schemas.microsoft.com/office/drawing/2014/main" id="{9A6996B6-A963-4ED8-ABA5-B0A5783F9BA5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CD0CCACA-35E4-42EB-98DF-C114C7CE6C7F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761E0F54-0DF1-45BA-96F1-2DE7301C223B}"/>
                  </a:ext>
                </a:extLst>
              </p:cNvPr>
              <p:cNvSpPr/>
              <p:nvPr/>
            </p:nvSpPr>
            <p:spPr>
              <a:xfrm>
                <a:off x="1374233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4CC03D2C-BA00-44BB-BD93-477B41520C3F}"/>
                  </a:ext>
                </a:extLst>
              </p:cNvPr>
              <p:cNvSpPr/>
              <p:nvPr/>
            </p:nvSpPr>
            <p:spPr>
              <a:xfrm>
                <a:off x="1726329" y="1986455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FEC9B159-4B8B-4552-B439-F1700F1F5A96}"/>
                  </a:ext>
                </a:extLst>
              </p:cNvPr>
              <p:cNvSpPr/>
              <p:nvPr/>
            </p:nvSpPr>
            <p:spPr>
              <a:xfrm>
                <a:off x="670041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F3F40FFB-CFF1-4FD6-ABD8-C537B6421DE2}"/>
                  </a:ext>
                </a:extLst>
              </p:cNvPr>
              <p:cNvSpPr/>
              <p:nvPr/>
            </p:nvSpPr>
            <p:spPr>
              <a:xfrm>
                <a:off x="1022137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1" name="직사각형 90">
                <a:extLst>
                  <a:ext uri="{FF2B5EF4-FFF2-40B4-BE49-F238E27FC236}">
                    <a16:creationId xmlns:a16="http://schemas.microsoft.com/office/drawing/2014/main" id="{B7EBA386-CBF0-4283-85DC-9AFB56C5B618}"/>
                  </a:ext>
                </a:extLst>
              </p:cNvPr>
              <p:cNvSpPr/>
              <p:nvPr/>
            </p:nvSpPr>
            <p:spPr>
              <a:xfrm>
                <a:off x="1374233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2" name="직사각형 91">
                <a:extLst>
                  <a:ext uri="{FF2B5EF4-FFF2-40B4-BE49-F238E27FC236}">
                    <a16:creationId xmlns:a16="http://schemas.microsoft.com/office/drawing/2014/main" id="{C86FDABC-BFDD-47ED-96F9-4795E550A3A0}"/>
                  </a:ext>
                </a:extLst>
              </p:cNvPr>
              <p:cNvSpPr/>
              <p:nvPr/>
            </p:nvSpPr>
            <p:spPr>
              <a:xfrm>
                <a:off x="1726329" y="233855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3" name="직사각형 92">
                <a:extLst>
                  <a:ext uri="{FF2B5EF4-FFF2-40B4-BE49-F238E27FC236}">
                    <a16:creationId xmlns:a16="http://schemas.microsoft.com/office/drawing/2014/main" id="{949620A3-BBB5-416D-867B-3C982BBD546A}"/>
                  </a:ext>
                </a:extLst>
              </p:cNvPr>
              <p:cNvSpPr/>
              <p:nvPr/>
            </p:nvSpPr>
            <p:spPr>
              <a:xfrm>
                <a:off x="670041" y="2690649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4" name="직사각형 93">
                <a:extLst>
                  <a:ext uri="{FF2B5EF4-FFF2-40B4-BE49-F238E27FC236}">
                    <a16:creationId xmlns:a16="http://schemas.microsoft.com/office/drawing/2014/main" id="{67BBEDDE-8792-44D8-876C-A60363B0EE94}"/>
                  </a:ext>
                </a:extLst>
              </p:cNvPr>
              <p:cNvSpPr/>
              <p:nvPr/>
            </p:nvSpPr>
            <p:spPr>
              <a:xfrm>
                <a:off x="1022137" y="2690649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5" name="직사각형 94">
                <a:extLst>
                  <a:ext uri="{FF2B5EF4-FFF2-40B4-BE49-F238E27FC236}">
                    <a16:creationId xmlns:a16="http://schemas.microsoft.com/office/drawing/2014/main" id="{99FF1678-9922-4E67-A8D4-F05E6DC9217A}"/>
                  </a:ext>
                </a:extLst>
              </p:cNvPr>
              <p:cNvSpPr/>
              <p:nvPr/>
            </p:nvSpPr>
            <p:spPr>
              <a:xfrm>
                <a:off x="1374233" y="2690649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6" name="직사각형 95">
                <a:extLst>
                  <a:ext uri="{FF2B5EF4-FFF2-40B4-BE49-F238E27FC236}">
                    <a16:creationId xmlns:a16="http://schemas.microsoft.com/office/drawing/2014/main" id="{3EBC5809-3F88-4EFF-8CED-8B8216B0FD10}"/>
                  </a:ext>
                </a:extLst>
              </p:cNvPr>
              <p:cNvSpPr/>
              <p:nvPr/>
            </p:nvSpPr>
            <p:spPr>
              <a:xfrm>
                <a:off x="1726329" y="269064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cxnSp>
        <p:nvCxnSpPr>
          <p:cNvPr id="229" name="직선 연결선 228">
            <a:extLst>
              <a:ext uri="{FF2B5EF4-FFF2-40B4-BE49-F238E27FC236}">
                <a16:creationId xmlns:a16="http://schemas.microsoft.com/office/drawing/2014/main" id="{B5FEB733-E46D-4FFD-8086-09F155458842}"/>
              </a:ext>
            </a:extLst>
          </p:cNvPr>
          <p:cNvCxnSpPr>
            <a:cxnSpLocks/>
          </p:cNvCxnSpPr>
          <p:nvPr/>
        </p:nvCxnSpPr>
        <p:spPr>
          <a:xfrm>
            <a:off x="1367631" y="3686582"/>
            <a:ext cx="2125330" cy="154233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175" name="그룹 7174">
            <a:extLst>
              <a:ext uri="{FF2B5EF4-FFF2-40B4-BE49-F238E27FC236}">
                <a16:creationId xmlns:a16="http://schemas.microsoft.com/office/drawing/2014/main" id="{9BD55A6A-950C-4D91-A0C9-E89445DE9047}"/>
              </a:ext>
            </a:extLst>
          </p:cNvPr>
          <p:cNvGrpSpPr/>
          <p:nvPr/>
        </p:nvGrpSpPr>
        <p:grpSpPr>
          <a:xfrm>
            <a:off x="2112973" y="3359784"/>
            <a:ext cx="579551" cy="568966"/>
            <a:chOff x="2529621" y="2014598"/>
            <a:chExt cx="1180543" cy="1158980"/>
          </a:xfrm>
        </p:grpSpPr>
        <p:grpSp>
          <p:nvGrpSpPr>
            <p:cNvPr id="140" name="그룹 139">
              <a:extLst>
                <a:ext uri="{FF2B5EF4-FFF2-40B4-BE49-F238E27FC236}">
                  <a16:creationId xmlns:a16="http://schemas.microsoft.com/office/drawing/2014/main" id="{2020A29A-BB2E-4878-99BC-9A5EE4295CA4}"/>
                </a:ext>
              </a:extLst>
            </p:cNvPr>
            <p:cNvGrpSpPr/>
            <p:nvPr/>
          </p:nvGrpSpPr>
          <p:grpSpPr>
            <a:xfrm rot="176877">
              <a:off x="2529621" y="2014598"/>
              <a:ext cx="1058909" cy="1056288"/>
              <a:chOff x="670041" y="1634361"/>
              <a:chExt cx="1058909" cy="1056288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141" name="직사각형 140">
                <a:extLst>
                  <a:ext uri="{FF2B5EF4-FFF2-40B4-BE49-F238E27FC236}">
                    <a16:creationId xmlns:a16="http://schemas.microsoft.com/office/drawing/2014/main" id="{A8C662E7-0BE2-4409-882C-A5BE90BBD130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2" name="직사각형 141">
                <a:extLst>
                  <a:ext uri="{FF2B5EF4-FFF2-40B4-BE49-F238E27FC236}">
                    <a16:creationId xmlns:a16="http://schemas.microsoft.com/office/drawing/2014/main" id="{3D113AC3-2C21-40C4-B8C6-55EDCE23B491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3" name="직사각형 142">
                <a:extLst>
                  <a:ext uri="{FF2B5EF4-FFF2-40B4-BE49-F238E27FC236}">
                    <a16:creationId xmlns:a16="http://schemas.microsoft.com/office/drawing/2014/main" id="{4F662D35-B57F-4A25-B5CC-CA28A009713A}"/>
                  </a:ext>
                </a:extLst>
              </p:cNvPr>
              <p:cNvSpPr/>
              <p:nvPr/>
            </p:nvSpPr>
            <p:spPr>
              <a:xfrm>
                <a:off x="1376854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5" name="직사각형 144">
                <a:extLst>
                  <a:ext uri="{FF2B5EF4-FFF2-40B4-BE49-F238E27FC236}">
                    <a16:creationId xmlns:a16="http://schemas.microsoft.com/office/drawing/2014/main" id="{935969F6-8E1D-4784-B982-70702743156D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6" name="직사각형 145">
                <a:extLst>
                  <a:ext uri="{FF2B5EF4-FFF2-40B4-BE49-F238E27FC236}">
                    <a16:creationId xmlns:a16="http://schemas.microsoft.com/office/drawing/2014/main" id="{27BD9ABC-5E47-423B-B238-C3481AB29F8D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7" name="직사각형 146">
                <a:extLst>
                  <a:ext uri="{FF2B5EF4-FFF2-40B4-BE49-F238E27FC236}">
                    <a16:creationId xmlns:a16="http://schemas.microsoft.com/office/drawing/2014/main" id="{72999AAB-E37D-45CB-964C-7B1603700F93}"/>
                  </a:ext>
                </a:extLst>
              </p:cNvPr>
              <p:cNvSpPr/>
              <p:nvPr/>
            </p:nvSpPr>
            <p:spPr>
              <a:xfrm>
                <a:off x="1374233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9" name="직사각형 148">
                <a:extLst>
                  <a:ext uri="{FF2B5EF4-FFF2-40B4-BE49-F238E27FC236}">
                    <a16:creationId xmlns:a16="http://schemas.microsoft.com/office/drawing/2014/main" id="{BC0A0F93-57D4-458F-B16B-FA001A8FD6BA}"/>
                  </a:ext>
                </a:extLst>
              </p:cNvPr>
              <p:cNvSpPr/>
              <p:nvPr/>
            </p:nvSpPr>
            <p:spPr>
              <a:xfrm>
                <a:off x="670041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0" name="직사각형 149">
                <a:extLst>
                  <a:ext uri="{FF2B5EF4-FFF2-40B4-BE49-F238E27FC236}">
                    <a16:creationId xmlns:a16="http://schemas.microsoft.com/office/drawing/2014/main" id="{EE8E7CB4-1CE5-478D-A872-AAC215656548}"/>
                  </a:ext>
                </a:extLst>
              </p:cNvPr>
              <p:cNvSpPr/>
              <p:nvPr/>
            </p:nvSpPr>
            <p:spPr>
              <a:xfrm>
                <a:off x="1022137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1" name="직사각형 150">
                <a:extLst>
                  <a:ext uri="{FF2B5EF4-FFF2-40B4-BE49-F238E27FC236}">
                    <a16:creationId xmlns:a16="http://schemas.microsoft.com/office/drawing/2014/main" id="{E806CC26-7C32-4AD5-805B-46018FF4ED14}"/>
                  </a:ext>
                </a:extLst>
              </p:cNvPr>
              <p:cNvSpPr/>
              <p:nvPr/>
            </p:nvSpPr>
            <p:spPr>
              <a:xfrm>
                <a:off x="1374233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174" name="그룹 7173">
              <a:extLst>
                <a:ext uri="{FF2B5EF4-FFF2-40B4-BE49-F238E27FC236}">
                  <a16:creationId xmlns:a16="http://schemas.microsoft.com/office/drawing/2014/main" id="{7C0FFEC9-07D7-426C-8E29-ACB326372377}"/>
                </a:ext>
              </a:extLst>
            </p:cNvPr>
            <p:cNvGrpSpPr/>
            <p:nvPr/>
          </p:nvGrpSpPr>
          <p:grpSpPr>
            <a:xfrm>
              <a:off x="2590438" y="2065944"/>
              <a:ext cx="1119726" cy="1107634"/>
              <a:chOff x="2590438" y="2065944"/>
              <a:chExt cx="1119726" cy="1107634"/>
            </a:xfrm>
          </p:grpSpPr>
          <p:grpSp>
            <p:nvGrpSpPr>
              <p:cNvPr id="189" name="그룹 188">
                <a:extLst>
                  <a:ext uri="{FF2B5EF4-FFF2-40B4-BE49-F238E27FC236}">
                    <a16:creationId xmlns:a16="http://schemas.microsoft.com/office/drawing/2014/main" id="{D0E6EE79-16FF-4F38-A491-16845B107B8C}"/>
                  </a:ext>
                </a:extLst>
              </p:cNvPr>
              <p:cNvGrpSpPr/>
              <p:nvPr/>
            </p:nvGrpSpPr>
            <p:grpSpPr>
              <a:xfrm rot="176877">
                <a:off x="2590438" y="2065944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190" name="직사각형 189">
                  <a:extLst>
                    <a:ext uri="{FF2B5EF4-FFF2-40B4-BE49-F238E27FC236}">
                      <a16:creationId xmlns:a16="http://schemas.microsoft.com/office/drawing/2014/main" id="{7786A668-DB99-428C-8442-5A0BE140EDFD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1" name="직사각형 190">
                  <a:extLst>
                    <a:ext uri="{FF2B5EF4-FFF2-40B4-BE49-F238E27FC236}">
                      <a16:creationId xmlns:a16="http://schemas.microsoft.com/office/drawing/2014/main" id="{EEAE4578-4A3E-4EA4-9F3D-1446F3CE6113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2" name="직사각형 191">
                  <a:extLst>
                    <a:ext uri="{FF2B5EF4-FFF2-40B4-BE49-F238E27FC236}">
                      <a16:creationId xmlns:a16="http://schemas.microsoft.com/office/drawing/2014/main" id="{CB36C599-8890-451A-A3CE-2B156BEEA68C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3" name="직사각형 192">
                  <a:extLst>
                    <a:ext uri="{FF2B5EF4-FFF2-40B4-BE49-F238E27FC236}">
                      <a16:creationId xmlns:a16="http://schemas.microsoft.com/office/drawing/2014/main" id="{C3BA16F7-AE5A-4B4D-90B0-735525F749C3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4" name="직사각형 193">
                  <a:extLst>
                    <a:ext uri="{FF2B5EF4-FFF2-40B4-BE49-F238E27FC236}">
                      <a16:creationId xmlns:a16="http://schemas.microsoft.com/office/drawing/2014/main" id="{4B3B248D-A825-44C1-B6FF-441227D4160A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5" name="직사각형 194">
                  <a:extLst>
                    <a:ext uri="{FF2B5EF4-FFF2-40B4-BE49-F238E27FC236}">
                      <a16:creationId xmlns:a16="http://schemas.microsoft.com/office/drawing/2014/main" id="{8914AF07-8E03-4158-94CB-37FD52829150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6" name="직사각형 195">
                  <a:extLst>
                    <a:ext uri="{FF2B5EF4-FFF2-40B4-BE49-F238E27FC236}">
                      <a16:creationId xmlns:a16="http://schemas.microsoft.com/office/drawing/2014/main" id="{33A32E6B-9995-4D5F-B14B-75F0151EE67C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7" name="직사각형 196">
                  <a:extLst>
                    <a:ext uri="{FF2B5EF4-FFF2-40B4-BE49-F238E27FC236}">
                      <a16:creationId xmlns:a16="http://schemas.microsoft.com/office/drawing/2014/main" id="{E1842FA6-9629-4E5F-86BC-D445F6063D62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8" name="직사각형 197">
                  <a:extLst>
                    <a:ext uri="{FF2B5EF4-FFF2-40B4-BE49-F238E27FC236}">
                      <a16:creationId xmlns:a16="http://schemas.microsoft.com/office/drawing/2014/main" id="{08561B87-68D4-47D8-BB19-50467AA03BC7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199" name="그룹 198">
                <a:extLst>
                  <a:ext uri="{FF2B5EF4-FFF2-40B4-BE49-F238E27FC236}">
                    <a16:creationId xmlns:a16="http://schemas.microsoft.com/office/drawing/2014/main" id="{C9169531-76BF-483A-BAE7-21DB1B8625B1}"/>
                  </a:ext>
                </a:extLst>
              </p:cNvPr>
              <p:cNvGrpSpPr/>
              <p:nvPr/>
            </p:nvGrpSpPr>
            <p:grpSpPr>
              <a:xfrm rot="176877">
                <a:off x="2651255" y="2117290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200" name="직사각형 199">
                  <a:extLst>
                    <a:ext uri="{FF2B5EF4-FFF2-40B4-BE49-F238E27FC236}">
                      <a16:creationId xmlns:a16="http://schemas.microsoft.com/office/drawing/2014/main" id="{DEDA04E6-46A3-411E-B735-E17F0F05CA33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1" name="직사각형 200">
                  <a:extLst>
                    <a:ext uri="{FF2B5EF4-FFF2-40B4-BE49-F238E27FC236}">
                      <a16:creationId xmlns:a16="http://schemas.microsoft.com/office/drawing/2014/main" id="{87FF3FD0-5632-4176-B9CA-8CB07BB94919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2" name="직사각형 201">
                  <a:extLst>
                    <a:ext uri="{FF2B5EF4-FFF2-40B4-BE49-F238E27FC236}">
                      <a16:creationId xmlns:a16="http://schemas.microsoft.com/office/drawing/2014/main" id="{96CFE7E0-2BBA-43F9-B66E-773DDA4E56D6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3" name="직사각형 202">
                  <a:extLst>
                    <a:ext uri="{FF2B5EF4-FFF2-40B4-BE49-F238E27FC236}">
                      <a16:creationId xmlns:a16="http://schemas.microsoft.com/office/drawing/2014/main" id="{B69D1DF9-792A-4174-A060-D110BB7E2A74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4" name="직사각형 203">
                  <a:extLst>
                    <a:ext uri="{FF2B5EF4-FFF2-40B4-BE49-F238E27FC236}">
                      <a16:creationId xmlns:a16="http://schemas.microsoft.com/office/drawing/2014/main" id="{72E64379-D3F9-4DEC-90F0-82568E958EEA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5" name="직사각형 204">
                  <a:extLst>
                    <a:ext uri="{FF2B5EF4-FFF2-40B4-BE49-F238E27FC236}">
                      <a16:creationId xmlns:a16="http://schemas.microsoft.com/office/drawing/2014/main" id="{CE3FC119-30E8-4CE7-81DA-164B180EB544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6" name="직사각형 205">
                  <a:extLst>
                    <a:ext uri="{FF2B5EF4-FFF2-40B4-BE49-F238E27FC236}">
                      <a16:creationId xmlns:a16="http://schemas.microsoft.com/office/drawing/2014/main" id="{B40499C7-623F-45ED-B7F7-BFB3BAB3CFBE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7" name="직사각형 206">
                  <a:extLst>
                    <a:ext uri="{FF2B5EF4-FFF2-40B4-BE49-F238E27FC236}">
                      <a16:creationId xmlns:a16="http://schemas.microsoft.com/office/drawing/2014/main" id="{27852E18-162C-4A4D-A927-F18D30D1E3A7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8" name="직사각형 207">
                  <a:extLst>
                    <a:ext uri="{FF2B5EF4-FFF2-40B4-BE49-F238E27FC236}">
                      <a16:creationId xmlns:a16="http://schemas.microsoft.com/office/drawing/2014/main" id="{7A77E92B-EA61-466C-A937-0395CE880CA7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</p:grpSp>
      </p:grpSp>
      <p:grpSp>
        <p:nvGrpSpPr>
          <p:cNvPr id="209" name="그룹 208">
            <a:extLst>
              <a:ext uri="{FF2B5EF4-FFF2-40B4-BE49-F238E27FC236}">
                <a16:creationId xmlns:a16="http://schemas.microsoft.com/office/drawing/2014/main" id="{1F2ABB39-73D7-4416-B539-59498DC52B1A}"/>
              </a:ext>
            </a:extLst>
          </p:cNvPr>
          <p:cNvGrpSpPr/>
          <p:nvPr/>
        </p:nvGrpSpPr>
        <p:grpSpPr>
          <a:xfrm rot="176877">
            <a:off x="3195494" y="3564186"/>
            <a:ext cx="563950" cy="561859"/>
            <a:chOff x="670041" y="1634361"/>
            <a:chExt cx="706813" cy="704192"/>
          </a:xfrm>
          <a:scene3d>
            <a:camera prst="orthographicFront">
              <a:rot lat="19499998" lon="3299985" rev="0"/>
            </a:camera>
            <a:lightRig rig="threePt" dir="t"/>
          </a:scene3d>
        </p:grpSpPr>
        <p:sp>
          <p:nvSpPr>
            <p:cNvPr id="210" name="직사각형 209">
              <a:extLst>
                <a:ext uri="{FF2B5EF4-FFF2-40B4-BE49-F238E27FC236}">
                  <a16:creationId xmlns:a16="http://schemas.microsoft.com/office/drawing/2014/main" id="{00E58F1C-89A0-44AD-9BEE-7C44617635EC}"/>
                </a:ext>
              </a:extLst>
            </p:cNvPr>
            <p:cNvSpPr/>
            <p:nvPr/>
          </p:nvSpPr>
          <p:spPr>
            <a:xfrm>
              <a:off x="672662" y="1634361"/>
              <a:ext cx="352096" cy="352096"/>
            </a:xfrm>
            <a:prstGeom prst="rect">
              <a:avLst/>
            </a:prstGeom>
            <a:solidFill>
              <a:srgbClr val="FF66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1" name="직사각형 210">
              <a:extLst>
                <a:ext uri="{FF2B5EF4-FFF2-40B4-BE49-F238E27FC236}">
                  <a16:creationId xmlns:a16="http://schemas.microsoft.com/office/drawing/2014/main" id="{6FC50AEF-31A5-4229-AD74-A3241D3040C9}"/>
                </a:ext>
              </a:extLst>
            </p:cNvPr>
            <p:cNvSpPr/>
            <p:nvPr/>
          </p:nvSpPr>
          <p:spPr>
            <a:xfrm>
              <a:off x="1024758" y="1634361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3" name="직사각형 212">
              <a:extLst>
                <a:ext uri="{FF2B5EF4-FFF2-40B4-BE49-F238E27FC236}">
                  <a16:creationId xmlns:a16="http://schemas.microsoft.com/office/drawing/2014/main" id="{EB8EF42C-1A98-4DAB-B0DC-3F8D9C8DBD49}"/>
                </a:ext>
              </a:extLst>
            </p:cNvPr>
            <p:cNvSpPr/>
            <p:nvPr/>
          </p:nvSpPr>
          <p:spPr>
            <a:xfrm>
              <a:off x="670041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4" name="직사각형 213">
              <a:extLst>
                <a:ext uri="{FF2B5EF4-FFF2-40B4-BE49-F238E27FC236}">
                  <a16:creationId xmlns:a16="http://schemas.microsoft.com/office/drawing/2014/main" id="{3A900A5F-EEDC-4CD4-B36B-DA9BFDA60654}"/>
                </a:ext>
              </a:extLst>
            </p:cNvPr>
            <p:cNvSpPr/>
            <p:nvPr/>
          </p:nvSpPr>
          <p:spPr>
            <a:xfrm>
              <a:off x="1022137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F635CBB9-0485-4723-AD05-29520AD62748}"/>
              </a:ext>
            </a:extLst>
          </p:cNvPr>
          <p:cNvCxnSpPr>
            <a:cxnSpLocks/>
          </p:cNvCxnSpPr>
          <p:nvPr/>
        </p:nvCxnSpPr>
        <p:spPr>
          <a:xfrm>
            <a:off x="952161" y="3339966"/>
            <a:ext cx="2383333" cy="388027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직선 연결선 220">
            <a:extLst>
              <a:ext uri="{FF2B5EF4-FFF2-40B4-BE49-F238E27FC236}">
                <a16:creationId xmlns:a16="http://schemas.microsoft.com/office/drawing/2014/main" id="{D7360DE4-2B06-40B7-B913-18CBCC9B93BA}"/>
              </a:ext>
            </a:extLst>
          </p:cNvPr>
          <p:cNvCxnSpPr>
            <a:cxnSpLocks/>
          </p:cNvCxnSpPr>
          <p:nvPr/>
        </p:nvCxnSpPr>
        <p:spPr>
          <a:xfrm flipV="1">
            <a:off x="883919" y="3953511"/>
            <a:ext cx="2401089" cy="11083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직선 연결선 225">
            <a:extLst>
              <a:ext uri="{FF2B5EF4-FFF2-40B4-BE49-F238E27FC236}">
                <a16:creationId xmlns:a16="http://schemas.microsoft.com/office/drawing/2014/main" id="{8B930D8D-CF38-4EB4-BACD-1C9B51D31C9E}"/>
              </a:ext>
            </a:extLst>
          </p:cNvPr>
          <p:cNvCxnSpPr>
            <a:cxnSpLocks/>
          </p:cNvCxnSpPr>
          <p:nvPr/>
        </p:nvCxnSpPr>
        <p:spPr>
          <a:xfrm>
            <a:off x="1393503" y="2998398"/>
            <a:ext cx="2085251" cy="605395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3" name="TextBox 232">
            <a:extLst>
              <a:ext uri="{FF2B5EF4-FFF2-40B4-BE49-F238E27FC236}">
                <a16:creationId xmlns:a16="http://schemas.microsoft.com/office/drawing/2014/main" id="{73B7E0A8-EC39-428A-8980-957A66DCBDC6}"/>
              </a:ext>
            </a:extLst>
          </p:cNvPr>
          <p:cNvSpPr txBox="1"/>
          <p:nvPr/>
        </p:nvSpPr>
        <p:spPr>
          <a:xfrm>
            <a:off x="258620" y="2805460"/>
            <a:ext cx="6110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4x4x3</a:t>
            </a:r>
          </a:p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이미지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50A62F74-1543-4FFB-9ED2-A85ECC9BA814}"/>
              </a:ext>
            </a:extLst>
          </p:cNvPr>
          <p:cNvSpPr txBox="1"/>
          <p:nvPr/>
        </p:nvSpPr>
        <p:spPr>
          <a:xfrm>
            <a:off x="1541808" y="2785229"/>
            <a:ext cx="27283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A17357F0-9388-4F25-BAA8-738FF1DA22E1}"/>
              </a:ext>
            </a:extLst>
          </p:cNvPr>
          <p:cNvSpPr txBox="1"/>
          <p:nvPr/>
        </p:nvSpPr>
        <p:spPr>
          <a:xfrm>
            <a:off x="1459800" y="2727209"/>
            <a:ext cx="28565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8A83A409-DEF2-407B-9252-A62A306C1B72}"/>
              </a:ext>
            </a:extLst>
          </p:cNvPr>
          <p:cNvSpPr txBox="1"/>
          <p:nvPr/>
        </p:nvSpPr>
        <p:spPr>
          <a:xfrm>
            <a:off x="1379237" y="2675467"/>
            <a:ext cx="27443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BD06FA64-9076-4A6C-B861-1EA1290B6B59}"/>
              </a:ext>
            </a:extLst>
          </p:cNvPr>
          <p:cNvSpPr txBox="1"/>
          <p:nvPr/>
        </p:nvSpPr>
        <p:spPr>
          <a:xfrm>
            <a:off x="2492862" y="2836223"/>
            <a:ext cx="724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3x3x3</a:t>
            </a:r>
          </a:p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커널 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FD9D2970-8318-49B9-BF1F-E8336FA8D21F}"/>
              </a:ext>
            </a:extLst>
          </p:cNvPr>
          <p:cNvSpPr txBox="1"/>
          <p:nvPr/>
        </p:nvSpPr>
        <p:spPr>
          <a:xfrm>
            <a:off x="3531411" y="3053363"/>
            <a:ext cx="6463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2x2x5</a:t>
            </a:r>
          </a:p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특성 맵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106" name="그룹 105">
            <a:extLst>
              <a:ext uri="{FF2B5EF4-FFF2-40B4-BE49-F238E27FC236}">
                <a16:creationId xmlns:a16="http://schemas.microsoft.com/office/drawing/2014/main" id="{8642BD8C-8AB2-48C2-948F-002541E05571}"/>
              </a:ext>
            </a:extLst>
          </p:cNvPr>
          <p:cNvGrpSpPr/>
          <p:nvPr/>
        </p:nvGrpSpPr>
        <p:grpSpPr>
          <a:xfrm rot="176877">
            <a:off x="3624245" y="3536153"/>
            <a:ext cx="563950" cy="561859"/>
            <a:chOff x="670041" y="1634361"/>
            <a:chExt cx="706813" cy="704192"/>
          </a:xfrm>
          <a:scene3d>
            <a:camera prst="orthographicFront">
              <a:rot lat="19499998" lon="3299985" rev="0"/>
            </a:camera>
            <a:lightRig rig="threePt" dir="t"/>
          </a:scene3d>
        </p:grpSpPr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6AB22C61-3754-4A12-B358-DD577D9AB1ED}"/>
                </a:ext>
              </a:extLst>
            </p:cNvPr>
            <p:cNvSpPr/>
            <p:nvPr/>
          </p:nvSpPr>
          <p:spPr>
            <a:xfrm>
              <a:off x="672662" y="1634361"/>
              <a:ext cx="352096" cy="35209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E37E2500-BFF3-4AD9-A1B6-80BDCA349238}"/>
                </a:ext>
              </a:extLst>
            </p:cNvPr>
            <p:cNvSpPr/>
            <p:nvPr/>
          </p:nvSpPr>
          <p:spPr>
            <a:xfrm>
              <a:off x="1024758" y="1634361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777C2FCD-AF30-47D7-82EF-BEA0B76895BC}"/>
                </a:ext>
              </a:extLst>
            </p:cNvPr>
            <p:cNvSpPr/>
            <p:nvPr/>
          </p:nvSpPr>
          <p:spPr>
            <a:xfrm>
              <a:off x="670041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D268D567-3476-4F41-A781-058F72A82E8B}"/>
                </a:ext>
              </a:extLst>
            </p:cNvPr>
            <p:cNvSpPr/>
            <p:nvPr/>
          </p:nvSpPr>
          <p:spPr>
            <a:xfrm>
              <a:off x="1022137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3824B06F-3396-43FB-A00E-D0BC00468B51}"/>
              </a:ext>
            </a:extLst>
          </p:cNvPr>
          <p:cNvGrpSpPr/>
          <p:nvPr/>
        </p:nvGrpSpPr>
        <p:grpSpPr>
          <a:xfrm rot="176877">
            <a:off x="3665794" y="3552460"/>
            <a:ext cx="563950" cy="561859"/>
            <a:chOff x="670041" y="1634361"/>
            <a:chExt cx="706813" cy="704192"/>
          </a:xfrm>
          <a:scene3d>
            <a:camera prst="orthographicFront">
              <a:rot lat="19499998" lon="3299985" rev="0"/>
            </a:camera>
            <a:lightRig rig="threePt" dir="t"/>
          </a:scene3d>
        </p:grpSpPr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41267328-D5BC-4889-AF53-CD8BBC5BB39B}"/>
                </a:ext>
              </a:extLst>
            </p:cNvPr>
            <p:cNvSpPr/>
            <p:nvPr/>
          </p:nvSpPr>
          <p:spPr>
            <a:xfrm>
              <a:off x="672662" y="1634361"/>
              <a:ext cx="352096" cy="35209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847079A8-3952-4EE3-9025-652567EB4C0C}"/>
                </a:ext>
              </a:extLst>
            </p:cNvPr>
            <p:cNvSpPr/>
            <p:nvPr/>
          </p:nvSpPr>
          <p:spPr>
            <a:xfrm>
              <a:off x="1024758" y="1634361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CE7323BF-2286-4CD5-9524-3B5DF284B94D}"/>
                </a:ext>
              </a:extLst>
            </p:cNvPr>
            <p:cNvSpPr/>
            <p:nvPr/>
          </p:nvSpPr>
          <p:spPr>
            <a:xfrm>
              <a:off x="670041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2827B3A3-AF07-4FCD-90A4-C7CD13B7B746}"/>
                </a:ext>
              </a:extLst>
            </p:cNvPr>
            <p:cNvSpPr/>
            <p:nvPr/>
          </p:nvSpPr>
          <p:spPr>
            <a:xfrm>
              <a:off x="1022137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F1318B11-319E-4444-ACE5-421D1BC0AC70}"/>
              </a:ext>
            </a:extLst>
          </p:cNvPr>
          <p:cNvGrpSpPr/>
          <p:nvPr/>
        </p:nvGrpSpPr>
        <p:grpSpPr>
          <a:xfrm rot="176877">
            <a:off x="3707343" y="3568767"/>
            <a:ext cx="563950" cy="561859"/>
            <a:chOff x="670041" y="1634361"/>
            <a:chExt cx="706813" cy="704192"/>
          </a:xfrm>
          <a:scene3d>
            <a:camera prst="orthographicFront">
              <a:rot lat="19499998" lon="3299985" rev="0"/>
            </a:camera>
            <a:lightRig rig="threePt" dir="t"/>
          </a:scene3d>
        </p:grpSpPr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A2DC901D-1162-4EFC-9B01-D1C7EEA95AAB}"/>
                </a:ext>
              </a:extLst>
            </p:cNvPr>
            <p:cNvSpPr/>
            <p:nvPr/>
          </p:nvSpPr>
          <p:spPr>
            <a:xfrm>
              <a:off x="672662" y="1634361"/>
              <a:ext cx="352096" cy="35209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F511A0FA-5D8A-477E-8226-F02A3CF15D63}"/>
                </a:ext>
              </a:extLst>
            </p:cNvPr>
            <p:cNvSpPr/>
            <p:nvPr/>
          </p:nvSpPr>
          <p:spPr>
            <a:xfrm>
              <a:off x="1024758" y="1634361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5E18E070-BAF0-48FA-8FE7-BE2DFE8918FD}"/>
                </a:ext>
              </a:extLst>
            </p:cNvPr>
            <p:cNvSpPr/>
            <p:nvPr/>
          </p:nvSpPr>
          <p:spPr>
            <a:xfrm>
              <a:off x="670041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348E8473-C050-4333-BFEA-28D65C43218E}"/>
                </a:ext>
              </a:extLst>
            </p:cNvPr>
            <p:cNvSpPr/>
            <p:nvPr/>
          </p:nvSpPr>
          <p:spPr>
            <a:xfrm>
              <a:off x="1022137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26" name="그룹 125">
            <a:extLst>
              <a:ext uri="{FF2B5EF4-FFF2-40B4-BE49-F238E27FC236}">
                <a16:creationId xmlns:a16="http://schemas.microsoft.com/office/drawing/2014/main" id="{71D3DE94-EF8F-4E93-A314-EEFBC4A61C74}"/>
              </a:ext>
            </a:extLst>
          </p:cNvPr>
          <p:cNvGrpSpPr/>
          <p:nvPr/>
        </p:nvGrpSpPr>
        <p:grpSpPr>
          <a:xfrm rot="176877">
            <a:off x="3748891" y="3585074"/>
            <a:ext cx="563950" cy="561859"/>
            <a:chOff x="670041" y="1634361"/>
            <a:chExt cx="706813" cy="704192"/>
          </a:xfrm>
          <a:scene3d>
            <a:camera prst="orthographicFront">
              <a:rot lat="19499998" lon="3299985" rev="0"/>
            </a:camera>
            <a:lightRig rig="threePt" dir="t"/>
          </a:scene3d>
        </p:grpSpPr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1215E208-D13E-4BDC-BD59-12ACDC330CC7}"/>
                </a:ext>
              </a:extLst>
            </p:cNvPr>
            <p:cNvSpPr/>
            <p:nvPr/>
          </p:nvSpPr>
          <p:spPr>
            <a:xfrm>
              <a:off x="672662" y="1634361"/>
              <a:ext cx="352096" cy="35209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0C0DD80E-74C3-4BDF-88A2-1B0C01597407}"/>
                </a:ext>
              </a:extLst>
            </p:cNvPr>
            <p:cNvSpPr/>
            <p:nvPr/>
          </p:nvSpPr>
          <p:spPr>
            <a:xfrm>
              <a:off x="1024758" y="1634361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26B0731B-A20B-491A-BAD3-6A255810D2DF}"/>
                </a:ext>
              </a:extLst>
            </p:cNvPr>
            <p:cNvSpPr/>
            <p:nvPr/>
          </p:nvSpPr>
          <p:spPr>
            <a:xfrm>
              <a:off x="670041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7C775548-FB77-4780-81A8-7E9F646C7C72}"/>
                </a:ext>
              </a:extLst>
            </p:cNvPr>
            <p:cNvSpPr/>
            <p:nvPr/>
          </p:nvSpPr>
          <p:spPr>
            <a:xfrm>
              <a:off x="1022137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31" name="그룹 130">
            <a:extLst>
              <a:ext uri="{FF2B5EF4-FFF2-40B4-BE49-F238E27FC236}">
                <a16:creationId xmlns:a16="http://schemas.microsoft.com/office/drawing/2014/main" id="{6A5E56BE-EFAA-48BD-A896-CE2A58CF99FC}"/>
              </a:ext>
            </a:extLst>
          </p:cNvPr>
          <p:cNvGrpSpPr/>
          <p:nvPr/>
        </p:nvGrpSpPr>
        <p:grpSpPr>
          <a:xfrm>
            <a:off x="1744217" y="4140068"/>
            <a:ext cx="579551" cy="568966"/>
            <a:chOff x="2529621" y="2014598"/>
            <a:chExt cx="1180543" cy="1158980"/>
          </a:xfrm>
        </p:grpSpPr>
        <p:grpSp>
          <p:nvGrpSpPr>
            <p:cNvPr id="132" name="그룹 131">
              <a:extLst>
                <a:ext uri="{FF2B5EF4-FFF2-40B4-BE49-F238E27FC236}">
                  <a16:creationId xmlns:a16="http://schemas.microsoft.com/office/drawing/2014/main" id="{2CB15E29-CB1E-453E-A9C3-404AE9CA39D6}"/>
                </a:ext>
              </a:extLst>
            </p:cNvPr>
            <p:cNvGrpSpPr/>
            <p:nvPr/>
          </p:nvGrpSpPr>
          <p:grpSpPr>
            <a:xfrm rot="176877">
              <a:off x="2529621" y="2014598"/>
              <a:ext cx="1058909" cy="1056288"/>
              <a:chOff x="670041" y="1634361"/>
              <a:chExt cx="1058909" cy="1056288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164" name="직사각형 163">
                <a:extLst>
                  <a:ext uri="{FF2B5EF4-FFF2-40B4-BE49-F238E27FC236}">
                    <a16:creationId xmlns:a16="http://schemas.microsoft.com/office/drawing/2014/main" id="{C9C6A043-BACD-421D-A162-916BC6EBDBB6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5" name="직사각형 164">
                <a:extLst>
                  <a:ext uri="{FF2B5EF4-FFF2-40B4-BE49-F238E27FC236}">
                    <a16:creationId xmlns:a16="http://schemas.microsoft.com/office/drawing/2014/main" id="{0775541A-ABC0-4CA2-AE5D-14EA75010E92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6" name="직사각형 165">
                <a:extLst>
                  <a:ext uri="{FF2B5EF4-FFF2-40B4-BE49-F238E27FC236}">
                    <a16:creationId xmlns:a16="http://schemas.microsoft.com/office/drawing/2014/main" id="{4CD9DFA6-CADF-45D0-A498-DA6C149A23B2}"/>
                  </a:ext>
                </a:extLst>
              </p:cNvPr>
              <p:cNvSpPr/>
              <p:nvPr/>
            </p:nvSpPr>
            <p:spPr>
              <a:xfrm>
                <a:off x="1376854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7" name="직사각형 166">
                <a:extLst>
                  <a:ext uri="{FF2B5EF4-FFF2-40B4-BE49-F238E27FC236}">
                    <a16:creationId xmlns:a16="http://schemas.microsoft.com/office/drawing/2014/main" id="{55032CB0-3338-4784-9344-1DD4E14EF87A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8" name="직사각형 167">
                <a:extLst>
                  <a:ext uri="{FF2B5EF4-FFF2-40B4-BE49-F238E27FC236}">
                    <a16:creationId xmlns:a16="http://schemas.microsoft.com/office/drawing/2014/main" id="{8314BF11-EC50-478B-8052-B04861EBA235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9" name="직사각형 168">
                <a:extLst>
                  <a:ext uri="{FF2B5EF4-FFF2-40B4-BE49-F238E27FC236}">
                    <a16:creationId xmlns:a16="http://schemas.microsoft.com/office/drawing/2014/main" id="{91AC0A31-2DBD-42B2-9704-01C9BEC9759A}"/>
                  </a:ext>
                </a:extLst>
              </p:cNvPr>
              <p:cNvSpPr/>
              <p:nvPr/>
            </p:nvSpPr>
            <p:spPr>
              <a:xfrm>
                <a:off x="1374233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0" name="직사각형 169">
                <a:extLst>
                  <a:ext uri="{FF2B5EF4-FFF2-40B4-BE49-F238E27FC236}">
                    <a16:creationId xmlns:a16="http://schemas.microsoft.com/office/drawing/2014/main" id="{A8D6DC11-C67D-482D-9D1A-600145A2A584}"/>
                  </a:ext>
                </a:extLst>
              </p:cNvPr>
              <p:cNvSpPr/>
              <p:nvPr/>
            </p:nvSpPr>
            <p:spPr>
              <a:xfrm>
                <a:off x="670041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1" name="직사각형 170">
                <a:extLst>
                  <a:ext uri="{FF2B5EF4-FFF2-40B4-BE49-F238E27FC236}">
                    <a16:creationId xmlns:a16="http://schemas.microsoft.com/office/drawing/2014/main" id="{AE910D0A-E3F9-4643-811A-3187E6098297}"/>
                  </a:ext>
                </a:extLst>
              </p:cNvPr>
              <p:cNvSpPr/>
              <p:nvPr/>
            </p:nvSpPr>
            <p:spPr>
              <a:xfrm>
                <a:off x="1022137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2" name="직사각형 171">
                <a:extLst>
                  <a:ext uri="{FF2B5EF4-FFF2-40B4-BE49-F238E27FC236}">
                    <a16:creationId xmlns:a16="http://schemas.microsoft.com/office/drawing/2014/main" id="{EBEF0B69-9668-424C-9754-59F482867BAC}"/>
                  </a:ext>
                </a:extLst>
              </p:cNvPr>
              <p:cNvSpPr/>
              <p:nvPr/>
            </p:nvSpPr>
            <p:spPr>
              <a:xfrm>
                <a:off x="1374233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33" name="그룹 132">
              <a:extLst>
                <a:ext uri="{FF2B5EF4-FFF2-40B4-BE49-F238E27FC236}">
                  <a16:creationId xmlns:a16="http://schemas.microsoft.com/office/drawing/2014/main" id="{A2B91A71-BE78-45E5-92BC-37820AA52762}"/>
                </a:ext>
              </a:extLst>
            </p:cNvPr>
            <p:cNvGrpSpPr/>
            <p:nvPr/>
          </p:nvGrpSpPr>
          <p:grpSpPr>
            <a:xfrm>
              <a:off x="2590438" y="2065944"/>
              <a:ext cx="1119726" cy="1107634"/>
              <a:chOff x="2590438" y="2065944"/>
              <a:chExt cx="1119726" cy="1107634"/>
            </a:xfrm>
          </p:grpSpPr>
          <p:grpSp>
            <p:nvGrpSpPr>
              <p:cNvPr id="134" name="그룹 133">
                <a:extLst>
                  <a:ext uri="{FF2B5EF4-FFF2-40B4-BE49-F238E27FC236}">
                    <a16:creationId xmlns:a16="http://schemas.microsoft.com/office/drawing/2014/main" id="{0085E512-0E51-45CF-A0C1-A842B3D5E99D}"/>
                  </a:ext>
                </a:extLst>
              </p:cNvPr>
              <p:cNvGrpSpPr/>
              <p:nvPr/>
            </p:nvGrpSpPr>
            <p:grpSpPr>
              <a:xfrm rot="176877">
                <a:off x="2590438" y="2065944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155" name="직사각형 154">
                  <a:extLst>
                    <a:ext uri="{FF2B5EF4-FFF2-40B4-BE49-F238E27FC236}">
                      <a16:creationId xmlns:a16="http://schemas.microsoft.com/office/drawing/2014/main" id="{B6CE2BF9-9A0E-482C-988D-78604C3F2C36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56" name="직사각형 155">
                  <a:extLst>
                    <a:ext uri="{FF2B5EF4-FFF2-40B4-BE49-F238E27FC236}">
                      <a16:creationId xmlns:a16="http://schemas.microsoft.com/office/drawing/2014/main" id="{05AE0E8F-6077-49E0-B772-DD6F5E618E4E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57" name="직사각형 156">
                  <a:extLst>
                    <a:ext uri="{FF2B5EF4-FFF2-40B4-BE49-F238E27FC236}">
                      <a16:creationId xmlns:a16="http://schemas.microsoft.com/office/drawing/2014/main" id="{D5E372AB-A7D2-49B5-820A-F6768C231DEC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58" name="직사각형 157">
                  <a:extLst>
                    <a:ext uri="{FF2B5EF4-FFF2-40B4-BE49-F238E27FC236}">
                      <a16:creationId xmlns:a16="http://schemas.microsoft.com/office/drawing/2014/main" id="{C2A4F134-40F3-46BB-A48B-49B3E6D98CC9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59" name="직사각형 158">
                  <a:extLst>
                    <a:ext uri="{FF2B5EF4-FFF2-40B4-BE49-F238E27FC236}">
                      <a16:creationId xmlns:a16="http://schemas.microsoft.com/office/drawing/2014/main" id="{E5E360C2-093F-4387-8E88-E85E42DC7803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60" name="직사각형 159">
                  <a:extLst>
                    <a:ext uri="{FF2B5EF4-FFF2-40B4-BE49-F238E27FC236}">
                      <a16:creationId xmlns:a16="http://schemas.microsoft.com/office/drawing/2014/main" id="{DD24CF52-B357-4A04-A182-54C1C512C077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61" name="직사각형 160">
                  <a:extLst>
                    <a:ext uri="{FF2B5EF4-FFF2-40B4-BE49-F238E27FC236}">
                      <a16:creationId xmlns:a16="http://schemas.microsoft.com/office/drawing/2014/main" id="{1A8A03A9-0866-450A-87DC-14DBA044A4FD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62" name="직사각형 161">
                  <a:extLst>
                    <a:ext uri="{FF2B5EF4-FFF2-40B4-BE49-F238E27FC236}">
                      <a16:creationId xmlns:a16="http://schemas.microsoft.com/office/drawing/2014/main" id="{29AB123C-4C57-4A77-9794-0BC8F5B410FA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63" name="직사각형 162">
                  <a:extLst>
                    <a:ext uri="{FF2B5EF4-FFF2-40B4-BE49-F238E27FC236}">
                      <a16:creationId xmlns:a16="http://schemas.microsoft.com/office/drawing/2014/main" id="{B327EC36-E43B-445E-899C-899211A2180D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135" name="그룹 134">
                <a:extLst>
                  <a:ext uri="{FF2B5EF4-FFF2-40B4-BE49-F238E27FC236}">
                    <a16:creationId xmlns:a16="http://schemas.microsoft.com/office/drawing/2014/main" id="{68CFE622-CD05-486E-A617-10D02252C96C}"/>
                  </a:ext>
                </a:extLst>
              </p:cNvPr>
              <p:cNvGrpSpPr/>
              <p:nvPr/>
            </p:nvGrpSpPr>
            <p:grpSpPr>
              <a:xfrm rot="176877">
                <a:off x="2651255" y="2117290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136" name="직사각형 135">
                  <a:extLst>
                    <a:ext uri="{FF2B5EF4-FFF2-40B4-BE49-F238E27FC236}">
                      <a16:creationId xmlns:a16="http://schemas.microsoft.com/office/drawing/2014/main" id="{29EC6787-5FEE-4717-8D46-9D67661B1B40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37" name="직사각형 136">
                  <a:extLst>
                    <a:ext uri="{FF2B5EF4-FFF2-40B4-BE49-F238E27FC236}">
                      <a16:creationId xmlns:a16="http://schemas.microsoft.com/office/drawing/2014/main" id="{F0DB9725-A5FE-4337-8527-3CF7833B5250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38" name="직사각형 137">
                  <a:extLst>
                    <a:ext uri="{FF2B5EF4-FFF2-40B4-BE49-F238E27FC236}">
                      <a16:creationId xmlns:a16="http://schemas.microsoft.com/office/drawing/2014/main" id="{019DF348-806C-4E8E-9A0F-4C7E0FE06EB7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39" name="직사각형 138">
                  <a:extLst>
                    <a:ext uri="{FF2B5EF4-FFF2-40B4-BE49-F238E27FC236}">
                      <a16:creationId xmlns:a16="http://schemas.microsoft.com/office/drawing/2014/main" id="{51CA7B95-3EE8-4FD9-BC3D-A9B1623BF1C4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44" name="직사각형 143">
                  <a:extLst>
                    <a:ext uri="{FF2B5EF4-FFF2-40B4-BE49-F238E27FC236}">
                      <a16:creationId xmlns:a16="http://schemas.microsoft.com/office/drawing/2014/main" id="{F1DFCF62-F2B3-49A2-BF78-6A7A1D504641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48" name="직사각형 147">
                  <a:extLst>
                    <a:ext uri="{FF2B5EF4-FFF2-40B4-BE49-F238E27FC236}">
                      <a16:creationId xmlns:a16="http://schemas.microsoft.com/office/drawing/2014/main" id="{B1A9E8C3-C7E5-4E25-B0D6-6B343920AD61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52" name="직사각형 151">
                  <a:extLst>
                    <a:ext uri="{FF2B5EF4-FFF2-40B4-BE49-F238E27FC236}">
                      <a16:creationId xmlns:a16="http://schemas.microsoft.com/office/drawing/2014/main" id="{4043176C-EA5E-4ACE-8E61-B2979A601DA7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53" name="직사각형 152">
                  <a:extLst>
                    <a:ext uri="{FF2B5EF4-FFF2-40B4-BE49-F238E27FC236}">
                      <a16:creationId xmlns:a16="http://schemas.microsoft.com/office/drawing/2014/main" id="{80BB2038-0714-4DDB-B770-47688FEEAB0D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54" name="직사각형 153">
                  <a:extLst>
                    <a:ext uri="{FF2B5EF4-FFF2-40B4-BE49-F238E27FC236}">
                      <a16:creationId xmlns:a16="http://schemas.microsoft.com/office/drawing/2014/main" id="{A6B9E370-3FA0-408C-B47F-F7112281A09A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</p:grpSp>
      </p:grpSp>
      <p:grpSp>
        <p:nvGrpSpPr>
          <p:cNvPr id="173" name="그룹 172">
            <a:extLst>
              <a:ext uri="{FF2B5EF4-FFF2-40B4-BE49-F238E27FC236}">
                <a16:creationId xmlns:a16="http://schemas.microsoft.com/office/drawing/2014/main" id="{EBB87E54-7515-4E7A-9CFE-C1603718C2A6}"/>
              </a:ext>
            </a:extLst>
          </p:cNvPr>
          <p:cNvGrpSpPr/>
          <p:nvPr/>
        </p:nvGrpSpPr>
        <p:grpSpPr>
          <a:xfrm>
            <a:off x="2265271" y="4118313"/>
            <a:ext cx="579551" cy="568966"/>
            <a:chOff x="2529621" y="2014598"/>
            <a:chExt cx="1180543" cy="1158980"/>
          </a:xfrm>
        </p:grpSpPr>
        <p:grpSp>
          <p:nvGrpSpPr>
            <p:cNvPr id="174" name="그룹 173">
              <a:extLst>
                <a:ext uri="{FF2B5EF4-FFF2-40B4-BE49-F238E27FC236}">
                  <a16:creationId xmlns:a16="http://schemas.microsoft.com/office/drawing/2014/main" id="{B2F9A1C0-3659-4D41-A4D6-2C8F42775842}"/>
                </a:ext>
              </a:extLst>
            </p:cNvPr>
            <p:cNvGrpSpPr/>
            <p:nvPr/>
          </p:nvGrpSpPr>
          <p:grpSpPr>
            <a:xfrm rot="176877">
              <a:off x="2529621" y="2014598"/>
              <a:ext cx="1058909" cy="1056288"/>
              <a:chOff x="670041" y="1634361"/>
              <a:chExt cx="1058909" cy="1056288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222" name="직사각형 221">
                <a:extLst>
                  <a:ext uri="{FF2B5EF4-FFF2-40B4-BE49-F238E27FC236}">
                    <a16:creationId xmlns:a16="http://schemas.microsoft.com/office/drawing/2014/main" id="{C51C04BB-2448-4F8C-BAC3-29E4C81447B8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23" name="직사각형 222">
                <a:extLst>
                  <a:ext uri="{FF2B5EF4-FFF2-40B4-BE49-F238E27FC236}">
                    <a16:creationId xmlns:a16="http://schemas.microsoft.com/office/drawing/2014/main" id="{85627797-93E4-43DB-B620-74110A72AB0A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24" name="직사각형 223">
                <a:extLst>
                  <a:ext uri="{FF2B5EF4-FFF2-40B4-BE49-F238E27FC236}">
                    <a16:creationId xmlns:a16="http://schemas.microsoft.com/office/drawing/2014/main" id="{FD315F7A-2DF2-41C7-9C64-7C681A9A5AC8}"/>
                  </a:ext>
                </a:extLst>
              </p:cNvPr>
              <p:cNvSpPr/>
              <p:nvPr/>
            </p:nvSpPr>
            <p:spPr>
              <a:xfrm>
                <a:off x="1376854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25" name="직사각형 224">
                <a:extLst>
                  <a:ext uri="{FF2B5EF4-FFF2-40B4-BE49-F238E27FC236}">
                    <a16:creationId xmlns:a16="http://schemas.microsoft.com/office/drawing/2014/main" id="{2B203F43-41C3-496B-8A58-11FD3E310E92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27" name="직사각형 226">
                <a:extLst>
                  <a:ext uri="{FF2B5EF4-FFF2-40B4-BE49-F238E27FC236}">
                    <a16:creationId xmlns:a16="http://schemas.microsoft.com/office/drawing/2014/main" id="{F1A017F4-47DA-4AD4-BA22-28AD7D8BB67D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28" name="직사각형 227">
                <a:extLst>
                  <a:ext uri="{FF2B5EF4-FFF2-40B4-BE49-F238E27FC236}">
                    <a16:creationId xmlns:a16="http://schemas.microsoft.com/office/drawing/2014/main" id="{5590D142-5099-4318-B60F-1C168BE759DD}"/>
                  </a:ext>
                </a:extLst>
              </p:cNvPr>
              <p:cNvSpPr/>
              <p:nvPr/>
            </p:nvSpPr>
            <p:spPr>
              <a:xfrm>
                <a:off x="1374233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30" name="직사각형 229">
                <a:extLst>
                  <a:ext uri="{FF2B5EF4-FFF2-40B4-BE49-F238E27FC236}">
                    <a16:creationId xmlns:a16="http://schemas.microsoft.com/office/drawing/2014/main" id="{B865C5DB-098E-4A5F-95EF-4B8BC16A379C}"/>
                  </a:ext>
                </a:extLst>
              </p:cNvPr>
              <p:cNvSpPr/>
              <p:nvPr/>
            </p:nvSpPr>
            <p:spPr>
              <a:xfrm>
                <a:off x="670041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31" name="직사각형 230">
                <a:extLst>
                  <a:ext uri="{FF2B5EF4-FFF2-40B4-BE49-F238E27FC236}">
                    <a16:creationId xmlns:a16="http://schemas.microsoft.com/office/drawing/2014/main" id="{ED0E7776-0807-4CF3-A154-EA0FD4323A55}"/>
                  </a:ext>
                </a:extLst>
              </p:cNvPr>
              <p:cNvSpPr/>
              <p:nvPr/>
            </p:nvSpPr>
            <p:spPr>
              <a:xfrm>
                <a:off x="1022137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39" name="직사각형 238">
                <a:extLst>
                  <a:ext uri="{FF2B5EF4-FFF2-40B4-BE49-F238E27FC236}">
                    <a16:creationId xmlns:a16="http://schemas.microsoft.com/office/drawing/2014/main" id="{36AC5FE4-2EEB-4602-89B7-76B60C251507}"/>
                  </a:ext>
                </a:extLst>
              </p:cNvPr>
              <p:cNvSpPr/>
              <p:nvPr/>
            </p:nvSpPr>
            <p:spPr>
              <a:xfrm>
                <a:off x="1374233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75" name="그룹 174">
              <a:extLst>
                <a:ext uri="{FF2B5EF4-FFF2-40B4-BE49-F238E27FC236}">
                  <a16:creationId xmlns:a16="http://schemas.microsoft.com/office/drawing/2014/main" id="{A909697A-45F5-428D-81DF-0662F566EB1D}"/>
                </a:ext>
              </a:extLst>
            </p:cNvPr>
            <p:cNvGrpSpPr/>
            <p:nvPr/>
          </p:nvGrpSpPr>
          <p:grpSpPr>
            <a:xfrm>
              <a:off x="2590438" y="2065944"/>
              <a:ext cx="1119726" cy="1107634"/>
              <a:chOff x="2590438" y="2065944"/>
              <a:chExt cx="1119726" cy="1107634"/>
            </a:xfrm>
          </p:grpSpPr>
          <p:grpSp>
            <p:nvGrpSpPr>
              <p:cNvPr id="176" name="그룹 175">
                <a:extLst>
                  <a:ext uri="{FF2B5EF4-FFF2-40B4-BE49-F238E27FC236}">
                    <a16:creationId xmlns:a16="http://schemas.microsoft.com/office/drawing/2014/main" id="{27F8DA63-2DD6-4392-9F0A-F21E1C1832A9}"/>
                  </a:ext>
                </a:extLst>
              </p:cNvPr>
              <p:cNvGrpSpPr/>
              <p:nvPr/>
            </p:nvGrpSpPr>
            <p:grpSpPr>
              <a:xfrm rot="176877">
                <a:off x="2590438" y="2065944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187" name="직사각형 186">
                  <a:extLst>
                    <a:ext uri="{FF2B5EF4-FFF2-40B4-BE49-F238E27FC236}">
                      <a16:creationId xmlns:a16="http://schemas.microsoft.com/office/drawing/2014/main" id="{4D113C34-3DDB-4ACA-B14B-75C6BF2515E5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8" name="직사각형 187">
                  <a:extLst>
                    <a:ext uri="{FF2B5EF4-FFF2-40B4-BE49-F238E27FC236}">
                      <a16:creationId xmlns:a16="http://schemas.microsoft.com/office/drawing/2014/main" id="{A5D32267-F8DD-46BF-86CE-18831D7A926B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12" name="직사각형 211">
                  <a:extLst>
                    <a:ext uri="{FF2B5EF4-FFF2-40B4-BE49-F238E27FC236}">
                      <a16:creationId xmlns:a16="http://schemas.microsoft.com/office/drawing/2014/main" id="{2E5EECBA-9FAA-4AE7-BBD0-D40B42BBADF3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15" name="직사각형 214">
                  <a:extLst>
                    <a:ext uri="{FF2B5EF4-FFF2-40B4-BE49-F238E27FC236}">
                      <a16:creationId xmlns:a16="http://schemas.microsoft.com/office/drawing/2014/main" id="{AA1D717B-054A-407B-A8F9-D3E7D87628E9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16" name="직사각형 215">
                  <a:extLst>
                    <a:ext uri="{FF2B5EF4-FFF2-40B4-BE49-F238E27FC236}">
                      <a16:creationId xmlns:a16="http://schemas.microsoft.com/office/drawing/2014/main" id="{B40397DB-D74B-4A8C-BBA1-58D38328C80A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17" name="직사각형 216">
                  <a:extLst>
                    <a:ext uri="{FF2B5EF4-FFF2-40B4-BE49-F238E27FC236}">
                      <a16:creationId xmlns:a16="http://schemas.microsoft.com/office/drawing/2014/main" id="{194DBF26-9E58-4EC0-B216-EF26F7F3C508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18" name="직사각형 217">
                  <a:extLst>
                    <a:ext uri="{FF2B5EF4-FFF2-40B4-BE49-F238E27FC236}">
                      <a16:creationId xmlns:a16="http://schemas.microsoft.com/office/drawing/2014/main" id="{8E625BAB-1D25-4ED1-A398-8070D089D983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19" name="직사각형 218">
                  <a:extLst>
                    <a:ext uri="{FF2B5EF4-FFF2-40B4-BE49-F238E27FC236}">
                      <a16:creationId xmlns:a16="http://schemas.microsoft.com/office/drawing/2014/main" id="{586C8156-2EBD-4054-9FA7-82839E1FBE1B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20" name="직사각형 219">
                  <a:extLst>
                    <a:ext uri="{FF2B5EF4-FFF2-40B4-BE49-F238E27FC236}">
                      <a16:creationId xmlns:a16="http://schemas.microsoft.com/office/drawing/2014/main" id="{6145FB68-87A4-4106-8EC7-BF40E277E810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177" name="그룹 176">
                <a:extLst>
                  <a:ext uri="{FF2B5EF4-FFF2-40B4-BE49-F238E27FC236}">
                    <a16:creationId xmlns:a16="http://schemas.microsoft.com/office/drawing/2014/main" id="{6509CA45-AD47-40C3-A74A-47C63DC46891}"/>
                  </a:ext>
                </a:extLst>
              </p:cNvPr>
              <p:cNvGrpSpPr/>
              <p:nvPr/>
            </p:nvGrpSpPr>
            <p:grpSpPr>
              <a:xfrm rot="176877">
                <a:off x="2651255" y="2117290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178" name="직사각형 177">
                  <a:extLst>
                    <a:ext uri="{FF2B5EF4-FFF2-40B4-BE49-F238E27FC236}">
                      <a16:creationId xmlns:a16="http://schemas.microsoft.com/office/drawing/2014/main" id="{F8018441-4B1C-4FC1-9F1B-C0D4EBE117F7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79" name="직사각형 178">
                  <a:extLst>
                    <a:ext uri="{FF2B5EF4-FFF2-40B4-BE49-F238E27FC236}">
                      <a16:creationId xmlns:a16="http://schemas.microsoft.com/office/drawing/2014/main" id="{FE317589-5038-42A2-9DB5-21AEBFF8EEED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0" name="직사각형 179">
                  <a:extLst>
                    <a:ext uri="{FF2B5EF4-FFF2-40B4-BE49-F238E27FC236}">
                      <a16:creationId xmlns:a16="http://schemas.microsoft.com/office/drawing/2014/main" id="{6D376C37-9852-4529-9CC3-B4762A8C869D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1" name="직사각형 180">
                  <a:extLst>
                    <a:ext uri="{FF2B5EF4-FFF2-40B4-BE49-F238E27FC236}">
                      <a16:creationId xmlns:a16="http://schemas.microsoft.com/office/drawing/2014/main" id="{920DD9D7-FF79-4B47-8B91-3450EE10C9C6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2" name="직사각형 181">
                  <a:extLst>
                    <a:ext uri="{FF2B5EF4-FFF2-40B4-BE49-F238E27FC236}">
                      <a16:creationId xmlns:a16="http://schemas.microsoft.com/office/drawing/2014/main" id="{65FB63D6-92AC-4D59-AC01-81C43BDFD3B4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3" name="직사각형 182">
                  <a:extLst>
                    <a:ext uri="{FF2B5EF4-FFF2-40B4-BE49-F238E27FC236}">
                      <a16:creationId xmlns:a16="http://schemas.microsoft.com/office/drawing/2014/main" id="{980C2253-E38E-44AD-BDE8-855BD405927B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4" name="직사각형 183">
                  <a:extLst>
                    <a:ext uri="{FF2B5EF4-FFF2-40B4-BE49-F238E27FC236}">
                      <a16:creationId xmlns:a16="http://schemas.microsoft.com/office/drawing/2014/main" id="{FE0CA94B-A7FC-4DC4-AEEF-F7BA280051CD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5" name="직사각형 184">
                  <a:extLst>
                    <a:ext uri="{FF2B5EF4-FFF2-40B4-BE49-F238E27FC236}">
                      <a16:creationId xmlns:a16="http://schemas.microsoft.com/office/drawing/2014/main" id="{CD2CDBB1-CBF8-4AA2-A7E2-347BF31D67C6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6" name="직사각형 185">
                  <a:extLst>
                    <a:ext uri="{FF2B5EF4-FFF2-40B4-BE49-F238E27FC236}">
                      <a16:creationId xmlns:a16="http://schemas.microsoft.com/office/drawing/2014/main" id="{FD8CBEF5-61BF-4DB3-AEDD-0C4C88EC8190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</p:grpSp>
      </p:grpSp>
      <p:grpSp>
        <p:nvGrpSpPr>
          <p:cNvPr id="240" name="그룹 239">
            <a:extLst>
              <a:ext uri="{FF2B5EF4-FFF2-40B4-BE49-F238E27FC236}">
                <a16:creationId xmlns:a16="http://schemas.microsoft.com/office/drawing/2014/main" id="{6AAFD0D7-B6D0-409B-A22F-D8F7081AE78B}"/>
              </a:ext>
            </a:extLst>
          </p:cNvPr>
          <p:cNvGrpSpPr/>
          <p:nvPr/>
        </p:nvGrpSpPr>
        <p:grpSpPr>
          <a:xfrm>
            <a:off x="1690439" y="4925017"/>
            <a:ext cx="579551" cy="568966"/>
            <a:chOff x="2529621" y="2014598"/>
            <a:chExt cx="1180543" cy="1158980"/>
          </a:xfrm>
        </p:grpSpPr>
        <p:grpSp>
          <p:nvGrpSpPr>
            <p:cNvPr id="241" name="그룹 240">
              <a:extLst>
                <a:ext uri="{FF2B5EF4-FFF2-40B4-BE49-F238E27FC236}">
                  <a16:creationId xmlns:a16="http://schemas.microsoft.com/office/drawing/2014/main" id="{B02F73AB-4434-486A-BCC5-8BEE40089858}"/>
                </a:ext>
              </a:extLst>
            </p:cNvPr>
            <p:cNvGrpSpPr/>
            <p:nvPr/>
          </p:nvGrpSpPr>
          <p:grpSpPr>
            <a:xfrm rot="176877">
              <a:off x="2529621" y="2014598"/>
              <a:ext cx="1058909" cy="1056288"/>
              <a:chOff x="670041" y="1634361"/>
              <a:chExt cx="1058909" cy="1056288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263" name="직사각형 262">
                <a:extLst>
                  <a:ext uri="{FF2B5EF4-FFF2-40B4-BE49-F238E27FC236}">
                    <a16:creationId xmlns:a16="http://schemas.microsoft.com/office/drawing/2014/main" id="{88E0018D-0A9A-4D9B-B6C5-D85124EA5013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4" name="직사각형 263">
                <a:extLst>
                  <a:ext uri="{FF2B5EF4-FFF2-40B4-BE49-F238E27FC236}">
                    <a16:creationId xmlns:a16="http://schemas.microsoft.com/office/drawing/2014/main" id="{C0BA28E1-3CB3-4CB8-BF73-4BD3045EFAE8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5" name="직사각형 264">
                <a:extLst>
                  <a:ext uri="{FF2B5EF4-FFF2-40B4-BE49-F238E27FC236}">
                    <a16:creationId xmlns:a16="http://schemas.microsoft.com/office/drawing/2014/main" id="{7E449A77-DA20-454C-B3B9-A488DCC4D971}"/>
                  </a:ext>
                </a:extLst>
              </p:cNvPr>
              <p:cNvSpPr/>
              <p:nvPr/>
            </p:nvSpPr>
            <p:spPr>
              <a:xfrm>
                <a:off x="1376854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6" name="직사각형 265">
                <a:extLst>
                  <a:ext uri="{FF2B5EF4-FFF2-40B4-BE49-F238E27FC236}">
                    <a16:creationId xmlns:a16="http://schemas.microsoft.com/office/drawing/2014/main" id="{9B588AEE-FFBC-4B7A-8146-F79A18033E33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7" name="직사각형 266">
                <a:extLst>
                  <a:ext uri="{FF2B5EF4-FFF2-40B4-BE49-F238E27FC236}">
                    <a16:creationId xmlns:a16="http://schemas.microsoft.com/office/drawing/2014/main" id="{AE1B6095-039F-44B3-B401-7E6567D4CB74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8" name="직사각형 267">
                <a:extLst>
                  <a:ext uri="{FF2B5EF4-FFF2-40B4-BE49-F238E27FC236}">
                    <a16:creationId xmlns:a16="http://schemas.microsoft.com/office/drawing/2014/main" id="{FABCE7A5-C292-4735-A2D2-4CD51B4996DF}"/>
                  </a:ext>
                </a:extLst>
              </p:cNvPr>
              <p:cNvSpPr/>
              <p:nvPr/>
            </p:nvSpPr>
            <p:spPr>
              <a:xfrm>
                <a:off x="1374233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9" name="직사각형 268">
                <a:extLst>
                  <a:ext uri="{FF2B5EF4-FFF2-40B4-BE49-F238E27FC236}">
                    <a16:creationId xmlns:a16="http://schemas.microsoft.com/office/drawing/2014/main" id="{DF0F3503-9922-4BDD-816F-BB6A73A62F78}"/>
                  </a:ext>
                </a:extLst>
              </p:cNvPr>
              <p:cNvSpPr/>
              <p:nvPr/>
            </p:nvSpPr>
            <p:spPr>
              <a:xfrm>
                <a:off x="670041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0" name="직사각형 269">
                <a:extLst>
                  <a:ext uri="{FF2B5EF4-FFF2-40B4-BE49-F238E27FC236}">
                    <a16:creationId xmlns:a16="http://schemas.microsoft.com/office/drawing/2014/main" id="{A538F6F2-D532-4897-A521-3E0DA1E95C05}"/>
                  </a:ext>
                </a:extLst>
              </p:cNvPr>
              <p:cNvSpPr/>
              <p:nvPr/>
            </p:nvSpPr>
            <p:spPr>
              <a:xfrm>
                <a:off x="1022137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1" name="직사각형 270">
                <a:extLst>
                  <a:ext uri="{FF2B5EF4-FFF2-40B4-BE49-F238E27FC236}">
                    <a16:creationId xmlns:a16="http://schemas.microsoft.com/office/drawing/2014/main" id="{AE81795B-7F4B-4AEA-B573-40A6C4F5E10F}"/>
                  </a:ext>
                </a:extLst>
              </p:cNvPr>
              <p:cNvSpPr/>
              <p:nvPr/>
            </p:nvSpPr>
            <p:spPr>
              <a:xfrm>
                <a:off x="1374233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242" name="그룹 241">
              <a:extLst>
                <a:ext uri="{FF2B5EF4-FFF2-40B4-BE49-F238E27FC236}">
                  <a16:creationId xmlns:a16="http://schemas.microsoft.com/office/drawing/2014/main" id="{42D96D1A-5D06-4CEF-90C0-BB5636E50134}"/>
                </a:ext>
              </a:extLst>
            </p:cNvPr>
            <p:cNvGrpSpPr/>
            <p:nvPr/>
          </p:nvGrpSpPr>
          <p:grpSpPr>
            <a:xfrm>
              <a:off x="2590438" y="2065944"/>
              <a:ext cx="1119726" cy="1107634"/>
              <a:chOff x="2590438" y="2065944"/>
              <a:chExt cx="1119726" cy="1107634"/>
            </a:xfrm>
          </p:grpSpPr>
          <p:grpSp>
            <p:nvGrpSpPr>
              <p:cNvPr id="243" name="그룹 242">
                <a:extLst>
                  <a:ext uri="{FF2B5EF4-FFF2-40B4-BE49-F238E27FC236}">
                    <a16:creationId xmlns:a16="http://schemas.microsoft.com/office/drawing/2014/main" id="{A362D7C6-E130-46FF-9419-87AD25E36CEE}"/>
                  </a:ext>
                </a:extLst>
              </p:cNvPr>
              <p:cNvGrpSpPr/>
              <p:nvPr/>
            </p:nvGrpSpPr>
            <p:grpSpPr>
              <a:xfrm rot="176877">
                <a:off x="2590438" y="2065944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254" name="직사각형 253">
                  <a:extLst>
                    <a:ext uri="{FF2B5EF4-FFF2-40B4-BE49-F238E27FC236}">
                      <a16:creationId xmlns:a16="http://schemas.microsoft.com/office/drawing/2014/main" id="{20AF8E84-76E5-403D-A9DC-AF77B353615A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5" name="직사각형 254">
                  <a:extLst>
                    <a:ext uri="{FF2B5EF4-FFF2-40B4-BE49-F238E27FC236}">
                      <a16:creationId xmlns:a16="http://schemas.microsoft.com/office/drawing/2014/main" id="{A9537148-B9D0-487C-8E85-4C87AF466A3D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6" name="직사각형 255">
                  <a:extLst>
                    <a:ext uri="{FF2B5EF4-FFF2-40B4-BE49-F238E27FC236}">
                      <a16:creationId xmlns:a16="http://schemas.microsoft.com/office/drawing/2014/main" id="{932DE6B0-733B-4F9F-9186-D695B14E3C0D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7" name="직사각형 256">
                  <a:extLst>
                    <a:ext uri="{FF2B5EF4-FFF2-40B4-BE49-F238E27FC236}">
                      <a16:creationId xmlns:a16="http://schemas.microsoft.com/office/drawing/2014/main" id="{6A44ADD2-2EAE-4DBD-B573-A86A9F4747A7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8" name="직사각형 257">
                  <a:extLst>
                    <a:ext uri="{FF2B5EF4-FFF2-40B4-BE49-F238E27FC236}">
                      <a16:creationId xmlns:a16="http://schemas.microsoft.com/office/drawing/2014/main" id="{95E76DE0-D833-4629-BD04-7C64F2DBBD02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9" name="직사각형 258">
                  <a:extLst>
                    <a:ext uri="{FF2B5EF4-FFF2-40B4-BE49-F238E27FC236}">
                      <a16:creationId xmlns:a16="http://schemas.microsoft.com/office/drawing/2014/main" id="{162FF320-C667-4B3E-A8DB-6B0ED7B8F97D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60" name="직사각형 259">
                  <a:extLst>
                    <a:ext uri="{FF2B5EF4-FFF2-40B4-BE49-F238E27FC236}">
                      <a16:creationId xmlns:a16="http://schemas.microsoft.com/office/drawing/2014/main" id="{D832D55F-20E1-4828-9877-E91FCF06A114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61" name="직사각형 260">
                  <a:extLst>
                    <a:ext uri="{FF2B5EF4-FFF2-40B4-BE49-F238E27FC236}">
                      <a16:creationId xmlns:a16="http://schemas.microsoft.com/office/drawing/2014/main" id="{F02C4914-9617-4D8D-9873-7D76C8D21A3F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62" name="직사각형 261">
                  <a:extLst>
                    <a:ext uri="{FF2B5EF4-FFF2-40B4-BE49-F238E27FC236}">
                      <a16:creationId xmlns:a16="http://schemas.microsoft.com/office/drawing/2014/main" id="{4915002C-46D2-4BDD-8A7D-468031F32450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244" name="그룹 243">
                <a:extLst>
                  <a:ext uri="{FF2B5EF4-FFF2-40B4-BE49-F238E27FC236}">
                    <a16:creationId xmlns:a16="http://schemas.microsoft.com/office/drawing/2014/main" id="{5FD15475-4603-4B54-B84E-A08105D27BA2}"/>
                  </a:ext>
                </a:extLst>
              </p:cNvPr>
              <p:cNvGrpSpPr/>
              <p:nvPr/>
            </p:nvGrpSpPr>
            <p:grpSpPr>
              <a:xfrm rot="176877">
                <a:off x="2651255" y="2117290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245" name="직사각형 244">
                  <a:extLst>
                    <a:ext uri="{FF2B5EF4-FFF2-40B4-BE49-F238E27FC236}">
                      <a16:creationId xmlns:a16="http://schemas.microsoft.com/office/drawing/2014/main" id="{9655097B-FF39-45DC-81BC-984163D92393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46" name="직사각형 245">
                  <a:extLst>
                    <a:ext uri="{FF2B5EF4-FFF2-40B4-BE49-F238E27FC236}">
                      <a16:creationId xmlns:a16="http://schemas.microsoft.com/office/drawing/2014/main" id="{63AC4367-F01F-4E17-AB97-3F98F44E186A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47" name="직사각형 246">
                  <a:extLst>
                    <a:ext uri="{FF2B5EF4-FFF2-40B4-BE49-F238E27FC236}">
                      <a16:creationId xmlns:a16="http://schemas.microsoft.com/office/drawing/2014/main" id="{0FAE24DE-B199-4E0B-9ABB-2500C77487D5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48" name="직사각형 247">
                  <a:extLst>
                    <a:ext uri="{FF2B5EF4-FFF2-40B4-BE49-F238E27FC236}">
                      <a16:creationId xmlns:a16="http://schemas.microsoft.com/office/drawing/2014/main" id="{4005D9E1-CB38-43FC-9C5A-0E0D63BF8F72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49" name="직사각형 248">
                  <a:extLst>
                    <a:ext uri="{FF2B5EF4-FFF2-40B4-BE49-F238E27FC236}">
                      <a16:creationId xmlns:a16="http://schemas.microsoft.com/office/drawing/2014/main" id="{37D31C3A-C7D9-470F-81B7-F111AB2114D8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0" name="직사각형 249">
                  <a:extLst>
                    <a:ext uri="{FF2B5EF4-FFF2-40B4-BE49-F238E27FC236}">
                      <a16:creationId xmlns:a16="http://schemas.microsoft.com/office/drawing/2014/main" id="{183533EB-F9F0-4396-99C0-137FC042BD04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1" name="직사각형 250">
                  <a:extLst>
                    <a:ext uri="{FF2B5EF4-FFF2-40B4-BE49-F238E27FC236}">
                      <a16:creationId xmlns:a16="http://schemas.microsoft.com/office/drawing/2014/main" id="{0D13BB16-D643-4683-B9AB-3E98E682E1E2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2" name="직사각형 251">
                  <a:extLst>
                    <a:ext uri="{FF2B5EF4-FFF2-40B4-BE49-F238E27FC236}">
                      <a16:creationId xmlns:a16="http://schemas.microsoft.com/office/drawing/2014/main" id="{85F4989F-C7FD-4B7B-B121-A05E59BA5B13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3" name="직사각형 252">
                  <a:extLst>
                    <a:ext uri="{FF2B5EF4-FFF2-40B4-BE49-F238E27FC236}">
                      <a16:creationId xmlns:a16="http://schemas.microsoft.com/office/drawing/2014/main" id="{7CACFFA2-ED8C-45AD-B20A-0EA283E26508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</p:grpSp>
      </p:grpSp>
      <p:grpSp>
        <p:nvGrpSpPr>
          <p:cNvPr id="272" name="그룹 271">
            <a:extLst>
              <a:ext uri="{FF2B5EF4-FFF2-40B4-BE49-F238E27FC236}">
                <a16:creationId xmlns:a16="http://schemas.microsoft.com/office/drawing/2014/main" id="{6F25D5CB-F70D-45C4-98DF-A51847D0C993}"/>
              </a:ext>
            </a:extLst>
          </p:cNvPr>
          <p:cNvGrpSpPr/>
          <p:nvPr/>
        </p:nvGrpSpPr>
        <p:grpSpPr>
          <a:xfrm>
            <a:off x="2281493" y="4915029"/>
            <a:ext cx="579551" cy="568966"/>
            <a:chOff x="2529621" y="2014598"/>
            <a:chExt cx="1180543" cy="1158980"/>
          </a:xfrm>
        </p:grpSpPr>
        <p:grpSp>
          <p:nvGrpSpPr>
            <p:cNvPr id="273" name="그룹 272">
              <a:extLst>
                <a:ext uri="{FF2B5EF4-FFF2-40B4-BE49-F238E27FC236}">
                  <a16:creationId xmlns:a16="http://schemas.microsoft.com/office/drawing/2014/main" id="{F37F6E87-09F2-42F4-9FCE-8EAD33E1D933}"/>
                </a:ext>
              </a:extLst>
            </p:cNvPr>
            <p:cNvGrpSpPr/>
            <p:nvPr/>
          </p:nvGrpSpPr>
          <p:grpSpPr>
            <a:xfrm rot="176877">
              <a:off x="2529621" y="2014598"/>
              <a:ext cx="1058909" cy="1056288"/>
              <a:chOff x="670041" y="1634361"/>
              <a:chExt cx="1058909" cy="1056288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295" name="직사각형 294">
                <a:extLst>
                  <a:ext uri="{FF2B5EF4-FFF2-40B4-BE49-F238E27FC236}">
                    <a16:creationId xmlns:a16="http://schemas.microsoft.com/office/drawing/2014/main" id="{154D95ED-4B3A-40D0-9A30-71D51A992E89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6" name="직사각형 295">
                <a:extLst>
                  <a:ext uri="{FF2B5EF4-FFF2-40B4-BE49-F238E27FC236}">
                    <a16:creationId xmlns:a16="http://schemas.microsoft.com/office/drawing/2014/main" id="{D1B13370-4476-46E7-AD1D-181CC9270A92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7" name="직사각형 296">
                <a:extLst>
                  <a:ext uri="{FF2B5EF4-FFF2-40B4-BE49-F238E27FC236}">
                    <a16:creationId xmlns:a16="http://schemas.microsoft.com/office/drawing/2014/main" id="{72CF94AA-6A6F-4F94-9481-697CF3A841EC}"/>
                  </a:ext>
                </a:extLst>
              </p:cNvPr>
              <p:cNvSpPr/>
              <p:nvPr/>
            </p:nvSpPr>
            <p:spPr>
              <a:xfrm>
                <a:off x="1376854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8" name="직사각형 297">
                <a:extLst>
                  <a:ext uri="{FF2B5EF4-FFF2-40B4-BE49-F238E27FC236}">
                    <a16:creationId xmlns:a16="http://schemas.microsoft.com/office/drawing/2014/main" id="{79159AE6-4EB2-45D3-BDDB-80DBF6AE655A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9" name="직사각형 298">
                <a:extLst>
                  <a:ext uri="{FF2B5EF4-FFF2-40B4-BE49-F238E27FC236}">
                    <a16:creationId xmlns:a16="http://schemas.microsoft.com/office/drawing/2014/main" id="{EC75E9A4-912D-46AF-876F-D9FCD1637DDD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0" name="직사각형 299">
                <a:extLst>
                  <a:ext uri="{FF2B5EF4-FFF2-40B4-BE49-F238E27FC236}">
                    <a16:creationId xmlns:a16="http://schemas.microsoft.com/office/drawing/2014/main" id="{655EF716-5A9D-4D94-BC56-2957CD4548E8}"/>
                  </a:ext>
                </a:extLst>
              </p:cNvPr>
              <p:cNvSpPr/>
              <p:nvPr/>
            </p:nvSpPr>
            <p:spPr>
              <a:xfrm>
                <a:off x="1374233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1" name="직사각형 300">
                <a:extLst>
                  <a:ext uri="{FF2B5EF4-FFF2-40B4-BE49-F238E27FC236}">
                    <a16:creationId xmlns:a16="http://schemas.microsoft.com/office/drawing/2014/main" id="{E9973749-2482-4A00-8B36-B99EA4813991}"/>
                  </a:ext>
                </a:extLst>
              </p:cNvPr>
              <p:cNvSpPr/>
              <p:nvPr/>
            </p:nvSpPr>
            <p:spPr>
              <a:xfrm>
                <a:off x="670041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2" name="직사각형 301">
                <a:extLst>
                  <a:ext uri="{FF2B5EF4-FFF2-40B4-BE49-F238E27FC236}">
                    <a16:creationId xmlns:a16="http://schemas.microsoft.com/office/drawing/2014/main" id="{A2E2135D-4E8A-435D-9ED3-DB78BD1142C8}"/>
                  </a:ext>
                </a:extLst>
              </p:cNvPr>
              <p:cNvSpPr/>
              <p:nvPr/>
            </p:nvSpPr>
            <p:spPr>
              <a:xfrm>
                <a:off x="1022137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3" name="직사각형 302">
                <a:extLst>
                  <a:ext uri="{FF2B5EF4-FFF2-40B4-BE49-F238E27FC236}">
                    <a16:creationId xmlns:a16="http://schemas.microsoft.com/office/drawing/2014/main" id="{6DDA5981-1F8D-4244-83DB-A03889D89B4B}"/>
                  </a:ext>
                </a:extLst>
              </p:cNvPr>
              <p:cNvSpPr/>
              <p:nvPr/>
            </p:nvSpPr>
            <p:spPr>
              <a:xfrm>
                <a:off x="1374233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274" name="그룹 273">
              <a:extLst>
                <a:ext uri="{FF2B5EF4-FFF2-40B4-BE49-F238E27FC236}">
                  <a16:creationId xmlns:a16="http://schemas.microsoft.com/office/drawing/2014/main" id="{11D965D9-4DD6-43AA-8FE0-C2C96079BE79}"/>
                </a:ext>
              </a:extLst>
            </p:cNvPr>
            <p:cNvGrpSpPr/>
            <p:nvPr/>
          </p:nvGrpSpPr>
          <p:grpSpPr>
            <a:xfrm>
              <a:off x="2590438" y="2065944"/>
              <a:ext cx="1119726" cy="1107634"/>
              <a:chOff x="2590438" y="2065944"/>
              <a:chExt cx="1119726" cy="1107634"/>
            </a:xfrm>
          </p:grpSpPr>
          <p:grpSp>
            <p:nvGrpSpPr>
              <p:cNvPr id="275" name="그룹 274">
                <a:extLst>
                  <a:ext uri="{FF2B5EF4-FFF2-40B4-BE49-F238E27FC236}">
                    <a16:creationId xmlns:a16="http://schemas.microsoft.com/office/drawing/2014/main" id="{0FE89CAF-7B0F-4426-8589-3C465678022E}"/>
                  </a:ext>
                </a:extLst>
              </p:cNvPr>
              <p:cNvGrpSpPr/>
              <p:nvPr/>
            </p:nvGrpSpPr>
            <p:grpSpPr>
              <a:xfrm rot="176877">
                <a:off x="2590438" y="2065944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286" name="직사각형 285">
                  <a:extLst>
                    <a:ext uri="{FF2B5EF4-FFF2-40B4-BE49-F238E27FC236}">
                      <a16:creationId xmlns:a16="http://schemas.microsoft.com/office/drawing/2014/main" id="{8E8BCCE1-5650-4210-B84D-960B417E1568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7" name="직사각형 286">
                  <a:extLst>
                    <a:ext uri="{FF2B5EF4-FFF2-40B4-BE49-F238E27FC236}">
                      <a16:creationId xmlns:a16="http://schemas.microsoft.com/office/drawing/2014/main" id="{7A8B02C4-F0D9-4DB4-893A-4960C32699D6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8" name="직사각형 287">
                  <a:extLst>
                    <a:ext uri="{FF2B5EF4-FFF2-40B4-BE49-F238E27FC236}">
                      <a16:creationId xmlns:a16="http://schemas.microsoft.com/office/drawing/2014/main" id="{48D2FDE7-E29A-43F0-869B-E153EA2F025E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9" name="직사각형 288">
                  <a:extLst>
                    <a:ext uri="{FF2B5EF4-FFF2-40B4-BE49-F238E27FC236}">
                      <a16:creationId xmlns:a16="http://schemas.microsoft.com/office/drawing/2014/main" id="{E73DCECF-2726-470A-B0F4-037050FB37DA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90" name="직사각형 289">
                  <a:extLst>
                    <a:ext uri="{FF2B5EF4-FFF2-40B4-BE49-F238E27FC236}">
                      <a16:creationId xmlns:a16="http://schemas.microsoft.com/office/drawing/2014/main" id="{A86D1595-CA2E-44DB-A548-7C887EEB4D22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91" name="직사각형 290">
                  <a:extLst>
                    <a:ext uri="{FF2B5EF4-FFF2-40B4-BE49-F238E27FC236}">
                      <a16:creationId xmlns:a16="http://schemas.microsoft.com/office/drawing/2014/main" id="{CCDC096A-17FF-4634-A64E-605EB184964A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92" name="직사각형 291">
                  <a:extLst>
                    <a:ext uri="{FF2B5EF4-FFF2-40B4-BE49-F238E27FC236}">
                      <a16:creationId xmlns:a16="http://schemas.microsoft.com/office/drawing/2014/main" id="{25AEECE0-2A40-49DC-B527-7CFEF2162DE6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93" name="직사각형 292">
                  <a:extLst>
                    <a:ext uri="{FF2B5EF4-FFF2-40B4-BE49-F238E27FC236}">
                      <a16:creationId xmlns:a16="http://schemas.microsoft.com/office/drawing/2014/main" id="{5597EA39-323F-4BF1-A43B-494288D44B8A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94" name="직사각형 293">
                  <a:extLst>
                    <a:ext uri="{FF2B5EF4-FFF2-40B4-BE49-F238E27FC236}">
                      <a16:creationId xmlns:a16="http://schemas.microsoft.com/office/drawing/2014/main" id="{19B6C567-D31F-4AD9-BC65-6B30D44715EF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276" name="그룹 275">
                <a:extLst>
                  <a:ext uri="{FF2B5EF4-FFF2-40B4-BE49-F238E27FC236}">
                    <a16:creationId xmlns:a16="http://schemas.microsoft.com/office/drawing/2014/main" id="{F4E4494D-6A66-4B65-97BB-677F6190A65A}"/>
                  </a:ext>
                </a:extLst>
              </p:cNvPr>
              <p:cNvGrpSpPr/>
              <p:nvPr/>
            </p:nvGrpSpPr>
            <p:grpSpPr>
              <a:xfrm rot="176877">
                <a:off x="2651255" y="2117290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277" name="직사각형 276">
                  <a:extLst>
                    <a:ext uri="{FF2B5EF4-FFF2-40B4-BE49-F238E27FC236}">
                      <a16:creationId xmlns:a16="http://schemas.microsoft.com/office/drawing/2014/main" id="{19A4A519-EC4A-4A72-B21C-4A0A6F49857D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78" name="직사각형 277">
                  <a:extLst>
                    <a:ext uri="{FF2B5EF4-FFF2-40B4-BE49-F238E27FC236}">
                      <a16:creationId xmlns:a16="http://schemas.microsoft.com/office/drawing/2014/main" id="{E1EA5933-4FDF-45C5-BF39-BC154FFF9557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79" name="직사각형 278">
                  <a:extLst>
                    <a:ext uri="{FF2B5EF4-FFF2-40B4-BE49-F238E27FC236}">
                      <a16:creationId xmlns:a16="http://schemas.microsoft.com/office/drawing/2014/main" id="{15360710-110D-49B4-B64D-809EE5F8F80B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0" name="직사각형 279">
                  <a:extLst>
                    <a:ext uri="{FF2B5EF4-FFF2-40B4-BE49-F238E27FC236}">
                      <a16:creationId xmlns:a16="http://schemas.microsoft.com/office/drawing/2014/main" id="{8A57AA77-A280-4DA4-BA2E-08D0C73CA592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1" name="직사각형 280">
                  <a:extLst>
                    <a:ext uri="{FF2B5EF4-FFF2-40B4-BE49-F238E27FC236}">
                      <a16:creationId xmlns:a16="http://schemas.microsoft.com/office/drawing/2014/main" id="{7461DA44-0027-4158-921E-16C89D395945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2" name="직사각형 281">
                  <a:extLst>
                    <a:ext uri="{FF2B5EF4-FFF2-40B4-BE49-F238E27FC236}">
                      <a16:creationId xmlns:a16="http://schemas.microsoft.com/office/drawing/2014/main" id="{A5A3D6C8-E018-4EF8-8F83-2A4DC31E4A35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3" name="직사각형 282">
                  <a:extLst>
                    <a:ext uri="{FF2B5EF4-FFF2-40B4-BE49-F238E27FC236}">
                      <a16:creationId xmlns:a16="http://schemas.microsoft.com/office/drawing/2014/main" id="{86A218F7-EB7B-4712-A7A0-8D150CE04A6D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4" name="직사각형 283">
                  <a:extLst>
                    <a:ext uri="{FF2B5EF4-FFF2-40B4-BE49-F238E27FC236}">
                      <a16:creationId xmlns:a16="http://schemas.microsoft.com/office/drawing/2014/main" id="{A249258A-EB77-4ED7-B2AA-65336BF1E10C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5" name="직사각형 284">
                  <a:extLst>
                    <a:ext uri="{FF2B5EF4-FFF2-40B4-BE49-F238E27FC236}">
                      <a16:creationId xmlns:a16="http://schemas.microsoft.com/office/drawing/2014/main" id="{923A94D3-CFC2-408F-945A-70A13FE3E5A0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</p:grpSp>
      </p:grp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A1D28D46-534F-4EA0-A55C-B8958C389E56}"/>
              </a:ext>
            </a:extLst>
          </p:cNvPr>
          <p:cNvCxnSpPr>
            <a:cxnSpLocks/>
          </p:cNvCxnSpPr>
          <p:nvPr/>
        </p:nvCxnSpPr>
        <p:spPr>
          <a:xfrm>
            <a:off x="4367657" y="3692004"/>
            <a:ext cx="289762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4" name="TextBox 303">
            <a:extLst>
              <a:ext uri="{FF2B5EF4-FFF2-40B4-BE49-F238E27FC236}">
                <a16:creationId xmlns:a16="http://schemas.microsoft.com/office/drawing/2014/main" id="{1A9E6540-C9DD-4CAD-B1C0-08A13FC4CEF8}"/>
              </a:ext>
            </a:extLst>
          </p:cNvPr>
          <p:cNvSpPr txBox="1"/>
          <p:nvPr/>
        </p:nvSpPr>
        <p:spPr>
          <a:xfrm>
            <a:off x="4293844" y="3870849"/>
            <a:ext cx="9252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활성화 함수</a:t>
            </a:r>
            <a:endParaRPr lang="en-US" altLang="ko-KR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en-US" altLang="ko-KR" sz="11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ReLU</a:t>
            </a: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en-US" altLang="ko-KR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D8A2B24D-16B8-4111-9402-255E5095A931}"/>
              </a:ext>
            </a:extLst>
          </p:cNvPr>
          <p:cNvGrpSpPr/>
          <p:nvPr/>
        </p:nvGrpSpPr>
        <p:grpSpPr>
          <a:xfrm>
            <a:off x="5059233" y="3507259"/>
            <a:ext cx="819102" cy="746890"/>
            <a:chOff x="6314259" y="3098563"/>
            <a:chExt cx="1026601" cy="936096"/>
          </a:xfrm>
        </p:grpSpPr>
        <p:grpSp>
          <p:nvGrpSpPr>
            <p:cNvPr id="305" name="그룹 304">
              <a:extLst>
                <a:ext uri="{FF2B5EF4-FFF2-40B4-BE49-F238E27FC236}">
                  <a16:creationId xmlns:a16="http://schemas.microsoft.com/office/drawing/2014/main" id="{A446A47B-17B1-48CE-A585-A9F0FD2723D2}"/>
                </a:ext>
              </a:extLst>
            </p:cNvPr>
            <p:cNvGrpSpPr/>
            <p:nvPr/>
          </p:nvGrpSpPr>
          <p:grpSpPr>
            <a:xfrm rot="176877">
              <a:off x="6314259" y="3098563"/>
              <a:ext cx="706813" cy="704192"/>
              <a:chOff x="670041" y="1634361"/>
              <a:chExt cx="706813" cy="704192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306" name="직사각형 305">
                <a:extLst>
                  <a:ext uri="{FF2B5EF4-FFF2-40B4-BE49-F238E27FC236}">
                    <a16:creationId xmlns:a16="http://schemas.microsoft.com/office/drawing/2014/main" id="{43823C92-66E5-4F16-B84B-1D824123A5E3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7" name="직사각형 306">
                <a:extLst>
                  <a:ext uri="{FF2B5EF4-FFF2-40B4-BE49-F238E27FC236}">
                    <a16:creationId xmlns:a16="http://schemas.microsoft.com/office/drawing/2014/main" id="{C0D66439-2AC4-4E6A-BDA7-BBA6374F22A6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8" name="직사각형 307">
                <a:extLst>
                  <a:ext uri="{FF2B5EF4-FFF2-40B4-BE49-F238E27FC236}">
                    <a16:creationId xmlns:a16="http://schemas.microsoft.com/office/drawing/2014/main" id="{D1310F76-BDFF-4533-ACEB-3DDA91A4D30B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9" name="직사각형 308">
                <a:extLst>
                  <a:ext uri="{FF2B5EF4-FFF2-40B4-BE49-F238E27FC236}">
                    <a16:creationId xmlns:a16="http://schemas.microsoft.com/office/drawing/2014/main" id="{69EE9027-6EA2-4DAA-957B-DBA9BAAB0575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10" name="그룹 309">
              <a:extLst>
                <a:ext uri="{FF2B5EF4-FFF2-40B4-BE49-F238E27FC236}">
                  <a16:creationId xmlns:a16="http://schemas.microsoft.com/office/drawing/2014/main" id="{B5CCE81E-9CAC-46B1-8241-A6A533B2126E}"/>
                </a:ext>
              </a:extLst>
            </p:cNvPr>
            <p:cNvGrpSpPr/>
            <p:nvPr/>
          </p:nvGrpSpPr>
          <p:grpSpPr>
            <a:xfrm rot="176877">
              <a:off x="6376537" y="3141275"/>
              <a:ext cx="706813" cy="704192"/>
              <a:chOff x="670041" y="1634361"/>
              <a:chExt cx="706813" cy="704192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311" name="직사각형 310">
                <a:extLst>
                  <a:ext uri="{FF2B5EF4-FFF2-40B4-BE49-F238E27FC236}">
                    <a16:creationId xmlns:a16="http://schemas.microsoft.com/office/drawing/2014/main" id="{6A7BE4C0-58C0-4852-A79B-C4924FE7E7E8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12" name="직사각형 311">
                <a:extLst>
                  <a:ext uri="{FF2B5EF4-FFF2-40B4-BE49-F238E27FC236}">
                    <a16:creationId xmlns:a16="http://schemas.microsoft.com/office/drawing/2014/main" id="{EB2EC615-5E26-43AC-BC1A-7B8E8F1AAF18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13" name="직사각형 312">
                <a:extLst>
                  <a:ext uri="{FF2B5EF4-FFF2-40B4-BE49-F238E27FC236}">
                    <a16:creationId xmlns:a16="http://schemas.microsoft.com/office/drawing/2014/main" id="{BDCBEF87-3D98-4BDC-B489-DC39DF1AD2F0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14" name="직사각형 313">
                <a:extLst>
                  <a:ext uri="{FF2B5EF4-FFF2-40B4-BE49-F238E27FC236}">
                    <a16:creationId xmlns:a16="http://schemas.microsoft.com/office/drawing/2014/main" id="{579643AA-4E33-4B9E-8F3C-EC3E2BBC96EA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15" name="그룹 314">
              <a:extLst>
                <a:ext uri="{FF2B5EF4-FFF2-40B4-BE49-F238E27FC236}">
                  <a16:creationId xmlns:a16="http://schemas.microsoft.com/office/drawing/2014/main" id="{ADF0CA20-1AE1-4D61-A34E-BC5A2A19720F}"/>
                </a:ext>
              </a:extLst>
            </p:cNvPr>
            <p:cNvGrpSpPr/>
            <p:nvPr/>
          </p:nvGrpSpPr>
          <p:grpSpPr>
            <a:xfrm rot="176877">
              <a:off x="6438815" y="3183987"/>
              <a:ext cx="706813" cy="704192"/>
              <a:chOff x="670041" y="1634361"/>
              <a:chExt cx="706813" cy="704192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316" name="직사각형 315">
                <a:extLst>
                  <a:ext uri="{FF2B5EF4-FFF2-40B4-BE49-F238E27FC236}">
                    <a16:creationId xmlns:a16="http://schemas.microsoft.com/office/drawing/2014/main" id="{768B56CB-FAE5-4844-9965-4A6733A9F2A8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17" name="직사각형 316">
                <a:extLst>
                  <a:ext uri="{FF2B5EF4-FFF2-40B4-BE49-F238E27FC236}">
                    <a16:creationId xmlns:a16="http://schemas.microsoft.com/office/drawing/2014/main" id="{AEF81810-DA67-435F-953A-F5C2FFC0C957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18" name="직사각형 317">
                <a:extLst>
                  <a:ext uri="{FF2B5EF4-FFF2-40B4-BE49-F238E27FC236}">
                    <a16:creationId xmlns:a16="http://schemas.microsoft.com/office/drawing/2014/main" id="{AE5B927C-0EE9-4908-B190-23434E5AD1BC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19" name="직사각형 318">
                <a:extLst>
                  <a:ext uri="{FF2B5EF4-FFF2-40B4-BE49-F238E27FC236}">
                    <a16:creationId xmlns:a16="http://schemas.microsoft.com/office/drawing/2014/main" id="{7967A62E-2066-41FD-ABBF-1F85E7B341ED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20" name="그룹 319">
              <a:extLst>
                <a:ext uri="{FF2B5EF4-FFF2-40B4-BE49-F238E27FC236}">
                  <a16:creationId xmlns:a16="http://schemas.microsoft.com/office/drawing/2014/main" id="{7651D9E6-5CF1-4ED3-812A-767F6E82D8DC}"/>
                </a:ext>
              </a:extLst>
            </p:cNvPr>
            <p:cNvGrpSpPr/>
            <p:nvPr/>
          </p:nvGrpSpPr>
          <p:grpSpPr>
            <a:xfrm rot="176877">
              <a:off x="6501093" y="3226699"/>
              <a:ext cx="706813" cy="704192"/>
              <a:chOff x="670041" y="1634361"/>
              <a:chExt cx="706813" cy="704192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321" name="직사각형 320">
                <a:extLst>
                  <a:ext uri="{FF2B5EF4-FFF2-40B4-BE49-F238E27FC236}">
                    <a16:creationId xmlns:a16="http://schemas.microsoft.com/office/drawing/2014/main" id="{2ABD37FD-BDFC-49D2-A92B-ACA475228D78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22" name="직사각형 321">
                <a:extLst>
                  <a:ext uri="{FF2B5EF4-FFF2-40B4-BE49-F238E27FC236}">
                    <a16:creationId xmlns:a16="http://schemas.microsoft.com/office/drawing/2014/main" id="{ED244376-E630-496D-B071-46FACF4501EC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23" name="직사각형 322">
                <a:extLst>
                  <a:ext uri="{FF2B5EF4-FFF2-40B4-BE49-F238E27FC236}">
                    <a16:creationId xmlns:a16="http://schemas.microsoft.com/office/drawing/2014/main" id="{085A26D1-2846-4F0D-AB2B-48E49D73BAB1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24" name="직사각형 323">
                <a:extLst>
                  <a:ext uri="{FF2B5EF4-FFF2-40B4-BE49-F238E27FC236}">
                    <a16:creationId xmlns:a16="http://schemas.microsoft.com/office/drawing/2014/main" id="{ED582BF5-9006-4127-809E-18F48C2EB98C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25" name="그룹 324">
              <a:extLst>
                <a:ext uri="{FF2B5EF4-FFF2-40B4-BE49-F238E27FC236}">
                  <a16:creationId xmlns:a16="http://schemas.microsoft.com/office/drawing/2014/main" id="{64682E57-5093-471E-8190-F21ED488DAD6}"/>
                </a:ext>
              </a:extLst>
            </p:cNvPr>
            <p:cNvGrpSpPr/>
            <p:nvPr/>
          </p:nvGrpSpPr>
          <p:grpSpPr>
            <a:xfrm rot="176877">
              <a:off x="6563371" y="3269411"/>
              <a:ext cx="706813" cy="704192"/>
              <a:chOff x="670041" y="1634361"/>
              <a:chExt cx="706813" cy="704192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326" name="직사각형 325">
                <a:extLst>
                  <a:ext uri="{FF2B5EF4-FFF2-40B4-BE49-F238E27FC236}">
                    <a16:creationId xmlns:a16="http://schemas.microsoft.com/office/drawing/2014/main" id="{5F062579-705D-4E45-9BF7-865BCC0C981C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27" name="직사각형 326">
                <a:extLst>
                  <a:ext uri="{FF2B5EF4-FFF2-40B4-BE49-F238E27FC236}">
                    <a16:creationId xmlns:a16="http://schemas.microsoft.com/office/drawing/2014/main" id="{F59720D4-9C68-4413-A5F2-3CA914DC0DEF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28" name="직사각형 327">
                <a:extLst>
                  <a:ext uri="{FF2B5EF4-FFF2-40B4-BE49-F238E27FC236}">
                    <a16:creationId xmlns:a16="http://schemas.microsoft.com/office/drawing/2014/main" id="{3E821562-BBFB-4F48-BB97-BBD29E789CFD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29" name="직사각형 328">
                <a:extLst>
                  <a:ext uri="{FF2B5EF4-FFF2-40B4-BE49-F238E27FC236}">
                    <a16:creationId xmlns:a16="http://schemas.microsoft.com/office/drawing/2014/main" id="{E19F9132-CFFB-415D-B573-381B715A2BC1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30" name="그룹 329">
              <a:extLst>
                <a:ext uri="{FF2B5EF4-FFF2-40B4-BE49-F238E27FC236}">
                  <a16:creationId xmlns:a16="http://schemas.microsoft.com/office/drawing/2014/main" id="{269AE221-D536-423C-A9A6-FC46D9408E10}"/>
                </a:ext>
              </a:extLst>
            </p:cNvPr>
            <p:cNvGrpSpPr/>
            <p:nvPr/>
          </p:nvGrpSpPr>
          <p:grpSpPr>
            <a:xfrm rot="176877">
              <a:off x="6634047" y="3330467"/>
              <a:ext cx="706813" cy="704192"/>
              <a:chOff x="670041" y="1634361"/>
              <a:chExt cx="706813" cy="704192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331" name="직사각형 330">
                <a:extLst>
                  <a:ext uri="{FF2B5EF4-FFF2-40B4-BE49-F238E27FC236}">
                    <a16:creationId xmlns:a16="http://schemas.microsoft.com/office/drawing/2014/main" id="{3BD4CF06-9412-42AD-B898-3EC33CDB19FB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32" name="직사각형 331">
                <a:extLst>
                  <a:ext uri="{FF2B5EF4-FFF2-40B4-BE49-F238E27FC236}">
                    <a16:creationId xmlns:a16="http://schemas.microsoft.com/office/drawing/2014/main" id="{9E1DE7E7-6F0A-407F-AA11-97116AA44DB5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33" name="직사각형 332">
                <a:extLst>
                  <a:ext uri="{FF2B5EF4-FFF2-40B4-BE49-F238E27FC236}">
                    <a16:creationId xmlns:a16="http://schemas.microsoft.com/office/drawing/2014/main" id="{21B4917F-5257-4518-8357-82DA9EA7A57F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34" name="직사각형 333">
                <a:extLst>
                  <a:ext uri="{FF2B5EF4-FFF2-40B4-BE49-F238E27FC236}">
                    <a16:creationId xmlns:a16="http://schemas.microsoft.com/office/drawing/2014/main" id="{2273DC66-5423-4FDE-9249-3FFACF030FCD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2D19BCE4-2F2E-457F-8154-6EF7743D67C8}"/>
              </a:ext>
            </a:extLst>
          </p:cNvPr>
          <p:cNvGrpSpPr/>
          <p:nvPr/>
        </p:nvGrpSpPr>
        <p:grpSpPr>
          <a:xfrm>
            <a:off x="6177724" y="3950222"/>
            <a:ext cx="657228" cy="208106"/>
            <a:chOff x="7716092" y="3653740"/>
            <a:chExt cx="823720" cy="260824"/>
          </a:xfrm>
        </p:grpSpPr>
        <p:sp>
          <p:nvSpPr>
            <p:cNvPr id="339" name="직사각형 338">
              <a:extLst>
                <a:ext uri="{FF2B5EF4-FFF2-40B4-BE49-F238E27FC236}">
                  <a16:creationId xmlns:a16="http://schemas.microsoft.com/office/drawing/2014/main" id="{C2063CD1-D94A-496E-A2A0-061A79E9F3A1}"/>
                </a:ext>
              </a:extLst>
            </p:cNvPr>
            <p:cNvSpPr/>
            <p:nvPr/>
          </p:nvSpPr>
          <p:spPr>
            <a:xfrm rot="176877">
              <a:off x="7716092" y="3653740"/>
              <a:ext cx="513748" cy="17898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  <a:scene3d>
              <a:camera prst="orthographicFront">
                <a:rot lat="19499998" lon="3299985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0" name="직사각형 339">
              <a:extLst>
                <a:ext uri="{FF2B5EF4-FFF2-40B4-BE49-F238E27FC236}">
                  <a16:creationId xmlns:a16="http://schemas.microsoft.com/office/drawing/2014/main" id="{18886E89-3617-43DC-AAB4-02A68C759602}"/>
                </a:ext>
              </a:extLst>
            </p:cNvPr>
            <p:cNvSpPr/>
            <p:nvPr/>
          </p:nvSpPr>
          <p:spPr>
            <a:xfrm rot="176877">
              <a:off x="7767754" y="3666358"/>
              <a:ext cx="513748" cy="17898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  <a:scene3d>
              <a:camera prst="orthographicFront">
                <a:rot lat="19499998" lon="3299985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4" name="직사각형 343">
              <a:extLst>
                <a:ext uri="{FF2B5EF4-FFF2-40B4-BE49-F238E27FC236}">
                  <a16:creationId xmlns:a16="http://schemas.microsoft.com/office/drawing/2014/main" id="{637EF112-A72F-419A-8ED1-EF261F9B0820}"/>
                </a:ext>
              </a:extLst>
            </p:cNvPr>
            <p:cNvSpPr/>
            <p:nvPr/>
          </p:nvSpPr>
          <p:spPr>
            <a:xfrm rot="176877">
              <a:off x="7819416" y="3680202"/>
              <a:ext cx="513748" cy="17898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  <a:scene3d>
              <a:camera prst="orthographicFront">
                <a:rot lat="19499998" lon="3299985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5" name="직사각형 344">
              <a:extLst>
                <a:ext uri="{FF2B5EF4-FFF2-40B4-BE49-F238E27FC236}">
                  <a16:creationId xmlns:a16="http://schemas.microsoft.com/office/drawing/2014/main" id="{08D14D1F-8F0C-47BE-AE8A-F8790A34C854}"/>
                </a:ext>
              </a:extLst>
            </p:cNvPr>
            <p:cNvSpPr/>
            <p:nvPr/>
          </p:nvSpPr>
          <p:spPr>
            <a:xfrm rot="176877">
              <a:off x="7871078" y="3694046"/>
              <a:ext cx="513748" cy="17898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  <a:scene3d>
              <a:camera prst="orthographicFront">
                <a:rot lat="19499998" lon="3299985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6" name="직사각형 345">
              <a:extLst>
                <a:ext uri="{FF2B5EF4-FFF2-40B4-BE49-F238E27FC236}">
                  <a16:creationId xmlns:a16="http://schemas.microsoft.com/office/drawing/2014/main" id="{40F034F6-00F4-4828-AE29-EA8523E56BB3}"/>
                </a:ext>
              </a:extLst>
            </p:cNvPr>
            <p:cNvSpPr/>
            <p:nvPr/>
          </p:nvSpPr>
          <p:spPr>
            <a:xfrm rot="176877">
              <a:off x="7922740" y="3707890"/>
              <a:ext cx="513748" cy="17898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  <a:scene3d>
              <a:camera prst="orthographicFront">
                <a:rot lat="19499998" lon="3299985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7" name="직사각형 346">
              <a:extLst>
                <a:ext uri="{FF2B5EF4-FFF2-40B4-BE49-F238E27FC236}">
                  <a16:creationId xmlns:a16="http://schemas.microsoft.com/office/drawing/2014/main" id="{55A095DA-F9C6-4BF4-A827-BFCB6874AD52}"/>
                </a:ext>
              </a:extLst>
            </p:cNvPr>
            <p:cNvSpPr/>
            <p:nvPr/>
          </p:nvSpPr>
          <p:spPr>
            <a:xfrm rot="176877">
              <a:off x="7974402" y="3721734"/>
              <a:ext cx="513748" cy="17898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  <a:scene3d>
              <a:camera prst="orthographicFront">
                <a:rot lat="19499998" lon="3299985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8" name="직사각형 347">
              <a:extLst>
                <a:ext uri="{FF2B5EF4-FFF2-40B4-BE49-F238E27FC236}">
                  <a16:creationId xmlns:a16="http://schemas.microsoft.com/office/drawing/2014/main" id="{C2BC9873-C530-4056-B894-83ED1A476341}"/>
                </a:ext>
              </a:extLst>
            </p:cNvPr>
            <p:cNvSpPr/>
            <p:nvPr/>
          </p:nvSpPr>
          <p:spPr>
            <a:xfrm rot="176877">
              <a:off x="8026064" y="3735578"/>
              <a:ext cx="513748" cy="17898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  <a:scene3d>
              <a:camera prst="orthographicFront">
                <a:rot lat="19499998" lon="3299985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349" name="직선 연결선 348">
            <a:extLst>
              <a:ext uri="{FF2B5EF4-FFF2-40B4-BE49-F238E27FC236}">
                <a16:creationId xmlns:a16="http://schemas.microsoft.com/office/drawing/2014/main" id="{2C0D5CCB-1E62-4AA4-980C-FE93258E99AF}"/>
              </a:ext>
            </a:extLst>
          </p:cNvPr>
          <p:cNvCxnSpPr>
            <a:cxnSpLocks/>
          </p:cNvCxnSpPr>
          <p:nvPr/>
        </p:nvCxnSpPr>
        <p:spPr>
          <a:xfrm>
            <a:off x="5744026" y="3632495"/>
            <a:ext cx="1003818" cy="310459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0" name="직선 연결선 349">
            <a:extLst>
              <a:ext uri="{FF2B5EF4-FFF2-40B4-BE49-F238E27FC236}">
                <a16:creationId xmlns:a16="http://schemas.microsoft.com/office/drawing/2014/main" id="{42831C18-10E1-4B18-BD8F-89DAEE539F30}"/>
              </a:ext>
            </a:extLst>
          </p:cNvPr>
          <p:cNvCxnSpPr>
            <a:cxnSpLocks/>
          </p:cNvCxnSpPr>
          <p:nvPr/>
        </p:nvCxnSpPr>
        <p:spPr>
          <a:xfrm flipV="1">
            <a:off x="5402521" y="4227541"/>
            <a:ext cx="1112479" cy="98312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1" name="직선 연결선 350">
            <a:extLst>
              <a:ext uri="{FF2B5EF4-FFF2-40B4-BE49-F238E27FC236}">
                <a16:creationId xmlns:a16="http://schemas.microsoft.com/office/drawing/2014/main" id="{C4A1F662-6EDA-4672-92BD-0712E3963501}"/>
              </a:ext>
            </a:extLst>
          </p:cNvPr>
          <p:cNvCxnSpPr>
            <a:cxnSpLocks/>
          </p:cNvCxnSpPr>
          <p:nvPr/>
        </p:nvCxnSpPr>
        <p:spPr>
          <a:xfrm>
            <a:off x="5454265" y="3870513"/>
            <a:ext cx="1040038" cy="243193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3" name="TextBox 352">
            <a:extLst>
              <a:ext uri="{FF2B5EF4-FFF2-40B4-BE49-F238E27FC236}">
                <a16:creationId xmlns:a16="http://schemas.microsoft.com/office/drawing/2014/main" id="{558E2F01-4370-4723-8111-DF9EADA53060}"/>
              </a:ext>
            </a:extLst>
          </p:cNvPr>
          <p:cNvSpPr txBox="1"/>
          <p:nvPr/>
        </p:nvSpPr>
        <p:spPr>
          <a:xfrm>
            <a:off x="6579915" y="3478005"/>
            <a:ext cx="6463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1x1x5</a:t>
            </a:r>
          </a:p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특성 맵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4" name="TextBox 353">
            <a:extLst>
              <a:ext uri="{FF2B5EF4-FFF2-40B4-BE49-F238E27FC236}">
                <a16:creationId xmlns:a16="http://schemas.microsoft.com/office/drawing/2014/main" id="{47BDE533-6322-47A3-824B-ADD801D509CB}"/>
              </a:ext>
            </a:extLst>
          </p:cNvPr>
          <p:cNvSpPr txBox="1"/>
          <p:nvPr/>
        </p:nvSpPr>
        <p:spPr>
          <a:xfrm>
            <a:off x="5867019" y="3248839"/>
            <a:ext cx="4603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2x2</a:t>
            </a:r>
          </a:p>
          <a:p>
            <a:pPr lvl="0">
              <a:defRPr/>
            </a:pPr>
            <a:r>
              <a:rPr lang="ko-KR" altLang="en-US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풀링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5" name="오른쪽 중괄호 354">
            <a:extLst>
              <a:ext uri="{FF2B5EF4-FFF2-40B4-BE49-F238E27FC236}">
                <a16:creationId xmlns:a16="http://schemas.microsoft.com/office/drawing/2014/main" id="{F6F18D3D-C55D-4AFB-ABDA-B600989B402C}"/>
              </a:ext>
            </a:extLst>
          </p:cNvPr>
          <p:cNvSpPr/>
          <p:nvPr/>
        </p:nvSpPr>
        <p:spPr>
          <a:xfrm rot="5400000" flipH="1">
            <a:off x="2479061" y="1075966"/>
            <a:ext cx="121759" cy="2813567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356" name="오른쪽 중괄호 355">
            <a:extLst>
              <a:ext uri="{FF2B5EF4-FFF2-40B4-BE49-F238E27FC236}">
                <a16:creationId xmlns:a16="http://schemas.microsoft.com/office/drawing/2014/main" id="{0B6B7081-DBDD-4A36-9EC6-F9F3B2BA660E}"/>
              </a:ext>
            </a:extLst>
          </p:cNvPr>
          <p:cNvSpPr/>
          <p:nvPr/>
        </p:nvSpPr>
        <p:spPr>
          <a:xfrm rot="5400000" flipH="1">
            <a:off x="5855385" y="1725542"/>
            <a:ext cx="121760" cy="1514415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357" name="TextBox 356">
            <a:extLst>
              <a:ext uri="{FF2B5EF4-FFF2-40B4-BE49-F238E27FC236}">
                <a16:creationId xmlns:a16="http://schemas.microsoft.com/office/drawing/2014/main" id="{3E02C09D-9F11-44BE-9A25-50D0BC214F85}"/>
              </a:ext>
            </a:extLst>
          </p:cNvPr>
          <p:cNvSpPr txBox="1"/>
          <p:nvPr/>
        </p:nvSpPr>
        <p:spPr>
          <a:xfrm>
            <a:off x="2227789" y="2116915"/>
            <a:ext cx="7393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합성곱층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8" name="TextBox 357">
            <a:extLst>
              <a:ext uri="{FF2B5EF4-FFF2-40B4-BE49-F238E27FC236}">
                <a16:creationId xmlns:a16="http://schemas.microsoft.com/office/drawing/2014/main" id="{87C8BEB2-18E9-4089-9D46-4B2BFBBA4FC1}"/>
              </a:ext>
            </a:extLst>
          </p:cNvPr>
          <p:cNvSpPr txBox="1"/>
          <p:nvPr/>
        </p:nvSpPr>
        <p:spPr>
          <a:xfrm>
            <a:off x="5583145" y="2074196"/>
            <a:ext cx="5998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풀링층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35" name="오른쪽 중괄호 334">
            <a:extLst>
              <a:ext uri="{FF2B5EF4-FFF2-40B4-BE49-F238E27FC236}">
                <a16:creationId xmlns:a16="http://schemas.microsoft.com/office/drawing/2014/main" id="{1CD7619F-4183-4283-BF98-91539BBDDF90}"/>
              </a:ext>
            </a:extLst>
          </p:cNvPr>
          <p:cNvSpPr/>
          <p:nvPr/>
        </p:nvSpPr>
        <p:spPr>
          <a:xfrm rot="5400000" flipH="1">
            <a:off x="8561971" y="1816077"/>
            <a:ext cx="129291" cy="1325814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336" name="TextBox 335">
            <a:extLst>
              <a:ext uri="{FF2B5EF4-FFF2-40B4-BE49-F238E27FC236}">
                <a16:creationId xmlns:a16="http://schemas.microsoft.com/office/drawing/2014/main" id="{F91FC499-0A3A-45D1-A2AF-43368FEFB454}"/>
              </a:ext>
            </a:extLst>
          </p:cNvPr>
          <p:cNvSpPr txBox="1"/>
          <p:nvPr/>
        </p:nvSpPr>
        <p:spPr>
          <a:xfrm>
            <a:off x="8070491" y="2074195"/>
            <a:ext cx="9236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완전 </a:t>
            </a:r>
            <a:r>
              <a:rPr lang="ko-KR" altLang="en-US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연결층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37" name="직선 화살표 연결선 336">
            <a:extLst>
              <a:ext uri="{FF2B5EF4-FFF2-40B4-BE49-F238E27FC236}">
                <a16:creationId xmlns:a16="http://schemas.microsoft.com/office/drawing/2014/main" id="{64054F94-7F5C-4152-B3CD-41B542EA7A65}"/>
              </a:ext>
            </a:extLst>
          </p:cNvPr>
          <p:cNvCxnSpPr>
            <a:cxnSpLocks/>
          </p:cNvCxnSpPr>
          <p:nvPr/>
        </p:nvCxnSpPr>
        <p:spPr>
          <a:xfrm>
            <a:off x="7324259" y="3659073"/>
            <a:ext cx="289762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8" name="TextBox 337">
            <a:extLst>
              <a:ext uri="{FF2B5EF4-FFF2-40B4-BE49-F238E27FC236}">
                <a16:creationId xmlns:a16="http://schemas.microsoft.com/office/drawing/2014/main" id="{E2189C27-1D2C-4EF0-B084-88E686837452}"/>
              </a:ext>
            </a:extLst>
          </p:cNvPr>
          <p:cNvSpPr txBox="1"/>
          <p:nvPr/>
        </p:nvSpPr>
        <p:spPr>
          <a:xfrm>
            <a:off x="7250446" y="3837918"/>
            <a:ext cx="4651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펼침</a:t>
            </a:r>
            <a:endParaRPr lang="en-US" altLang="ko-KR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41" name="타원 340">
            <a:extLst>
              <a:ext uri="{FF2B5EF4-FFF2-40B4-BE49-F238E27FC236}">
                <a16:creationId xmlns:a16="http://schemas.microsoft.com/office/drawing/2014/main" id="{213E859D-9E63-4AC7-9EF7-C68F8CCCD2BD}"/>
              </a:ext>
            </a:extLst>
          </p:cNvPr>
          <p:cNvSpPr/>
          <p:nvPr/>
        </p:nvSpPr>
        <p:spPr>
          <a:xfrm>
            <a:off x="8048501" y="3025689"/>
            <a:ext cx="187904" cy="187904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2" name="타원 341">
            <a:extLst>
              <a:ext uri="{FF2B5EF4-FFF2-40B4-BE49-F238E27FC236}">
                <a16:creationId xmlns:a16="http://schemas.microsoft.com/office/drawing/2014/main" id="{1724F6D4-A6E5-4F16-9DBE-2506FC7E092C}"/>
              </a:ext>
            </a:extLst>
          </p:cNvPr>
          <p:cNvSpPr/>
          <p:nvPr/>
        </p:nvSpPr>
        <p:spPr>
          <a:xfrm>
            <a:off x="8048501" y="3599357"/>
            <a:ext cx="187904" cy="187904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0" name="타원 359">
            <a:extLst>
              <a:ext uri="{FF2B5EF4-FFF2-40B4-BE49-F238E27FC236}">
                <a16:creationId xmlns:a16="http://schemas.microsoft.com/office/drawing/2014/main" id="{2EA73105-AE08-43EC-B9A0-22E3011C09CF}"/>
              </a:ext>
            </a:extLst>
          </p:cNvPr>
          <p:cNvSpPr/>
          <p:nvPr/>
        </p:nvSpPr>
        <p:spPr>
          <a:xfrm>
            <a:off x="8810250" y="3608172"/>
            <a:ext cx="187904" cy="187904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1" name="타원 360">
            <a:extLst>
              <a:ext uri="{FF2B5EF4-FFF2-40B4-BE49-F238E27FC236}">
                <a16:creationId xmlns:a16="http://schemas.microsoft.com/office/drawing/2014/main" id="{6A93CCBA-0A11-4547-9780-C7F2EFB52C8C}"/>
              </a:ext>
            </a:extLst>
          </p:cNvPr>
          <p:cNvSpPr/>
          <p:nvPr/>
        </p:nvSpPr>
        <p:spPr>
          <a:xfrm>
            <a:off x="9003596" y="3656978"/>
            <a:ext cx="90291" cy="90291"/>
          </a:xfrm>
          <a:prstGeom prst="ellipse">
            <a:avLst/>
          </a:prstGeom>
          <a:solidFill>
            <a:srgbClr val="E2E2F6"/>
          </a:solidFill>
          <a:ln w="127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62" name="직선 화살표 연결선 361">
            <a:extLst>
              <a:ext uri="{FF2B5EF4-FFF2-40B4-BE49-F238E27FC236}">
                <a16:creationId xmlns:a16="http://schemas.microsoft.com/office/drawing/2014/main" id="{5E81DF05-C91F-414C-BFB7-88A27176E853}"/>
              </a:ext>
            </a:extLst>
          </p:cNvPr>
          <p:cNvCxnSpPr>
            <a:cxnSpLocks/>
            <a:stCxn id="341" idx="6"/>
            <a:endCxn id="360" idx="2"/>
          </p:cNvCxnSpPr>
          <p:nvPr/>
        </p:nvCxnSpPr>
        <p:spPr>
          <a:xfrm>
            <a:off x="8236405" y="3119641"/>
            <a:ext cx="573845" cy="582483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3" name="직선 화살표 연결선 362">
            <a:extLst>
              <a:ext uri="{FF2B5EF4-FFF2-40B4-BE49-F238E27FC236}">
                <a16:creationId xmlns:a16="http://schemas.microsoft.com/office/drawing/2014/main" id="{D6523D53-C6BB-418A-AC94-CDA5972624FE}"/>
              </a:ext>
            </a:extLst>
          </p:cNvPr>
          <p:cNvCxnSpPr>
            <a:cxnSpLocks/>
            <a:stCxn id="386" idx="6"/>
            <a:endCxn id="360" idx="2"/>
          </p:cNvCxnSpPr>
          <p:nvPr/>
        </p:nvCxnSpPr>
        <p:spPr>
          <a:xfrm>
            <a:off x="8236405" y="3406475"/>
            <a:ext cx="573845" cy="295649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5" name="TextBox 364">
            <a:extLst>
              <a:ext uri="{FF2B5EF4-FFF2-40B4-BE49-F238E27FC236}">
                <a16:creationId xmlns:a16="http://schemas.microsoft.com/office/drawing/2014/main" id="{3247E110-6BE1-4176-A43D-6DE16FBBA7BA}"/>
              </a:ext>
            </a:extLst>
          </p:cNvPr>
          <p:cNvSpPr txBox="1"/>
          <p:nvPr/>
        </p:nvSpPr>
        <p:spPr>
          <a:xfrm>
            <a:off x="8623151" y="2956914"/>
            <a:ext cx="8479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출력층</a:t>
            </a:r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66" name="TextBox 365">
            <a:extLst>
              <a:ext uri="{FF2B5EF4-FFF2-40B4-BE49-F238E27FC236}">
                <a16:creationId xmlns:a16="http://schemas.microsoft.com/office/drawing/2014/main" id="{73584605-F8B5-452E-857C-94AFA683B0CE}"/>
              </a:ext>
            </a:extLst>
          </p:cNvPr>
          <p:cNvSpPr txBox="1"/>
          <p:nvPr/>
        </p:nvSpPr>
        <p:spPr>
          <a:xfrm>
            <a:off x="8533661" y="4400481"/>
            <a:ext cx="11878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소프트맥스</a:t>
            </a:r>
            <a:r>
              <a:rPr lang="ko-KR" altLang="en-US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함수</a:t>
            </a:r>
          </a:p>
        </p:txBody>
      </p:sp>
      <p:sp>
        <p:nvSpPr>
          <p:cNvPr id="367" name="타원 366">
            <a:extLst>
              <a:ext uri="{FF2B5EF4-FFF2-40B4-BE49-F238E27FC236}">
                <a16:creationId xmlns:a16="http://schemas.microsoft.com/office/drawing/2014/main" id="{1B5E0374-BAB8-4CEC-A5FF-3FD0EF560EBA}"/>
              </a:ext>
            </a:extLst>
          </p:cNvPr>
          <p:cNvSpPr/>
          <p:nvPr/>
        </p:nvSpPr>
        <p:spPr>
          <a:xfrm>
            <a:off x="8048501" y="4173026"/>
            <a:ext cx="187904" cy="187904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69" name="직선 화살표 연결선 368">
            <a:extLst>
              <a:ext uri="{FF2B5EF4-FFF2-40B4-BE49-F238E27FC236}">
                <a16:creationId xmlns:a16="http://schemas.microsoft.com/office/drawing/2014/main" id="{9B091835-1EE0-4CBC-A175-FA782D6C2140}"/>
              </a:ext>
            </a:extLst>
          </p:cNvPr>
          <p:cNvCxnSpPr>
            <a:cxnSpLocks/>
            <a:stCxn id="367" idx="6"/>
            <a:endCxn id="360" idx="2"/>
          </p:cNvCxnSpPr>
          <p:nvPr/>
        </p:nvCxnSpPr>
        <p:spPr>
          <a:xfrm flipV="1">
            <a:off x="8236405" y="3702124"/>
            <a:ext cx="573845" cy="564854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1" name="연결선: 구부러짐 370">
            <a:extLst>
              <a:ext uri="{FF2B5EF4-FFF2-40B4-BE49-F238E27FC236}">
                <a16:creationId xmlns:a16="http://schemas.microsoft.com/office/drawing/2014/main" id="{AF792D7F-30A3-45A3-87E7-B06FF04415B5}"/>
              </a:ext>
            </a:extLst>
          </p:cNvPr>
          <p:cNvCxnSpPr>
            <a:cxnSpLocks/>
            <a:stCxn id="366" idx="0"/>
            <a:endCxn id="377" idx="5"/>
          </p:cNvCxnSpPr>
          <p:nvPr/>
        </p:nvCxnSpPr>
        <p:spPr>
          <a:xfrm rot="16200000" flipV="1">
            <a:off x="8952738" y="4225645"/>
            <a:ext cx="301148" cy="48524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3" name="타원 372">
            <a:extLst>
              <a:ext uri="{FF2B5EF4-FFF2-40B4-BE49-F238E27FC236}">
                <a16:creationId xmlns:a16="http://schemas.microsoft.com/office/drawing/2014/main" id="{42265202-56F6-4A9C-A75B-4F30475A83CB}"/>
              </a:ext>
            </a:extLst>
          </p:cNvPr>
          <p:cNvSpPr/>
          <p:nvPr/>
        </p:nvSpPr>
        <p:spPr>
          <a:xfrm>
            <a:off x="8810250" y="3244944"/>
            <a:ext cx="187904" cy="187904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4" name="타원 373">
            <a:extLst>
              <a:ext uri="{FF2B5EF4-FFF2-40B4-BE49-F238E27FC236}">
                <a16:creationId xmlns:a16="http://schemas.microsoft.com/office/drawing/2014/main" id="{DEF3B0E5-47B8-4C3F-A757-306B0754BF38}"/>
              </a:ext>
            </a:extLst>
          </p:cNvPr>
          <p:cNvSpPr/>
          <p:nvPr/>
        </p:nvSpPr>
        <p:spPr>
          <a:xfrm>
            <a:off x="8810250" y="3972377"/>
            <a:ext cx="187904" cy="187904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75" name="직선 화살표 연결선 374">
            <a:extLst>
              <a:ext uri="{FF2B5EF4-FFF2-40B4-BE49-F238E27FC236}">
                <a16:creationId xmlns:a16="http://schemas.microsoft.com/office/drawing/2014/main" id="{74D1A14F-7D4D-443D-A652-F6307CDE4328}"/>
              </a:ext>
            </a:extLst>
          </p:cNvPr>
          <p:cNvCxnSpPr>
            <a:cxnSpLocks/>
            <a:stCxn id="341" idx="6"/>
            <a:endCxn id="374" idx="2"/>
          </p:cNvCxnSpPr>
          <p:nvPr/>
        </p:nvCxnSpPr>
        <p:spPr>
          <a:xfrm>
            <a:off x="8236405" y="3119641"/>
            <a:ext cx="573845" cy="946688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6" name="타원 375">
            <a:extLst>
              <a:ext uri="{FF2B5EF4-FFF2-40B4-BE49-F238E27FC236}">
                <a16:creationId xmlns:a16="http://schemas.microsoft.com/office/drawing/2014/main" id="{448B6EC3-8CEE-4168-B022-59DCC3531909}"/>
              </a:ext>
            </a:extLst>
          </p:cNvPr>
          <p:cNvSpPr/>
          <p:nvPr/>
        </p:nvSpPr>
        <p:spPr>
          <a:xfrm>
            <a:off x="9001982" y="3292767"/>
            <a:ext cx="90291" cy="90291"/>
          </a:xfrm>
          <a:prstGeom prst="ellipse">
            <a:avLst/>
          </a:prstGeom>
          <a:solidFill>
            <a:srgbClr val="E2E2F6"/>
          </a:solidFill>
          <a:ln w="127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7" name="타원 376">
            <a:extLst>
              <a:ext uri="{FF2B5EF4-FFF2-40B4-BE49-F238E27FC236}">
                <a16:creationId xmlns:a16="http://schemas.microsoft.com/office/drawing/2014/main" id="{2EA630A2-8600-48E1-B304-972EC663ABF8}"/>
              </a:ext>
            </a:extLst>
          </p:cNvPr>
          <p:cNvSpPr/>
          <p:nvPr/>
        </p:nvSpPr>
        <p:spPr>
          <a:xfrm>
            <a:off x="9001982" y="4022265"/>
            <a:ext cx="90291" cy="90291"/>
          </a:xfrm>
          <a:prstGeom prst="ellipse">
            <a:avLst/>
          </a:prstGeom>
          <a:solidFill>
            <a:srgbClr val="E2E2F6"/>
          </a:solidFill>
          <a:ln w="127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78" name="직선 화살표 연결선 377">
            <a:extLst>
              <a:ext uri="{FF2B5EF4-FFF2-40B4-BE49-F238E27FC236}">
                <a16:creationId xmlns:a16="http://schemas.microsoft.com/office/drawing/2014/main" id="{2A9DE5C6-DD04-41CE-989C-CFFEDB82174C}"/>
              </a:ext>
            </a:extLst>
          </p:cNvPr>
          <p:cNvCxnSpPr>
            <a:cxnSpLocks/>
            <a:stCxn id="341" idx="6"/>
            <a:endCxn id="373" idx="2"/>
          </p:cNvCxnSpPr>
          <p:nvPr/>
        </p:nvCxnSpPr>
        <p:spPr>
          <a:xfrm>
            <a:off x="8236405" y="3119641"/>
            <a:ext cx="573845" cy="219255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9" name="직선 화살표 연결선 378">
            <a:extLst>
              <a:ext uri="{FF2B5EF4-FFF2-40B4-BE49-F238E27FC236}">
                <a16:creationId xmlns:a16="http://schemas.microsoft.com/office/drawing/2014/main" id="{FDEA6C84-3141-4BA3-9AE6-8C670C97C391}"/>
              </a:ext>
            </a:extLst>
          </p:cNvPr>
          <p:cNvCxnSpPr>
            <a:cxnSpLocks/>
            <a:stCxn id="386" idx="6"/>
            <a:endCxn id="373" idx="2"/>
          </p:cNvCxnSpPr>
          <p:nvPr/>
        </p:nvCxnSpPr>
        <p:spPr>
          <a:xfrm flipV="1">
            <a:off x="8236405" y="3338896"/>
            <a:ext cx="573845" cy="67579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0" name="직선 화살표 연결선 379">
            <a:extLst>
              <a:ext uri="{FF2B5EF4-FFF2-40B4-BE49-F238E27FC236}">
                <a16:creationId xmlns:a16="http://schemas.microsoft.com/office/drawing/2014/main" id="{9986C86C-9147-4BAE-BB73-7F927413CE5B}"/>
              </a:ext>
            </a:extLst>
          </p:cNvPr>
          <p:cNvCxnSpPr>
            <a:cxnSpLocks/>
            <a:stCxn id="367" idx="6"/>
            <a:endCxn id="373" idx="2"/>
          </p:cNvCxnSpPr>
          <p:nvPr/>
        </p:nvCxnSpPr>
        <p:spPr>
          <a:xfrm flipV="1">
            <a:off x="8236405" y="3338896"/>
            <a:ext cx="573845" cy="928082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1" name="직선 화살표 연결선 380">
            <a:extLst>
              <a:ext uri="{FF2B5EF4-FFF2-40B4-BE49-F238E27FC236}">
                <a16:creationId xmlns:a16="http://schemas.microsoft.com/office/drawing/2014/main" id="{50E3EAA3-10C2-43EE-B945-E23373BC87B9}"/>
              </a:ext>
            </a:extLst>
          </p:cNvPr>
          <p:cNvCxnSpPr>
            <a:cxnSpLocks/>
            <a:stCxn id="386" idx="6"/>
            <a:endCxn id="374" idx="2"/>
          </p:cNvCxnSpPr>
          <p:nvPr/>
        </p:nvCxnSpPr>
        <p:spPr>
          <a:xfrm>
            <a:off x="8236405" y="3406475"/>
            <a:ext cx="573845" cy="659854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2" name="직선 화살표 연결선 381">
            <a:extLst>
              <a:ext uri="{FF2B5EF4-FFF2-40B4-BE49-F238E27FC236}">
                <a16:creationId xmlns:a16="http://schemas.microsoft.com/office/drawing/2014/main" id="{B27DBC40-DE2F-4C7D-8F0D-D06CDB67861A}"/>
              </a:ext>
            </a:extLst>
          </p:cNvPr>
          <p:cNvCxnSpPr>
            <a:cxnSpLocks/>
            <a:stCxn id="367" idx="6"/>
            <a:endCxn id="374" idx="2"/>
          </p:cNvCxnSpPr>
          <p:nvPr/>
        </p:nvCxnSpPr>
        <p:spPr>
          <a:xfrm flipV="1">
            <a:off x="8236405" y="4066329"/>
            <a:ext cx="573845" cy="200649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3" name="직선 화살표 연결선 382">
            <a:extLst>
              <a:ext uri="{FF2B5EF4-FFF2-40B4-BE49-F238E27FC236}">
                <a16:creationId xmlns:a16="http://schemas.microsoft.com/office/drawing/2014/main" id="{B0F9905E-617D-4BB4-B260-4A784728FCBA}"/>
              </a:ext>
            </a:extLst>
          </p:cNvPr>
          <p:cNvCxnSpPr>
            <a:cxnSpLocks/>
          </p:cNvCxnSpPr>
          <p:nvPr/>
        </p:nvCxnSpPr>
        <p:spPr>
          <a:xfrm>
            <a:off x="9412188" y="3656978"/>
            <a:ext cx="289762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4" name="TextBox 383">
            <a:extLst>
              <a:ext uri="{FF2B5EF4-FFF2-40B4-BE49-F238E27FC236}">
                <a16:creationId xmlns:a16="http://schemas.microsoft.com/office/drawing/2014/main" id="{E184F6F0-CAA5-415C-B90B-2F022ABF4A4A}"/>
              </a:ext>
            </a:extLst>
          </p:cNvPr>
          <p:cNvSpPr txBox="1"/>
          <p:nvPr/>
        </p:nvSpPr>
        <p:spPr>
          <a:xfrm>
            <a:off x="9338375" y="3835823"/>
            <a:ext cx="4651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</a:t>
            </a:r>
            <a:endParaRPr lang="en-US" altLang="ko-KR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85" name="타원 384">
            <a:extLst>
              <a:ext uri="{FF2B5EF4-FFF2-40B4-BE49-F238E27FC236}">
                <a16:creationId xmlns:a16="http://schemas.microsoft.com/office/drawing/2014/main" id="{503B69F5-07BE-4C76-8B14-F632BA60B65B}"/>
              </a:ext>
            </a:extLst>
          </p:cNvPr>
          <p:cNvSpPr/>
          <p:nvPr/>
        </p:nvSpPr>
        <p:spPr>
          <a:xfrm>
            <a:off x="8048501" y="3886191"/>
            <a:ext cx="187904" cy="187904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6" name="타원 385">
            <a:extLst>
              <a:ext uri="{FF2B5EF4-FFF2-40B4-BE49-F238E27FC236}">
                <a16:creationId xmlns:a16="http://schemas.microsoft.com/office/drawing/2014/main" id="{B1C7DD97-799F-4D11-920E-E8FD603475BF}"/>
              </a:ext>
            </a:extLst>
          </p:cNvPr>
          <p:cNvSpPr/>
          <p:nvPr/>
        </p:nvSpPr>
        <p:spPr>
          <a:xfrm>
            <a:off x="8048501" y="3312523"/>
            <a:ext cx="187904" cy="187904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87" name="직선 화살표 연결선 386">
            <a:extLst>
              <a:ext uri="{FF2B5EF4-FFF2-40B4-BE49-F238E27FC236}">
                <a16:creationId xmlns:a16="http://schemas.microsoft.com/office/drawing/2014/main" id="{6B5B0605-BC6E-442E-A885-B63542E1A249}"/>
              </a:ext>
            </a:extLst>
          </p:cNvPr>
          <p:cNvCxnSpPr>
            <a:cxnSpLocks/>
            <a:stCxn id="342" idx="6"/>
            <a:endCxn id="373" idx="2"/>
          </p:cNvCxnSpPr>
          <p:nvPr/>
        </p:nvCxnSpPr>
        <p:spPr>
          <a:xfrm flipV="1">
            <a:off x="8236405" y="3338896"/>
            <a:ext cx="573845" cy="354413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8" name="직선 화살표 연결선 387">
            <a:extLst>
              <a:ext uri="{FF2B5EF4-FFF2-40B4-BE49-F238E27FC236}">
                <a16:creationId xmlns:a16="http://schemas.microsoft.com/office/drawing/2014/main" id="{024FE864-AB9F-435D-AEAD-EDE646B17EDB}"/>
              </a:ext>
            </a:extLst>
          </p:cNvPr>
          <p:cNvCxnSpPr>
            <a:cxnSpLocks/>
            <a:stCxn id="342" idx="6"/>
            <a:endCxn id="360" idx="2"/>
          </p:cNvCxnSpPr>
          <p:nvPr/>
        </p:nvCxnSpPr>
        <p:spPr>
          <a:xfrm>
            <a:off x="8236405" y="3693309"/>
            <a:ext cx="573845" cy="8815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9" name="직선 화살표 연결선 388">
            <a:extLst>
              <a:ext uri="{FF2B5EF4-FFF2-40B4-BE49-F238E27FC236}">
                <a16:creationId xmlns:a16="http://schemas.microsoft.com/office/drawing/2014/main" id="{4974AEF6-21C1-4F10-9BF6-41155C10629E}"/>
              </a:ext>
            </a:extLst>
          </p:cNvPr>
          <p:cNvCxnSpPr>
            <a:cxnSpLocks/>
            <a:stCxn id="342" idx="6"/>
            <a:endCxn id="374" idx="2"/>
          </p:cNvCxnSpPr>
          <p:nvPr/>
        </p:nvCxnSpPr>
        <p:spPr>
          <a:xfrm>
            <a:off x="8236405" y="3693309"/>
            <a:ext cx="573845" cy="373020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0" name="직선 화살표 연결선 389">
            <a:extLst>
              <a:ext uri="{FF2B5EF4-FFF2-40B4-BE49-F238E27FC236}">
                <a16:creationId xmlns:a16="http://schemas.microsoft.com/office/drawing/2014/main" id="{F0324B9B-1B50-4461-B35E-62A999950B76}"/>
              </a:ext>
            </a:extLst>
          </p:cNvPr>
          <p:cNvCxnSpPr>
            <a:cxnSpLocks/>
            <a:stCxn id="385" idx="6"/>
            <a:endCxn id="373" idx="2"/>
          </p:cNvCxnSpPr>
          <p:nvPr/>
        </p:nvCxnSpPr>
        <p:spPr>
          <a:xfrm flipV="1">
            <a:off x="8236405" y="3338896"/>
            <a:ext cx="573845" cy="641247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1" name="직선 화살표 연결선 390">
            <a:extLst>
              <a:ext uri="{FF2B5EF4-FFF2-40B4-BE49-F238E27FC236}">
                <a16:creationId xmlns:a16="http://schemas.microsoft.com/office/drawing/2014/main" id="{E1AAB84C-BC34-4D49-B87C-B11865B37886}"/>
              </a:ext>
            </a:extLst>
          </p:cNvPr>
          <p:cNvCxnSpPr>
            <a:cxnSpLocks/>
            <a:stCxn id="385" idx="6"/>
            <a:endCxn id="360" idx="2"/>
          </p:cNvCxnSpPr>
          <p:nvPr/>
        </p:nvCxnSpPr>
        <p:spPr>
          <a:xfrm flipV="1">
            <a:off x="8236405" y="3702124"/>
            <a:ext cx="573845" cy="278019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2" name="직선 화살표 연결선 391">
            <a:extLst>
              <a:ext uri="{FF2B5EF4-FFF2-40B4-BE49-F238E27FC236}">
                <a16:creationId xmlns:a16="http://schemas.microsoft.com/office/drawing/2014/main" id="{ADD66627-B111-455E-BF90-3D7DE06CC75E}"/>
              </a:ext>
            </a:extLst>
          </p:cNvPr>
          <p:cNvCxnSpPr>
            <a:cxnSpLocks/>
            <a:stCxn id="385" idx="6"/>
            <a:endCxn id="374" idx="2"/>
          </p:cNvCxnSpPr>
          <p:nvPr/>
        </p:nvCxnSpPr>
        <p:spPr>
          <a:xfrm>
            <a:off x="8236405" y="3980143"/>
            <a:ext cx="573845" cy="86186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8618545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1336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5.1 </a:t>
            </a:r>
            <a:r>
              <a:rPr kumimoji="0" lang="ko-KR" altLang="en-US" sz="1800" i="0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합성곱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 연산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5.2 </a:t>
            </a:r>
            <a:r>
              <a:rPr kumimoji="0" lang="ko-KR" altLang="en-US" sz="1800" b="1" i="0" u="sng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합성곱</a:t>
            </a:r>
            <a:r>
              <a:rPr kumimoji="0" lang="ko-KR" altLang="en-US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 신경망 구현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5.3 </a:t>
            </a:r>
            <a:r>
              <a:rPr kumimoji="0" lang="ko-KR" altLang="en-US" sz="18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케라스로</a:t>
            </a: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 </a:t>
            </a:r>
            <a:r>
              <a:rPr kumimoji="0" lang="ko-KR" altLang="en-US" sz="18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합성곱</a:t>
            </a: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 신경망 구현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5. </a:t>
            </a:r>
            <a:r>
              <a:rPr kumimoji="0" lang="ko-KR" altLang="en-US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합성곱 신경망 이해</a:t>
            </a:r>
          </a:p>
        </p:txBody>
      </p:sp>
    </p:spTree>
    <p:extLst>
      <p:ext uri="{BB962C8B-B14F-4D97-AF65-F5344CB8AC3E}">
        <p14:creationId xmlns:p14="http://schemas.microsoft.com/office/powerpoint/2010/main" val="41865004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데이터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왜 딥러닝일까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?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왜 지금일까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EA3E47-0300-49C2-AD65-D562A890AD02}"/>
              </a:ext>
            </a:extLst>
          </p:cNvPr>
          <p:cNvSpPr txBox="1"/>
          <p:nvPr/>
        </p:nvSpPr>
        <p:spPr>
          <a:xfrm>
            <a:off x="849327" y="1320865"/>
            <a:ext cx="835905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‘데이터의 </a:t>
            </a:r>
            <a:r>
              <a:rPr lang="ko-KR" altLang="en-US" sz="20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바다’라는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용어가 있듯이 현재는 데이터가 매우 많다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저장 장치의 발전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데이터 셋을 수집하고 배포할 수 있는 인터넷의 성장은 머신 러닝에 필요한 데이터들을 마련할 수 있는 환경을 만들어주었다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0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플리커에서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사용자가 붙인 이미지 태그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유튜브의 비디오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위키피디아는 자연어 처리 분야에 필요한 핵심 데이터셋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1400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만개 이미지를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1000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범주로 구분해 놓은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ImageNet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데이터셋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9555025"/>
      </p:ext>
    </p:extLst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직사각형 407">
            <a:extLst>
              <a:ext uri="{FF2B5EF4-FFF2-40B4-BE49-F238E27FC236}">
                <a16:creationId xmlns:a16="http://schemas.microsoft.com/office/drawing/2014/main" id="{89C146EA-E6E0-43E5-A977-46D719BE5C66}"/>
              </a:ext>
            </a:extLst>
          </p:cNvPr>
          <p:cNvSpPr/>
          <p:nvPr/>
        </p:nvSpPr>
        <p:spPr>
          <a:xfrm rot="176877">
            <a:off x="3132829" y="3560453"/>
            <a:ext cx="257097" cy="249718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  <a:prstDash val="sysDash"/>
          </a:ln>
          <a:scene3d>
            <a:camera prst="orthographicFront">
              <a:rot lat="19499998" lon="3299985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텐서플로를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이용한 구현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5.2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신경망 구현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FB4DBCB1-D413-4694-9B77-2B7D7C7C83F7}"/>
              </a:ext>
            </a:extLst>
          </p:cNvPr>
          <p:cNvSpPr txBox="1"/>
          <p:nvPr/>
        </p:nvSpPr>
        <p:spPr>
          <a:xfrm>
            <a:off x="827398" y="1154368"/>
            <a:ext cx="2680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8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신경망의 전체 구조</a:t>
            </a: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140" name="그룹 139">
            <a:extLst>
              <a:ext uri="{FF2B5EF4-FFF2-40B4-BE49-F238E27FC236}">
                <a16:creationId xmlns:a16="http://schemas.microsoft.com/office/drawing/2014/main" id="{2020A29A-BB2E-4878-99BC-9A5EE4295CA4}"/>
              </a:ext>
            </a:extLst>
          </p:cNvPr>
          <p:cNvGrpSpPr/>
          <p:nvPr/>
        </p:nvGrpSpPr>
        <p:grpSpPr>
          <a:xfrm rot="176877">
            <a:off x="2104562" y="3567603"/>
            <a:ext cx="235604" cy="235021"/>
            <a:chOff x="670041" y="1634361"/>
            <a:chExt cx="1058909" cy="1056288"/>
          </a:xfrm>
          <a:scene3d>
            <a:camera prst="orthographicFront">
              <a:rot lat="19499998" lon="3299985" rev="0"/>
            </a:camera>
            <a:lightRig rig="threePt" dir="t"/>
          </a:scene3d>
        </p:grpSpPr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A8C662E7-0BE2-4409-882C-A5BE90BBD130}"/>
                </a:ext>
              </a:extLst>
            </p:cNvPr>
            <p:cNvSpPr/>
            <p:nvPr/>
          </p:nvSpPr>
          <p:spPr>
            <a:xfrm>
              <a:off x="672662" y="1634361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3D113AC3-2C21-40C4-B8C6-55EDCE23B491}"/>
                </a:ext>
              </a:extLst>
            </p:cNvPr>
            <p:cNvSpPr/>
            <p:nvPr/>
          </p:nvSpPr>
          <p:spPr>
            <a:xfrm>
              <a:off x="1024758" y="1634361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4F662D35-B57F-4A25-B5CC-CA28A009713A}"/>
                </a:ext>
              </a:extLst>
            </p:cNvPr>
            <p:cNvSpPr/>
            <p:nvPr/>
          </p:nvSpPr>
          <p:spPr>
            <a:xfrm>
              <a:off x="1376854" y="1634361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935969F6-8E1D-4784-B982-70702743156D}"/>
                </a:ext>
              </a:extLst>
            </p:cNvPr>
            <p:cNvSpPr/>
            <p:nvPr/>
          </p:nvSpPr>
          <p:spPr>
            <a:xfrm>
              <a:off x="670041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27BD9ABC-5E47-423B-B238-C3481AB29F8D}"/>
                </a:ext>
              </a:extLst>
            </p:cNvPr>
            <p:cNvSpPr/>
            <p:nvPr/>
          </p:nvSpPr>
          <p:spPr>
            <a:xfrm>
              <a:off x="1022137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72999AAB-E37D-45CB-964C-7B1603700F93}"/>
                </a:ext>
              </a:extLst>
            </p:cNvPr>
            <p:cNvSpPr/>
            <p:nvPr/>
          </p:nvSpPr>
          <p:spPr>
            <a:xfrm>
              <a:off x="1374233" y="1986456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BC0A0F93-57D4-458F-B16B-FA001A8FD6BA}"/>
                </a:ext>
              </a:extLst>
            </p:cNvPr>
            <p:cNvSpPr/>
            <p:nvPr/>
          </p:nvSpPr>
          <p:spPr>
            <a:xfrm>
              <a:off x="670041" y="2338553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EE8E7CB4-1CE5-478D-A872-AAC215656548}"/>
                </a:ext>
              </a:extLst>
            </p:cNvPr>
            <p:cNvSpPr/>
            <p:nvPr/>
          </p:nvSpPr>
          <p:spPr>
            <a:xfrm>
              <a:off x="1022137" y="2338553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E806CC26-7C32-4AD5-805B-46018FF4ED14}"/>
                </a:ext>
              </a:extLst>
            </p:cNvPr>
            <p:cNvSpPr/>
            <p:nvPr/>
          </p:nvSpPr>
          <p:spPr>
            <a:xfrm>
              <a:off x="1374233" y="2338553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33" name="TextBox 232">
            <a:extLst>
              <a:ext uri="{FF2B5EF4-FFF2-40B4-BE49-F238E27FC236}">
                <a16:creationId xmlns:a16="http://schemas.microsoft.com/office/drawing/2014/main" id="{73B7E0A8-EC39-428A-8980-957A66DCBDC6}"/>
              </a:ext>
            </a:extLst>
          </p:cNvPr>
          <p:cNvSpPr txBox="1"/>
          <p:nvPr/>
        </p:nvSpPr>
        <p:spPr>
          <a:xfrm>
            <a:off x="760046" y="2643512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28x28x1</a:t>
            </a:r>
          </a:p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이미지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BD06FA64-9076-4A6C-B861-1EA1290B6B59}"/>
              </a:ext>
            </a:extLst>
          </p:cNvPr>
          <p:cNvSpPr txBox="1"/>
          <p:nvPr/>
        </p:nvSpPr>
        <p:spPr>
          <a:xfrm>
            <a:off x="1791254" y="4480678"/>
            <a:ext cx="7922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3x3x1</a:t>
            </a:r>
          </a:p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커널 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FD9D2970-8318-49B9-BF1F-E8336FA8D21F}"/>
              </a:ext>
            </a:extLst>
          </p:cNvPr>
          <p:cNvSpPr txBox="1"/>
          <p:nvPr/>
        </p:nvSpPr>
        <p:spPr>
          <a:xfrm>
            <a:off x="2961237" y="2702336"/>
            <a:ext cx="8515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28x28x10</a:t>
            </a:r>
          </a:p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특성 맵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A1D28D46-534F-4EA0-A55C-B8958C389E56}"/>
              </a:ext>
            </a:extLst>
          </p:cNvPr>
          <p:cNvCxnSpPr>
            <a:cxnSpLocks/>
          </p:cNvCxnSpPr>
          <p:nvPr/>
        </p:nvCxnSpPr>
        <p:spPr>
          <a:xfrm>
            <a:off x="4367657" y="3899524"/>
            <a:ext cx="289762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4" name="TextBox 303">
            <a:extLst>
              <a:ext uri="{FF2B5EF4-FFF2-40B4-BE49-F238E27FC236}">
                <a16:creationId xmlns:a16="http://schemas.microsoft.com/office/drawing/2014/main" id="{1A9E6540-C9DD-4CAD-B1C0-08A13FC4CEF8}"/>
              </a:ext>
            </a:extLst>
          </p:cNvPr>
          <p:cNvSpPr txBox="1"/>
          <p:nvPr/>
        </p:nvSpPr>
        <p:spPr>
          <a:xfrm>
            <a:off x="4293844" y="4078369"/>
            <a:ext cx="9252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활성화 함수</a:t>
            </a:r>
            <a:endParaRPr lang="en-US" altLang="ko-KR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en-US" altLang="ko-KR" sz="11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ReLU</a:t>
            </a: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en-US" altLang="ko-KR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3" name="TextBox 352">
            <a:extLst>
              <a:ext uri="{FF2B5EF4-FFF2-40B4-BE49-F238E27FC236}">
                <a16:creationId xmlns:a16="http://schemas.microsoft.com/office/drawing/2014/main" id="{558E2F01-4370-4723-8111-DF9EADA53060}"/>
              </a:ext>
            </a:extLst>
          </p:cNvPr>
          <p:cNvSpPr txBox="1"/>
          <p:nvPr/>
        </p:nvSpPr>
        <p:spPr>
          <a:xfrm>
            <a:off x="6285745" y="2698899"/>
            <a:ext cx="8130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14x14x10</a:t>
            </a:r>
          </a:p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특성 맵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4" name="TextBox 353">
            <a:extLst>
              <a:ext uri="{FF2B5EF4-FFF2-40B4-BE49-F238E27FC236}">
                <a16:creationId xmlns:a16="http://schemas.microsoft.com/office/drawing/2014/main" id="{47BDE533-6322-47A3-824B-ADD801D509CB}"/>
              </a:ext>
            </a:extLst>
          </p:cNvPr>
          <p:cNvSpPr txBox="1"/>
          <p:nvPr/>
        </p:nvSpPr>
        <p:spPr>
          <a:xfrm>
            <a:off x="4960775" y="2702335"/>
            <a:ext cx="4603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2x2</a:t>
            </a:r>
          </a:p>
          <a:p>
            <a:pPr lvl="0">
              <a:defRPr/>
            </a:pPr>
            <a:r>
              <a:rPr lang="ko-KR" altLang="en-US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풀링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5" name="오른쪽 중괄호 354">
            <a:extLst>
              <a:ext uri="{FF2B5EF4-FFF2-40B4-BE49-F238E27FC236}">
                <a16:creationId xmlns:a16="http://schemas.microsoft.com/office/drawing/2014/main" id="{F6F18D3D-C55D-4AFB-ABDA-B600989B402C}"/>
              </a:ext>
            </a:extLst>
          </p:cNvPr>
          <p:cNvSpPr/>
          <p:nvPr/>
        </p:nvSpPr>
        <p:spPr>
          <a:xfrm rot="5400000" flipH="1">
            <a:off x="2479061" y="1075966"/>
            <a:ext cx="121759" cy="2813567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356" name="오른쪽 중괄호 355">
            <a:extLst>
              <a:ext uri="{FF2B5EF4-FFF2-40B4-BE49-F238E27FC236}">
                <a16:creationId xmlns:a16="http://schemas.microsoft.com/office/drawing/2014/main" id="{0B6B7081-DBDD-4A36-9EC6-F9F3B2BA660E}"/>
              </a:ext>
            </a:extLst>
          </p:cNvPr>
          <p:cNvSpPr/>
          <p:nvPr/>
        </p:nvSpPr>
        <p:spPr>
          <a:xfrm rot="5400000" flipH="1">
            <a:off x="5855385" y="1725542"/>
            <a:ext cx="121760" cy="1514415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357" name="TextBox 356">
            <a:extLst>
              <a:ext uri="{FF2B5EF4-FFF2-40B4-BE49-F238E27FC236}">
                <a16:creationId xmlns:a16="http://schemas.microsoft.com/office/drawing/2014/main" id="{3E02C09D-9F11-44BE-9A25-50D0BC214F85}"/>
              </a:ext>
            </a:extLst>
          </p:cNvPr>
          <p:cNvSpPr txBox="1"/>
          <p:nvPr/>
        </p:nvSpPr>
        <p:spPr>
          <a:xfrm>
            <a:off x="2227789" y="2116915"/>
            <a:ext cx="7393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합성곱층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8" name="TextBox 357">
            <a:extLst>
              <a:ext uri="{FF2B5EF4-FFF2-40B4-BE49-F238E27FC236}">
                <a16:creationId xmlns:a16="http://schemas.microsoft.com/office/drawing/2014/main" id="{87C8BEB2-18E9-4089-9D46-4B2BFBBA4FC1}"/>
              </a:ext>
            </a:extLst>
          </p:cNvPr>
          <p:cNvSpPr txBox="1"/>
          <p:nvPr/>
        </p:nvSpPr>
        <p:spPr>
          <a:xfrm>
            <a:off x="5583145" y="2074196"/>
            <a:ext cx="5998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풀링층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35" name="오른쪽 중괄호 334">
            <a:extLst>
              <a:ext uri="{FF2B5EF4-FFF2-40B4-BE49-F238E27FC236}">
                <a16:creationId xmlns:a16="http://schemas.microsoft.com/office/drawing/2014/main" id="{1CD7619F-4183-4283-BF98-91539BBDDF90}"/>
              </a:ext>
            </a:extLst>
          </p:cNvPr>
          <p:cNvSpPr/>
          <p:nvPr/>
        </p:nvSpPr>
        <p:spPr>
          <a:xfrm rot="5400000" flipH="1">
            <a:off x="8561971" y="1816077"/>
            <a:ext cx="129291" cy="1325814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336" name="TextBox 335">
            <a:extLst>
              <a:ext uri="{FF2B5EF4-FFF2-40B4-BE49-F238E27FC236}">
                <a16:creationId xmlns:a16="http://schemas.microsoft.com/office/drawing/2014/main" id="{F91FC499-0A3A-45D1-A2AF-43368FEFB454}"/>
              </a:ext>
            </a:extLst>
          </p:cNvPr>
          <p:cNvSpPr txBox="1"/>
          <p:nvPr/>
        </p:nvSpPr>
        <p:spPr>
          <a:xfrm>
            <a:off x="8070491" y="2074195"/>
            <a:ext cx="9236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완전 </a:t>
            </a:r>
            <a:r>
              <a:rPr lang="ko-KR" altLang="en-US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연결층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37" name="직선 화살표 연결선 336">
            <a:extLst>
              <a:ext uri="{FF2B5EF4-FFF2-40B4-BE49-F238E27FC236}">
                <a16:creationId xmlns:a16="http://schemas.microsoft.com/office/drawing/2014/main" id="{64054F94-7F5C-4152-B3CD-41B542EA7A65}"/>
              </a:ext>
            </a:extLst>
          </p:cNvPr>
          <p:cNvCxnSpPr>
            <a:cxnSpLocks/>
          </p:cNvCxnSpPr>
          <p:nvPr/>
        </p:nvCxnSpPr>
        <p:spPr>
          <a:xfrm>
            <a:off x="7324259" y="3866593"/>
            <a:ext cx="289762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8" name="TextBox 337">
            <a:extLst>
              <a:ext uri="{FF2B5EF4-FFF2-40B4-BE49-F238E27FC236}">
                <a16:creationId xmlns:a16="http://schemas.microsoft.com/office/drawing/2014/main" id="{E2189C27-1D2C-4EF0-B084-88E686837452}"/>
              </a:ext>
            </a:extLst>
          </p:cNvPr>
          <p:cNvSpPr txBox="1"/>
          <p:nvPr/>
        </p:nvSpPr>
        <p:spPr>
          <a:xfrm>
            <a:off x="7250446" y="4045438"/>
            <a:ext cx="4651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펼침</a:t>
            </a:r>
            <a:endParaRPr lang="en-US" altLang="ko-KR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41" name="타원 340">
            <a:extLst>
              <a:ext uri="{FF2B5EF4-FFF2-40B4-BE49-F238E27FC236}">
                <a16:creationId xmlns:a16="http://schemas.microsoft.com/office/drawing/2014/main" id="{213E859D-9E63-4AC7-9EF7-C68F8CCCD2BD}"/>
              </a:ext>
            </a:extLst>
          </p:cNvPr>
          <p:cNvSpPr/>
          <p:nvPr/>
        </p:nvSpPr>
        <p:spPr>
          <a:xfrm>
            <a:off x="8048501" y="3233209"/>
            <a:ext cx="187904" cy="187904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2" name="타원 341">
            <a:extLst>
              <a:ext uri="{FF2B5EF4-FFF2-40B4-BE49-F238E27FC236}">
                <a16:creationId xmlns:a16="http://schemas.microsoft.com/office/drawing/2014/main" id="{1724F6D4-A6E5-4F16-9DBE-2506FC7E092C}"/>
              </a:ext>
            </a:extLst>
          </p:cNvPr>
          <p:cNvSpPr/>
          <p:nvPr/>
        </p:nvSpPr>
        <p:spPr>
          <a:xfrm>
            <a:off x="8048501" y="3806877"/>
            <a:ext cx="187904" cy="187904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0" name="타원 359">
            <a:extLst>
              <a:ext uri="{FF2B5EF4-FFF2-40B4-BE49-F238E27FC236}">
                <a16:creationId xmlns:a16="http://schemas.microsoft.com/office/drawing/2014/main" id="{2EA73105-AE08-43EC-B9A0-22E3011C09CF}"/>
              </a:ext>
            </a:extLst>
          </p:cNvPr>
          <p:cNvSpPr/>
          <p:nvPr/>
        </p:nvSpPr>
        <p:spPr>
          <a:xfrm>
            <a:off x="8810250" y="3815692"/>
            <a:ext cx="187904" cy="187904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1" name="타원 360">
            <a:extLst>
              <a:ext uri="{FF2B5EF4-FFF2-40B4-BE49-F238E27FC236}">
                <a16:creationId xmlns:a16="http://schemas.microsoft.com/office/drawing/2014/main" id="{6A93CCBA-0A11-4547-9780-C7F2EFB52C8C}"/>
              </a:ext>
            </a:extLst>
          </p:cNvPr>
          <p:cNvSpPr/>
          <p:nvPr/>
        </p:nvSpPr>
        <p:spPr>
          <a:xfrm>
            <a:off x="9003596" y="3864498"/>
            <a:ext cx="90291" cy="90291"/>
          </a:xfrm>
          <a:prstGeom prst="ellipse">
            <a:avLst/>
          </a:prstGeom>
          <a:solidFill>
            <a:srgbClr val="E2E2F6"/>
          </a:solidFill>
          <a:ln w="127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62" name="직선 화살표 연결선 361">
            <a:extLst>
              <a:ext uri="{FF2B5EF4-FFF2-40B4-BE49-F238E27FC236}">
                <a16:creationId xmlns:a16="http://schemas.microsoft.com/office/drawing/2014/main" id="{5E81DF05-C91F-414C-BFB7-88A27176E853}"/>
              </a:ext>
            </a:extLst>
          </p:cNvPr>
          <p:cNvCxnSpPr>
            <a:cxnSpLocks/>
            <a:stCxn id="341" idx="6"/>
            <a:endCxn id="360" idx="2"/>
          </p:cNvCxnSpPr>
          <p:nvPr/>
        </p:nvCxnSpPr>
        <p:spPr>
          <a:xfrm>
            <a:off x="8236405" y="3327161"/>
            <a:ext cx="573845" cy="582483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3" name="직선 화살표 연결선 362">
            <a:extLst>
              <a:ext uri="{FF2B5EF4-FFF2-40B4-BE49-F238E27FC236}">
                <a16:creationId xmlns:a16="http://schemas.microsoft.com/office/drawing/2014/main" id="{D6523D53-C6BB-418A-AC94-CDA5972624FE}"/>
              </a:ext>
            </a:extLst>
          </p:cNvPr>
          <p:cNvCxnSpPr>
            <a:cxnSpLocks/>
            <a:stCxn id="386" idx="6"/>
            <a:endCxn id="360" idx="2"/>
          </p:cNvCxnSpPr>
          <p:nvPr/>
        </p:nvCxnSpPr>
        <p:spPr>
          <a:xfrm>
            <a:off x="8236405" y="3613995"/>
            <a:ext cx="573845" cy="295649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5" name="TextBox 364">
            <a:extLst>
              <a:ext uri="{FF2B5EF4-FFF2-40B4-BE49-F238E27FC236}">
                <a16:creationId xmlns:a16="http://schemas.microsoft.com/office/drawing/2014/main" id="{3247E110-6BE1-4176-A43D-6DE16FBBA7BA}"/>
              </a:ext>
            </a:extLst>
          </p:cNvPr>
          <p:cNvSpPr txBox="1"/>
          <p:nvPr/>
        </p:nvSpPr>
        <p:spPr>
          <a:xfrm>
            <a:off x="8623151" y="3164434"/>
            <a:ext cx="8479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출력층</a:t>
            </a:r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66" name="TextBox 365">
            <a:extLst>
              <a:ext uri="{FF2B5EF4-FFF2-40B4-BE49-F238E27FC236}">
                <a16:creationId xmlns:a16="http://schemas.microsoft.com/office/drawing/2014/main" id="{73584605-F8B5-452E-857C-94AFA683B0CE}"/>
              </a:ext>
            </a:extLst>
          </p:cNvPr>
          <p:cNvSpPr txBox="1"/>
          <p:nvPr/>
        </p:nvSpPr>
        <p:spPr>
          <a:xfrm>
            <a:off x="8877190" y="4620895"/>
            <a:ext cx="11878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소프트맥스</a:t>
            </a:r>
            <a:r>
              <a:rPr lang="ko-KR" altLang="en-US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함수</a:t>
            </a:r>
          </a:p>
        </p:txBody>
      </p:sp>
      <p:sp>
        <p:nvSpPr>
          <p:cNvPr id="367" name="타원 366">
            <a:extLst>
              <a:ext uri="{FF2B5EF4-FFF2-40B4-BE49-F238E27FC236}">
                <a16:creationId xmlns:a16="http://schemas.microsoft.com/office/drawing/2014/main" id="{1B5E0374-BAB8-4CEC-A5FF-3FD0EF560EBA}"/>
              </a:ext>
            </a:extLst>
          </p:cNvPr>
          <p:cNvSpPr/>
          <p:nvPr/>
        </p:nvSpPr>
        <p:spPr>
          <a:xfrm>
            <a:off x="8048501" y="4380546"/>
            <a:ext cx="187904" cy="187904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69" name="직선 화살표 연결선 368">
            <a:extLst>
              <a:ext uri="{FF2B5EF4-FFF2-40B4-BE49-F238E27FC236}">
                <a16:creationId xmlns:a16="http://schemas.microsoft.com/office/drawing/2014/main" id="{9B091835-1EE0-4CBC-A175-FA782D6C2140}"/>
              </a:ext>
            </a:extLst>
          </p:cNvPr>
          <p:cNvCxnSpPr>
            <a:cxnSpLocks/>
            <a:stCxn id="367" idx="6"/>
            <a:endCxn id="360" idx="2"/>
          </p:cNvCxnSpPr>
          <p:nvPr/>
        </p:nvCxnSpPr>
        <p:spPr>
          <a:xfrm flipV="1">
            <a:off x="8236405" y="3909644"/>
            <a:ext cx="573845" cy="564854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1" name="연결선: 구부러짐 370">
            <a:extLst>
              <a:ext uri="{FF2B5EF4-FFF2-40B4-BE49-F238E27FC236}">
                <a16:creationId xmlns:a16="http://schemas.microsoft.com/office/drawing/2014/main" id="{AF792D7F-30A3-45A3-87E7-B06FF04415B5}"/>
              </a:ext>
            </a:extLst>
          </p:cNvPr>
          <p:cNvCxnSpPr>
            <a:cxnSpLocks/>
            <a:stCxn id="366" idx="0"/>
            <a:endCxn id="377" idx="5"/>
          </p:cNvCxnSpPr>
          <p:nvPr/>
        </p:nvCxnSpPr>
        <p:spPr>
          <a:xfrm rot="16200000" flipV="1">
            <a:off x="9118056" y="4267847"/>
            <a:ext cx="314042" cy="392053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3" name="타원 372">
            <a:extLst>
              <a:ext uri="{FF2B5EF4-FFF2-40B4-BE49-F238E27FC236}">
                <a16:creationId xmlns:a16="http://schemas.microsoft.com/office/drawing/2014/main" id="{42265202-56F6-4A9C-A75B-4F30475A83CB}"/>
              </a:ext>
            </a:extLst>
          </p:cNvPr>
          <p:cNvSpPr/>
          <p:nvPr/>
        </p:nvSpPr>
        <p:spPr>
          <a:xfrm>
            <a:off x="8810250" y="3452464"/>
            <a:ext cx="187904" cy="187904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4" name="타원 373">
            <a:extLst>
              <a:ext uri="{FF2B5EF4-FFF2-40B4-BE49-F238E27FC236}">
                <a16:creationId xmlns:a16="http://schemas.microsoft.com/office/drawing/2014/main" id="{DEF3B0E5-47B8-4C3F-A757-306B0754BF38}"/>
              </a:ext>
            </a:extLst>
          </p:cNvPr>
          <p:cNvSpPr/>
          <p:nvPr/>
        </p:nvSpPr>
        <p:spPr>
          <a:xfrm>
            <a:off x="8810250" y="4179897"/>
            <a:ext cx="187904" cy="187904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75" name="직선 화살표 연결선 374">
            <a:extLst>
              <a:ext uri="{FF2B5EF4-FFF2-40B4-BE49-F238E27FC236}">
                <a16:creationId xmlns:a16="http://schemas.microsoft.com/office/drawing/2014/main" id="{74D1A14F-7D4D-443D-A652-F6307CDE4328}"/>
              </a:ext>
            </a:extLst>
          </p:cNvPr>
          <p:cNvCxnSpPr>
            <a:cxnSpLocks/>
            <a:stCxn id="341" idx="6"/>
            <a:endCxn id="374" idx="2"/>
          </p:cNvCxnSpPr>
          <p:nvPr/>
        </p:nvCxnSpPr>
        <p:spPr>
          <a:xfrm>
            <a:off x="8236405" y="3327161"/>
            <a:ext cx="573845" cy="946688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6" name="타원 375">
            <a:extLst>
              <a:ext uri="{FF2B5EF4-FFF2-40B4-BE49-F238E27FC236}">
                <a16:creationId xmlns:a16="http://schemas.microsoft.com/office/drawing/2014/main" id="{448B6EC3-8CEE-4168-B022-59DCC3531909}"/>
              </a:ext>
            </a:extLst>
          </p:cNvPr>
          <p:cNvSpPr/>
          <p:nvPr/>
        </p:nvSpPr>
        <p:spPr>
          <a:xfrm>
            <a:off x="9001982" y="3500287"/>
            <a:ext cx="90291" cy="90291"/>
          </a:xfrm>
          <a:prstGeom prst="ellipse">
            <a:avLst/>
          </a:prstGeom>
          <a:solidFill>
            <a:srgbClr val="E2E2F6"/>
          </a:solidFill>
          <a:ln w="127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7" name="타원 376">
            <a:extLst>
              <a:ext uri="{FF2B5EF4-FFF2-40B4-BE49-F238E27FC236}">
                <a16:creationId xmlns:a16="http://schemas.microsoft.com/office/drawing/2014/main" id="{2EA630A2-8600-48E1-B304-972EC663ABF8}"/>
              </a:ext>
            </a:extLst>
          </p:cNvPr>
          <p:cNvSpPr/>
          <p:nvPr/>
        </p:nvSpPr>
        <p:spPr>
          <a:xfrm>
            <a:off x="9001982" y="4229785"/>
            <a:ext cx="90291" cy="90291"/>
          </a:xfrm>
          <a:prstGeom prst="ellipse">
            <a:avLst/>
          </a:prstGeom>
          <a:solidFill>
            <a:srgbClr val="E2E2F6"/>
          </a:solidFill>
          <a:ln w="127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78" name="직선 화살표 연결선 377">
            <a:extLst>
              <a:ext uri="{FF2B5EF4-FFF2-40B4-BE49-F238E27FC236}">
                <a16:creationId xmlns:a16="http://schemas.microsoft.com/office/drawing/2014/main" id="{2A9DE5C6-DD04-41CE-989C-CFFEDB82174C}"/>
              </a:ext>
            </a:extLst>
          </p:cNvPr>
          <p:cNvCxnSpPr>
            <a:cxnSpLocks/>
            <a:stCxn id="341" idx="6"/>
            <a:endCxn id="373" idx="2"/>
          </p:cNvCxnSpPr>
          <p:nvPr/>
        </p:nvCxnSpPr>
        <p:spPr>
          <a:xfrm>
            <a:off x="8236405" y="3327161"/>
            <a:ext cx="573845" cy="219255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9" name="직선 화살표 연결선 378">
            <a:extLst>
              <a:ext uri="{FF2B5EF4-FFF2-40B4-BE49-F238E27FC236}">
                <a16:creationId xmlns:a16="http://schemas.microsoft.com/office/drawing/2014/main" id="{FDEA6C84-3141-4BA3-9AE6-8C670C97C391}"/>
              </a:ext>
            </a:extLst>
          </p:cNvPr>
          <p:cNvCxnSpPr>
            <a:cxnSpLocks/>
            <a:stCxn id="386" idx="6"/>
            <a:endCxn id="373" idx="2"/>
          </p:cNvCxnSpPr>
          <p:nvPr/>
        </p:nvCxnSpPr>
        <p:spPr>
          <a:xfrm flipV="1">
            <a:off x="8236405" y="3546416"/>
            <a:ext cx="573845" cy="67579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0" name="직선 화살표 연결선 379">
            <a:extLst>
              <a:ext uri="{FF2B5EF4-FFF2-40B4-BE49-F238E27FC236}">
                <a16:creationId xmlns:a16="http://schemas.microsoft.com/office/drawing/2014/main" id="{9986C86C-9147-4BAE-BB73-7F927413CE5B}"/>
              </a:ext>
            </a:extLst>
          </p:cNvPr>
          <p:cNvCxnSpPr>
            <a:cxnSpLocks/>
            <a:stCxn id="367" idx="6"/>
            <a:endCxn id="373" idx="2"/>
          </p:cNvCxnSpPr>
          <p:nvPr/>
        </p:nvCxnSpPr>
        <p:spPr>
          <a:xfrm flipV="1">
            <a:off x="8236405" y="3546416"/>
            <a:ext cx="573845" cy="928082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1" name="직선 화살표 연결선 380">
            <a:extLst>
              <a:ext uri="{FF2B5EF4-FFF2-40B4-BE49-F238E27FC236}">
                <a16:creationId xmlns:a16="http://schemas.microsoft.com/office/drawing/2014/main" id="{50E3EAA3-10C2-43EE-B945-E23373BC87B9}"/>
              </a:ext>
            </a:extLst>
          </p:cNvPr>
          <p:cNvCxnSpPr>
            <a:cxnSpLocks/>
            <a:stCxn id="386" idx="6"/>
            <a:endCxn id="374" idx="2"/>
          </p:cNvCxnSpPr>
          <p:nvPr/>
        </p:nvCxnSpPr>
        <p:spPr>
          <a:xfrm>
            <a:off x="8236405" y="3613995"/>
            <a:ext cx="573845" cy="659854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2" name="직선 화살표 연결선 381">
            <a:extLst>
              <a:ext uri="{FF2B5EF4-FFF2-40B4-BE49-F238E27FC236}">
                <a16:creationId xmlns:a16="http://schemas.microsoft.com/office/drawing/2014/main" id="{B27DBC40-DE2F-4C7D-8F0D-D06CDB67861A}"/>
              </a:ext>
            </a:extLst>
          </p:cNvPr>
          <p:cNvCxnSpPr>
            <a:cxnSpLocks/>
            <a:stCxn id="367" idx="6"/>
            <a:endCxn id="374" idx="2"/>
          </p:cNvCxnSpPr>
          <p:nvPr/>
        </p:nvCxnSpPr>
        <p:spPr>
          <a:xfrm flipV="1">
            <a:off x="8236405" y="4273849"/>
            <a:ext cx="573845" cy="200649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3" name="직선 화살표 연결선 382">
            <a:extLst>
              <a:ext uri="{FF2B5EF4-FFF2-40B4-BE49-F238E27FC236}">
                <a16:creationId xmlns:a16="http://schemas.microsoft.com/office/drawing/2014/main" id="{B0F9905E-617D-4BB4-B260-4A784728FCBA}"/>
              </a:ext>
            </a:extLst>
          </p:cNvPr>
          <p:cNvCxnSpPr>
            <a:cxnSpLocks/>
          </p:cNvCxnSpPr>
          <p:nvPr/>
        </p:nvCxnSpPr>
        <p:spPr>
          <a:xfrm>
            <a:off x="9412188" y="3864498"/>
            <a:ext cx="289762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4" name="TextBox 383">
            <a:extLst>
              <a:ext uri="{FF2B5EF4-FFF2-40B4-BE49-F238E27FC236}">
                <a16:creationId xmlns:a16="http://schemas.microsoft.com/office/drawing/2014/main" id="{E184F6F0-CAA5-415C-B90B-2F022ABF4A4A}"/>
              </a:ext>
            </a:extLst>
          </p:cNvPr>
          <p:cNvSpPr txBox="1"/>
          <p:nvPr/>
        </p:nvSpPr>
        <p:spPr>
          <a:xfrm>
            <a:off x="9338375" y="4043343"/>
            <a:ext cx="4651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</a:t>
            </a:r>
            <a:endParaRPr lang="en-US" altLang="ko-KR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85" name="타원 384">
            <a:extLst>
              <a:ext uri="{FF2B5EF4-FFF2-40B4-BE49-F238E27FC236}">
                <a16:creationId xmlns:a16="http://schemas.microsoft.com/office/drawing/2014/main" id="{503B69F5-07BE-4C76-8B14-F632BA60B65B}"/>
              </a:ext>
            </a:extLst>
          </p:cNvPr>
          <p:cNvSpPr/>
          <p:nvPr/>
        </p:nvSpPr>
        <p:spPr>
          <a:xfrm>
            <a:off x="8048501" y="4093711"/>
            <a:ext cx="187904" cy="187904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6" name="타원 385">
            <a:extLst>
              <a:ext uri="{FF2B5EF4-FFF2-40B4-BE49-F238E27FC236}">
                <a16:creationId xmlns:a16="http://schemas.microsoft.com/office/drawing/2014/main" id="{B1C7DD97-799F-4D11-920E-E8FD603475BF}"/>
              </a:ext>
            </a:extLst>
          </p:cNvPr>
          <p:cNvSpPr/>
          <p:nvPr/>
        </p:nvSpPr>
        <p:spPr>
          <a:xfrm>
            <a:off x="8048501" y="3520043"/>
            <a:ext cx="187904" cy="187904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87" name="직선 화살표 연결선 386">
            <a:extLst>
              <a:ext uri="{FF2B5EF4-FFF2-40B4-BE49-F238E27FC236}">
                <a16:creationId xmlns:a16="http://schemas.microsoft.com/office/drawing/2014/main" id="{6B5B0605-BC6E-442E-A885-B63542E1A249}"/>
              </a:ext>
            </a:extLst>
          </p:cNvPr>
          <p:cNvCxnSpPr>
            <a:cxnSpLocks/>
            <a:stCxn id="342" idx="6"/>
            <a:endCxn id="373" idx="2"/>
          </p:cNvCxnSpPr>
          <p:nvPr/>
        </p:nvCxnSpPr>
        <p:spPr>
          <a:xfrm flipV="1">
            <a:off x="8236405" y="3546416"/>
            <a:ext cx="573845" cy="354413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8" name="직선 화살표 연결선 387">
            <a:extLst>
              <a:ext uri="{FF2B5EF4-FFF2-40B4-BE49-F238E27FC236}">
                <a16:creationId xmlns:a16="http://schemas.microsoft.com/office/drawing/2014/main" id="{024FE864-AB9F-435D-AEAD-EDE646B17EDB}"/>
              </a:ext>
            </a:extLst>
          </p:cNvPr>
          <p:cNvCxnSpPr>
            <a:cxnSpLocks/>
            <a:stCxn id="342" idx="6"/>
            <a:endCxn id="360" idx="2"/>
          </p:cNvCxnSpPr>
          <p:nvPr/>
        </p:nvCxnSpPr>
        <p:spPr>
          <a:xfrm>
            <a:off x="8236405" y="3900829"/>
            <a:ext cx="573845" cy="8815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9" name="직선 화살표 연결선 388">
            <a:extLst>
              <a:ext uri="{FF2B5EF4-FFF2-40B4-BE49-F238E27FC236}">
                <a16:creationId xmlns:a16="http://schemas.microsoft.com/office/drawing/2014/main" id="{4974AEF6-21C1-4F10-9BF6-41155C10629E}"/>
              </a:ext>
            </a:extLst>
          </p:cNvPr>
          <p:cNvCxnSpPr>
            <a:cxnSpLocks/>
            <a:stCxn id="342" idx="6"/>
            <a:endCxn id="374" idx="2"/>
          </p:cNvCxnSpPr>
          <p:nvPr/>
        </p:nvCxnSpPr>
        <p:spPr>
          <a:xfrm>
            <a:off x="8236405" y="3900829"/>
            <a:ext cx="573845" cy="373020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0" name="직선 화살표 연결선 389">
            <a:extLst>
              <a:ext uri="{FF2B5EF4-FFF2-40B4-BE49-F238E27FC236}">
                <a16:creationId xmlns:a16="http://schemas.microsoft.com/office/drawing/2014/main" id="{F0324B9B-1B50-4461-B35E-62A999950B76}"/>
              </a:ext>
            </a:extLst>
          </p:cNvPr>
          <p:cNvCxnSpPr>
            <a:cxnSpLocks/>
            <a:stCxn id="385" idx="6"/>
            <a:endCxn id="373" idx="2"/>
          </p:cNvCxnSpPr>
          <p:nvPr/>
        </p:nvCxnSpPr>
        <p:spPr>
          <a:xfrm flipV="1">
            <a:off x="8236405" y="3546416"/>
            <a:ext cx="573845" cy="641247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1" name="직선 화살표 연결선 390">
            <a:extLst>
              <a:ext uri="{FF2B5EF4-FFF2-40B4-BE49-F238E27FC236}">
                <a16:creationId xmlns:a16="http://schemas.microsoft.com/office/drawing/2014/main" id="{E1AAB84C-BC34-4D49-B87C-B11865B37886}"/>
              </a:ext>
            </a:extLst>
          </p:cNvPr>
          <p:cNvCxnSpPr>
            <a:cxnSpLocks/>
            <a:stCxn id="385" idx="6"/>
            <a:endCxn id="360" idx="2"/>
          </p:cNvCxnSpPr>
          <p:nvPr/>
        </p:nvCxnSpPr>
        <p:spPr>
          <a:xfrm flipV="1">
            <a:off x="8236405" y="3909644"/>
            <a:ext cx="573845" cy="278019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2" name="직선 화살표 연결선 391">
            <a:extLst>
              <a:ext uri="{FF2B5EF4-FFF2-40B4-BE49-F238E27FC236}">
                <a16:creationId xmlns:a16="http://schemas.microsoft.com/office/drawing/2014/main" id="{ADD66627-B111-455E-BF90-3D7DE06CC75E}"/>
              </a:ext>
            </a:extLst>
          </p:cNvPr>
          <p:cNvCxnSpPr>
            <a:cxnSpLocks/>
            <a:stCxn id="385" idx="6"/>
            <a:endCxn id="374" idx="2"/>
          </p:cNvCxnSpPr>
          <p:nvPr/>
        </p:nvCxnSpPr>
        <p:spPr>
          <a:xfrm>
            <a:off x="8236405" y="4187663"/>
            <a:ext cx="573845" cy="86186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52089C2-CCAD-462B-84A4-DFA70CCC373E}"/>
              </a:ext>
            </a:extLst>
          </p:cNvPr>
          <p:cNvGrpSpPr/>
          <p:nvPr/>
        </p:nvGrpSpPr>
        <p:grpSpPr>
          <a:xfrm>
            <a:off x="1783127" y="4020266"/>
            <a:ext cx="548489" cy="365097"/>
            <a:chOff x="1744217" y="4130515"/>
            <a:chExt cx="793377" cy="528105"/>
          </a:xfrm>
        </p:grpSpPr>
        <p:grpSp>
          <p:nvGrpSpPr>
            <p:cNvPr id="132" name="그룹 131">
              <a:extLst>
                <a:ext uri="{FF2B5EF4-FFF2-40B4-BE49-F238E27FC236}">
                  <a16:creationId xmlns:a16="http://schemas.microsoft.com/office/drawing/2014/main" id="{2CB15E29-CB1E-453E-A9C3-404AE9CA39D6}"/>
                </a:ext>
              </a:extLst>
            </p:cNvPr>
            <p:cNvGrpSpPr/>
            <p:nvPr/>
          </p:nvGrpSpPr>
          <p:grpSpPr>
            <a:xfrm rot="176877">
              <a:off x="1744217" y="4140068"/>
              <a:ext cx="519839" cy="518552"/>
              <a:chOff x="670041" y="1634361"/>
              <a:chExt cx="1058909" cy="1056288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164" name="직사각형 163">
                <a:extLst>
                  <a:ext uri="{FF2B5EF4-FFF2-40B4-BE49-F238E27FC236}">
                    <a16:creationId xmlns:a16="http://schemas.microsoft.com/office/drawing/2014/main" id="{C9C6A043-BACD-421D-A162-916BC6EBDBB6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5" name="직사각형 164">
                <a:extLst>
                  <a:ext uri="{FF2B5EF4-FFF2-40B4-BE49-F238E27FC236}">
                    <a16:creationId xmlns:a16="http://schemas.microsoft.com/office/drawing/2014/main" id="{0775541A-ABC0-4CA2-AE5D-14EA75010E92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6" name="직사각형 165">
                <a:extLst>
                  <a:ext uri="{FF2B5EF4-FFF2-40B4-BE49-F238E27FC236}">
                    <a16:creationId xmlns:a16="http://schemas.microsoft.com/office/drawing/2014/main" id="{4CD9DFA6-CADF-45D0-A498-DA6C149A23B2}"/>
                  </a:ext>
                </a:extLst>
              </p:cNvPr>
              <p:cNvSpPr/>
              <p:nvPr/>
            </p:nvSpPr>
            <p:spPr>
              <a:xfrm>
                <a:off x="1376854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7" name="직사각형 166">
                <a:extLst>
                  <a:ext uri="{FF2B5EF4-FFF2-40B4-BE49-F238E27FC236}">
                    <a16:creationId xmlns:a16="http://schemas.microsoft.com/office/drawing/2014/main" id="{55032CB0-3338-4784-9344-1DD4E14EF87A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8" name="직사각형 167">
                <a:extLst>
                  <a:ext uri="{FF2B5EF4-FFF2-40B4-BE49-F238E27FC236}">
                    <a16:creationId xmlns:a16="http://schemas.microsoft.com/office/drawing/2014/main" id="{8314BF11-EC50-478B-8052-B04861EBA235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9" name="직사각형 168">
                <a:extLst>
                  <a:ext uri="{FF2B5EF4-FFF2-40B4-BE49-F238E27FC236}">
                    <a16:creationId xmlns:a16="http://schemas.microsoft.com/office/drawing/2014/main" id="{91AC0A31-2DBD-42B2-9704-01C9BEC9759A}"/>
                  </a:ext>
                </a:extLst>
              </p:cNvPr>
              <p:cNvSpPr/>
              <p:nvPr/>
            </p:nvSpPr>
            <p:spPr>
              <a:xfrm>
                <a:off x="1374233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0" name="직사각형 169">
                <a:extLst>
                  <a:ext uri="{FF2B5EF4-FFF2-40B4-BE49-F238E27FC236}">
                    <a16:creationId xmlns:a16="http://schemas.microsoft.com/office/drawing/2014/main" id="{A8D6DC11-C67D-482D-9D1A-600145A2A584}"/>
                  </a:ext>
                </a:extLst>
              </p:cNvPr>
              <p:cNvSpPr/>
              <p:nvPr/>
            </p:nvSpPr>
            <p:spPr>
              <a:xfrm>
                <a:off x="670041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1" name="직사각형 170">
                <a:extLst>
                  <a:ext uri="{FF2B5EF4-FFF2-40B4-BE49-F238E27FC236}">
                    <a16:creationId xmlns:a16="http://schemas.microsoft.com/office/drawing/2014/main" id="{AE910D0A-E3F9-4643-811A-3187E6098297}"/>
                  </a:ext>
                </a:extLst>
              </p:cNvPr>
              <p:cNvSpPr/>
              <p:nvPr/>
            </p:nvSpPr>
            <p:spPr>
              <a:xfrm>
                <a:off x="1022137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2" name="직사각형 171">
                <a:extLst>
                  <a:ext uri="{FF2B5EF4-FFF2-40B4-BE49-F238E27FC236}">
                    <a16:creationId xmlns:a16="http://schemas.microsoft.com/office/drawing/2014/main" id="{EBEF0B69-9668-424C-9754-59F482867BAC}"/>
                  </a:ext>
                </a:extLst>
              </p:cNvPr>
              <p:cNvSpPr/>
              <p:nvPr/>
            </p:nvSpPr>
            <p:spPr>
              <a:xfrm>
                <a:off x="1374233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43" name="그룹 342">
              <a:extLst>
                <a:ext uri="{FF2B5EF4-FFF2-40B4-BE49-F238E27FC236}">
                  <a16:creationId xmlns:a16="http://schemas.microsoft.com/office/drawing/2014/main" id="{4A0B2125-6BC2-4F81-A01E-6C8429415E0D}"/>
                </a:ext>
              </a:extLst>
            </p:cNvPr>
            <p:cNvGrpSpPr/>
            <p:nvPr/>
          </p:nvGrpSpPr>
          <p:grpSpPr>
            <a:xfrm rot="176877">
              <a:off x="2017755" y="4130515"/>
              <a:ext cx="519839" cy="518552"/>
              <a:chOff x="670041" y="1634361"/>
              <a:chExt cx="1058909" cy="1056288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359" name="직사각형 358">
                <a:extLst>
                  <a:ext uri="{FF2B5EF4-FFF2-40B4-BE49-F238E27FC236}">
                    <a16:creationId xmlns:a16="http://schemas.microsoft.com/office/drawing/2014/main" id="{AA51B538-B5BF-418B-AA2C-4F9915DAC2F7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64" name="직사각형 363">
                <a:extLst>
                  <a:ext uri="{FF2B5EF4-FFF2-40B4-BE49-F238E27FC236}">
                    <a16:creationId xmlns:a16="http://schemas.microsoft.com/office/drawing/2014/main" id="{094033B6-28A8-4AFA-AD53-B938AE10537A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68" name="직사각형 367">
                <a:extLst>
                  <a:ext uri="{FF2B5EF4-FFF2-40B4-BE49-F238E27FC236}">
                    <a16:creationId xmlns:a16="http://schemas.microsoft.com/office/drawing/2014/main" id="{D9875C50-4161-4DB5-94D5-774459EBE9F5}"/>
                  </a:ext>
                </a:extLst>
              </p:cNvPr>
              <p:cNvSpPr/>
              <p:nvPr/>
            </p:nvSpPr>
            <p:spPr>
              <a:xfrm>
                <a:off x="1376854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70" name="직사각형 369">
                <a:extLst>
                  <a:ext uri="{FF2B5EF4-FFF2-40B4-BE49-F238E27FC236}">
                    <a16:creationId xmlns:a16="http://schemas.microsoft.com/office/drawing/2014/main" id="{2BB24650-D342-4082-8083-4298123C007F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72" name="직사각형 371">
                <a:extLst>
                  <a:ext uri="{FF2B5EF4-FFF2-40B4-BE49-F238E27FC236}">
                    <a16:creationId xmlns:a16="http://schemas.microsoft.com/office/drawing/2014/main" id="{4DB291E4-3993-4E76-B949-5FD70D00F96A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93" name="직사각형 392">
                <a:extLst>
                  <a:ext uri="{FF2B5EF4-FFF2-40B4-BE49-F238E27FC236}">
                    <a16:creationId xmlns:a16="http://schemas.microsoft.com/office/drawing/2014/main" id="{CFCA631F-B504-4EF8-870C-7ED4D60DB5C2}"/>
                  </a:ext>
                </a:extLst>
              </p:cNvPr>
              <p:cNvSpPr/>
              <p:nvPr/>
            </p:nvSpPr>
            <p:spPr>
              <a:xfrm>
                <a:off x="1374233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94" name="직사각형 393">
                <a:extLst>
                  <a:ext uri="{FF2B5EF4-FFF2-40B4-BE49-F238E27FC236}">
                    <a16:creationId xmlns:a16="http://schemas.microsoft.com/office/drawing/2014/main" id="{C66F88B1-B251-4218-A6B5-E6EB138AFE85}"/>
                  </a:ext>
                </a:extLst>
              </p:cNvPr>
              <p:cNvSpPr/>
              <p:nvPr/>
            </p:nvSpPr>
            <p:spPr>
              <a:xfrm>
                <a:off x="670041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95" name="직사각형 394">
                <a:extLst>
                  <a:ext uri="{FF2B5EF4-FFF2-40B4-BE49-F238E27FC236}">
                    <a16:creationId xmlns:a16="http://schemas.microsoft.com/office/drawing/2014/main" id="{4F422DA7-FD1A-4BA6-BF48-94D9DED0E745}"/>
                  </a:ext>
                </a:extLst>
              </p:cNvPr>
              <p:cNvSpPr/>
              <p:nvPr/>
            </p:nvSpPr>
            <p:spPr>
              <a:xfrm>
                <a:off x="1022137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96" name="직사각형 395">
                <a:extLst>
                  <a:ext uri="{FF2B5EF4-FFF2-40B4-BE49-F238E27FC236}">
                    <a16:creationId xmlns:a16="http://schemas.microsoft.com/office/drawing/2014/main" id="{BFC4FF78-E94C-42A6-97D5-0D07C804A3C4}"/>
                  </a:ext>
                </a:extLst>
              </p:cNvPr>
              <p:cNvSpPr/>
              <p:nvPr/>
            </p:nvSpPr>
            <p:spPr>
              <a:xfrm>
                <a:off x="1374233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23F72EB-7E0A-4593-AFF2-7ED109030E5A}"/>
                  </a:ext>
                </a:extLst>
              </p:cNvPr>
              <p:cNvSpPr txBox="1"/>
              <p:nvPr/>
            </p:nvSpPr>
            <p:spPr>
              <a:xfrm>
                <a:off x="2334403" y="4034631"/>
                <a:ext cx="43281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23F72EB-7E0A-4593-AFF2-7ED109030E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4403" y="4034631"/>
                <a:ext cx="432811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8" name="직사각형 397">
            <a:extLst>
              <a:ext uri="{FF2B5EF4-FFF2-40B4-BE49-F238E27FC236}">
                <a16:creationId xmlns:a16="http://schemas.microsoft.com/office/drawing/2014/main" id="{BB7443F1-980C-4F14-8A2F-16FF80848A64}"/>
              </a:ext>
            </a:extLst>
          </p:cNvPr>
          <p:cNvSpPr/>
          <p:nvPr/>
        </p:nvSpPr>
        <p:spPr>
          <a:xfrm rot="176877">
            <a:off x="587356" y="3249809"/>
            <a:ext cx="1195897" cy="1195897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  <a:scene3d>
            <a:camera prst="orthographicFront">
              <a:rot lat="19499998" lon="3299985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7" name="직사각형 406">
            <a:extLst>
              <a:ext uri="{FF2B5EF4-FFF2-40B4-BE49-F238E27FC236}">
                <a16:creationId xmlns:a16="http://schemas.microsoft.com/office/drawing/2014/main" id="{4224ACA2-AEDE-432B-A1FD-AAEBB828AB53}"/>
              </a:ext>
            </a:extLst>
          </p:cNvPr>
          <p:cNvSpPr/>
          <p:nvPr/>
        </p:nvSpPr>
        <p:spPr>
          <a:xfrm rot="176877">
            <a:off x="803061" y="3549833"/>
            <a:ext cx="235008" cy="235008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  <a:prstDash val="sysDash"/>
          </a:ln>
          <a:scene3d>
            <a:camera prst="orthographicFront">
              <a:rot lat="19499998" lon="3299985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정육면체 8">
            <a:extLst>
              <a:ext uri="{FF2B5EF4-FFF2-40B4-BE49-F238E27FC236}">
                <a16:creationId xmlns:a16="http://schemas.microsoft.com/office/drawing/2014/main" id="{56EB355D-CF2B-44BA-B470-9FB950A1C650}"/>
              </a:ext>
            </a:extLst>
          </p:cNvPr>
          <p:cNvSpPr/>
          <p:nvPr/>
        </p:nvSpPr>
        <p:spPr>
          <a:xfrm>
            <a:off x="3161957" y="3159137"/>
            <a:ext cx="995777" cy="1686759"/>
          </a:xfrm>
          <a:prstGeom prst="cube">
            <a:avLst>
              <a:gd name="adj" fmla="val 49715"/>
            </a:avLst>
          </a:prstGeom>
          <a:noFill/>
          <a:ln>
            <a:solidFill>
              <a:srgbClr val="FFC000"/>
            </a:solidFill>
          </a:ln>
          <a:scene3d>
            <a:camera prst="orthographicFront">
              <a:rot lat="19499998" lon="20699988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26" name="직선 연결선 225">
            <a:extLst>
              <a:ext uri="{FF2B5EF4-FFF2-40B4-BE49-F238E27FC236}">
                <a16:creationId xmlns:a16="http://schemas.microsoft.com/office/drawing/2014/main" id="{8B930D8D-CF38-4EB4-BACD-1C9B51D31C9E}"/>
              </a:ext>
            </a:extLst>
          </p:cNvPr>
          <p:cNvCxnSpPr>
            <a:cxnSpLocks/>
          </p:cNvCxnSpPr>
          <p:nvPr/>
        </p:nvCxnSpPr>
        <p:spPr>
          <a:xfrm>
            <a:off x="856034" y="3612201"/>
            <a:ext cx="2328153" cy="2594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9" name="직선 연결선 408">
            <a:extLst>
              <a:ext uri="{FF2B5EF4-FFF2-40B4-BE49-F238E27FC236}">
                <a16:creationId xmlns:a16="http://schemas.microsoft.com/office/drawing/2014/main" id="{3D03F3BE-0250-4283-9FED-44AC4CF22E3C}"/>
              </a:ext>
            </a:extLst>
          </p:cNvPr>
          <p:cNvCxnSpPr>
            <a:cxnSpLocks/>
          </p:cNvCxnSpPr>
          <p:nvPr/>
        </p:nvCxnSpPr>
        <p:spPr>
          <a:xfrm>
            <a:off x="844920" y="3813997"/>
            <a:ext cx="2328153" cy="2594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0" name="직선 연결선 409">
            <a:extLst>
              <a:ext uri="{FF2B5EF4-FFF2-40B4-BE49-F238E27FC236}">
                <a16:creationId xmlns:a16="http://schemas.microsoft.com/office/drawing/2014/main" id="{268C5D56-9462-44D0-A11F-B3329E09D4B2}"/>
              </a:ext>
            </a:extLst>
          </p:cNvPr>
          <p:cNvCxnSpPr>
            <a:cxnSpLocks/>
          </p:cNvCxnSpPr>
          <p:nvPr/>
        </p:nvCxnSpPr>
        <p:spPr>
          <a:xfrm>
            <a:off x="976447" y="3527818"/>
            <a:ext cx="2328153" cy="2594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1" name="직선 연결선 410">
            <a:extLst>
              <a:ext uri="{FF2B5EF4-FFF2-40B4-BE49-F238E27FC236}">
                <a16:creationId xmlns:a16="http://schemas.microsoft.com/office/drawing/2014/main" id="{0FA9BBA4-A514-491F-8AEE-5AAC03F05D72}"/>
              </a:ext>
            </a:extLst>
          </p:cNvPr>
          <p:cNvCxnSpPr>
            <a:cxnSpLocks/>
          </p:cNvCxnSpPr>
          <p:nvPr/>
        </p:nvCxnSpPr>
        <p:spPr>
          <a:xfrm>
            <a:off x="989472" y="3711708"/>
            <a:ext cx="2328153" cy="2594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2" name="TextBox 411">
            <a:extLst>
              <a:ext uri="{FF2B5EF4-FFF2-40B4-BE49-F238E27FC236}">
                <a16:creationId xmlns:a16="http://schemas.microsoft.com/office/drawing/2014/main" id="{1532A128-FFF9-4FC9-A136-A8923FE6C1D1}"/>
              </a:ext>
            </a:extLst>
          </p:cNvPr>
          <p:cNvSpPr txBox="1"/>
          <p:nvPr/>
        </p:nvSpPr>
        <p:spPr>
          <a:xfrm>
            <a:off x="3021607" y="4693196"/>
            <a:ext cx="72006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</a:t>
            </a:r>
            <a:r>
              <a:rPr lang="ko-KR" altLang="en-US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 채널</a:t>
            </a:r>
            <a:endParaRPr lang="ko-KR" altLang="en-US" sz="1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13" name="정육면체 412">
            <a:extLst>
              <a:ext uri="{FF2B5EF4-FFF2-40B4-BE49-F238E27FC236}">
                <a16:creationId xmlns:a16="http://schemas.microsoft.com/office/drawing/2014/main" id="{15B3CFB7-A89A-4BC5-AD77-F3E2A2A4E8C3}"/>
              </a:ext>
            </a:extLst>
          </p:cNvPr>
          <p:cNvSpPr/>
          <p:nvPr/>
        </p:nvSpPr>
        <p:spPr>
          <a:xfrm>
            <a:off x="5107954" y="3154100"/>
            <a:ext cx="995777" cy="1686759"/>
          </a:xfrm>
          <a:prstGeom prst="cube">
            <a:avLst>
              <a:gd name="adj" fmla="val 49715"/>
            </a:avLst>
          </a:prstGeom>
          <a:noFill/>
          <a:ln>
            <a:solidFill>
              <a:srgbClr val="FFC000"/>
            </a:solidFill>
          </a:ln>
          <a:scene3d>
            <a:camera prst="orthographicFront">
              <a:rot lat="19499998" lon="20699988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14" name="그룹 413">
            <a:extLst>
              <a:ext uri="{FF2B5EF4-FFF2-40B4-BE49-F238E27FC236}">
                <a16:creationId xmlns:a16="http://schemas.microsoft.com/office/drawing/2014/main" id="{2B982061-AEAF-478C-A2DC-2640CB62A1BF}"/>
              </a:ext>
            </a:extLst>
          </p:cNvPr>
          <p:cNvGrpSpPr/>
          <p:nvPr/>
        </p:nvGrpSpPr>
        <p:grpSpPr>
          <a:xfrm rot="176877">
            <a:off x="5574480" y="3656691"/>
            <a:ext cx="235604" cy="235021"/>
            <a:chOff x="670041" y="1634361"/>
            <a:chExt cx="1058909" cy="1056288"/>
          </a:xfrm>
          <a:scene3d>
            <a:camera prst="orthographicFront">
              <a:rot lat="19499998" lon="3299985" rev="0"/>
            </a:camera>
            <a:lightRig rig="threePt" dir="t"/>
          </a:scene3d>
        </p:grpSpPr>
        <p:sp>
          <p:nvSpPr>
            <p:cNvPr id="415" name="직사각형 414">
              <a:extLst>
                <a:ext uri="{FF2B5EF4-FFF2-40B4-BE49-F238E27FC236}">
                  <a16:creationId xmlns:a16="http://schemas.microsoft.com/office/drawing/2014/main" id="{6089A3ED-914C-4313-8466-235941E4ABD4}"/>
                </a:ext>
              </a:extLst>
            </p:cNvPr>
            <p:cNvSpPr/>
            <p:nvPr/>
          </p:nvSpPr>
          <p:spPr>
            <a:xfrm>
              <a:off x="672662" y="1634361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6" name="직사각형 415">
              <a:extLst>
                <a:ext uri="{FF2B5EF4-FFF2-40B4-BE49-F238E27FC236}">
                  <a16:creationId xmlns:a16="http://schemas.microsoft.com/office/drawing/2014/main" id="{1ECA58AD-7F20-4BF3-8EBC-83F0CEA39B85}"/>
                </a:ext>
              </a:extLst>
            </p:cNvPr>
            <p:cNvSpPr/>
            <p:nvPr/>
          </p:nvSpPr>
          <p:spPr>
            <a:xfrm>
              <a:off x="1024758" y="1634361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7" name="직사각형 416">
              <a:extLst>
                <a:ext uri="{FF2B5EF4-FFF2-40B4-BE49-F238E27FC236}">
                  <a16:creationId xmlns:a16="http://schemas.microsoft.com/office/drawing/2014/main" id="{89504607-7224-47F6-AF03-7797DFD43057}"/>
                </a:ext>
              </a:extLst>
            </p:cNvPr>
            <p:cNvSpPr/>
            <p:nvPr/>
          </p:nvSpPr>
          <p:spPr>
            <a:xfrm>
              <a:off x="1376854" y="1634361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8" name="직사각형 417">
              <a:extLst>
                <a:ext uri="{FF2B5EF4-FFF2-40B4-BE49-F238E27FC236}">
                  <a16:creationId xmlns:a16="http://schemas.microsoft.com/office/drawing/2014/main" id="{87512A34-7FF9-4332-BC12-9D24488BC6C0}"/>
                </a:ext>
              </a:extLst>
            </p:cNvPr>
            <p:cNvSpPr/>
            <p:nvPr/>
          </p:nvSpPr>
          <p:spPr>
            <a:xfrm>
              <a:off x="670041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9" name="직사각형 418">
              <a:extLst>
                <a:ext uri="{FF2B5EF4-FFF2-40B4-BE49-F238E27FC236}">
                  <a16:creationId xmlns:a16="http://schemas.microsoft.com/office/drawing/2014/main" id="{41EC471B-418B-4D99-8B96-78D87B703218}"/>
                </a:ext>
              </a:extLst>
            </p:cNvPr>
            <p:cNvSpPr/>
            <p:nvPr/>
          </p:nvSpPr>
          <p:spPr>
            <a:xfrm>
              <a:off x="1022137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0" name="직사각형 419">
              <a:extLst>
                <a:ext uri="{FF2B5EF4-FFF2-40B4-BE49-F238E27FC236}">
                  <a16:creationId xmlns:a16="http://schemas.microsoft.com/office/drawing/2014/main" id="{439918B9-B0DE-4743-B6CE-445BD9935792}"/>
                </a:ext>
              </a:extLst>
            </p:cNvPr>
            <p:cNvSpPr/>
            <p:nvPr/>
          </p:nvSpPr>
          <p:spPr>
            <a:xfrm>
              <a:off x="1374233" y="1986456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1" name="직사각형 420">
              <a:extLst>
                <a:ext uri="{FF2B5EF4-FFF2-40B4-BE49-F238E27FC236}">
                  <a16:creationId xmlns:a16="http://schemas.microsoft.com/office/drawing/2014/main" id="{68E2E1D5-B405-480B-8576-F7E0468337D0}"/>
                </a:ext>
              </a:extLst>
            </p:cNvPr>
            <p:cNvSpPr/>
            <p:nvPr/>
          </p:nvSpPr>
          <p:spPr>
            <a:xfrm>
              <a:off x="670041" y="2338553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2" name="직사각형 421">
              <a:extLst>
                <a:ext uri="{FF2B5EF4-FFF2-40B4-BE49-F238E27FC236}">
                  <a16:creationId xmlns:a16="http://schemas.microsoft.com/office/drawing/2014/main" id="{6DFD86D6-50F7-4F26-9995-8DA0D4434A82}"/>
                </a:ext>
              </a:extLst>
            </p:cNvPr>
            <p:cNvSpPr/>
            <p:nvPr/>
          </p:nvSpPr>
          <p:spPr>
            <a:xfrm>
              <a:off x="1022137" y="2338553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3" name="직사각형 422">
              <a:extLst>
                <a:ext uri="{FF2B5EF4-FFF2-40B4-BE49-F238E27FC236}">
                  <a16:creationId xmlns:a16="http://schemas.microsoft.com/office/drawing/2014/main" id="{00C48506-8B78-4E6A-B4F2-E71899077C73}"/>
                </a:ext>
              </a:extLst>
            </p:cNvPr>
            <p:cNvSpPr/>
            <p:nvPr/>
          </p:nvSpPr>
          <p:spPr>
            <a:xfrm>
              <a:off x="1374233" y="2338553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425" name="직사각형 424">
            <a:extLst>
              <a:ext uri="{FF2B5EF4-FFF2-40B4-BE49-F238E27FC236}">
                <a16:creationId xmlns:a16="http://schemas.microsoft.com/office/drawing/2014/main" id="{47CFF803-9695-4766-82E4-E04BD77FEFB7}"/>
              </a:ext>
            </a:extLst>
          </p:cNvPr>
          <p:cNvSpPr/>
          <p:nvPr/>
        </p:nvSpPr>
        <p:spPr>
          <a:xfrm rot="176877">
            <a:off x="6464496" y="3647311"/>
            <a:ext cx="257097" cy="249718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  <a:prstDash val="sysDash"/>
          </a:ln>
          <a:scene3d>
            <a:camera prst="orthographicFront">
              <a:rot lat="19499998" lon="3299985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26" name="직선 연결선 425">
            <a:extLst>
              <a:ext uri="{FF2B5EF4-FFF2-40B4-BE49-F238E27FC236}">
                <a16:creationId xmlns:a16="http://schemas.microsoft.com/office/drawing/2014/main" id="{86EF41F8-36FA-46ED-AC99-EC95F2FC00C3}"/>
              </a:ext>
            </a:extLst>
          </p:cNvPr>
          <p:cNvCxnSpPr>
            <a:cxnSpLocks/>
          </p:cNvCxnSpPr>
          <p:nvPr/>
        </p:nvCxnSpPr>
        <p:spPr>
          <a:xfrm flipV="1">
            <a:off x="5609617" y="3701889"/>
            <a:ext cx="893750" cy="14077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4" name="정육면체 423">
            <a:extLst>
              <a:ext uri="{FF2B5EF4-FFF2-40B4-BE49-F238E27FC236}">
                <a16:creationId xmlns:a16="http://schemas.microsoft.com/office/drawing/2014/main" id="{7E32F161-1D33-4FAE-AB74-123B98ABCD88}"/>
              </a:ext>
            </a:extLst>
          </p:cNvPr>
          <p:cNvSpPr/>
          <p:nvPr/>
        </p:nvSpPr>
        <p:spPr>
          <a:xfrm>
            <a:off x="6503367" y="3418942"/>
            <a:ext cx="580647" cy="1062090"/>
          </a:xfrm>
          <a:prstGeom prst="cube">
            <a:avLst>
              <a:gd name="adj" fmla="val 49715"/>
            </a:avLst>
          </a:prstGeom>
          <a:noFill/>
          <a:ln>
            <a:solidFill>
              <a:srgbClr val="FFC000"/>
            </a:solidFill>
          </a:ln>
          <a:scene3d>
            <a:camera prst="orthographicFront">
              <a:rot lat="19499998" lon="20699988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27" name="직선 연결선 426">
            <a:extLst>
              <a:ext uri="{FF2B5EF4-FFF2-40B4-BE49-F238E27FC236}">
                <a16:creationId xmlns:a16="http://schemas.microsoft.com/office/drawing/2014/main" id="{57602C2B-6C40-4362-B230-5F0F79CEDEDF}"/>
              </a:ext>
            </a:extLst>
          </p:cNvPr>
          <p:cNvCxnSpPr>
            <a:cxnSpLocks/>
          </p:cNvCxnSpPr>
          <p:nvPr/>
        </p:nvCxnSpPr>
        <p:spPr>
          <a:xfrm flipV="1">
            <a:off x="5613342" y="3908362"/>
            <a:ext cx="893750" cy="14077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8" name="직선 연결선 427">
            <a:extLst>
              <a:ext uri="{FF2B5EF4-FFF2-40B4-BE49-F238E27FC236}">
                <a16:creationId xmlns:a16="http://schemas.microsoft.com/office/drawing/2014/main" id="{817DECA5-B66F-48B5-9FD7-927809AC490F}"/>
              </a:ext>
            </a:extLst>
          </p:cNvPr>
          <p:cNvCxnSpPr>
            <a:cxnSpLocks/>
          </p:cNvCxnSpPr>
          <p:nvPr/>
        </p:nvCxnSpPr>
        <p:spPr>
          <a:xfrm flipV="1">
            <a:off x="5764694" y="3597944"/>
            <a:ext cx="893750" cy="14077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9" name="직선 연결선 428">
            <a:extLst>
              <a:ext uri="{FF2B5EF4-FFF2-40B4-BE49-F238E27FC236}">
                <a16:creationId xmlns:a16="http://schemas.microsoft.com/office/drawing/2014/main" id="{8D375CD9-A780-4D57-A6F8-16A67076E5E9}"/>
              </a:ext>
            </a:extLst>
          </p:cNvPr>
          <p:cNvCxnSpPr>
            <a:cxnSpLocks/>
          </p:cNvCxnSpPr>
          <p:nvPr/>
        </p:nvCxnSpPr>
        <p:spPr>
          <a:xfrm flipV="1">
            <a:off x="5743718" y="3810739"/>
            <a:ext cx="893750" cy="14077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1" name="TextBox 430">
            <a:extLst>
              <a:ext uri="{FF2B5EF4-FFF2-40B4-BE49-F238E27FC236}">
                <a16:creationId xmlns:a16="http://schemas.microsoft.com/office/drawing/2014/main" id="{DF53F415-8EB8-460C-9ABB-4D8249614783}"/>
              </a:ext>
            </a:extLst>
          </p:cNvPr>
          <p:cNvSpPr txBox="1"/>
          <p:nvPr/>
        </p:nvSpPr>
        <p:spPr>
          <a:xfrm>
            <a:off x="3669115" y="3454031"/>
            <a:ext cx="33855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28</a:t>
            </a:r>
            <a:endParaRPr lang="ko-KR" altLang="en-US" sz="1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32" name="TextBox 431">
            <a:extLst>
              <a:ext uri="{FF2B5EF4-FFF2-40B4-BE49-F238E27FC236}">
                <a16:creationId xmlns:a16="http://schemas.microsoft.com/office/drawing/2014/main" id="{5AA24465-66ED-45F3-8715-00A430065C7A}"/>
              </a:ext>
            </a:extLst>
          </p:cNvPr>
          <p:cNvSpPr txBox="1"/>
          <p:nvPr/>
        </p:nvSpPr>
        <p:spPr>
          <a:xfrm>
            <a:off x="3969322" y="3625171"/>
            <a:ext cx="33855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28</a:t>
            </a:r>
            <a:endParaRPr lang="ko-KR" altLang="en-US" sz="1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33" name="TextBox 432">
            <a:extLst>
              <a:ext uri="{FF2B5EF4-FFF2-40B4-BE49-F238E27FC236}">
                <a16:creationId xmlns:a16="http://schemas.microsoft.com/office/drawing/2014/main" id="{680B2DE7-6C2B-4D08-B4F7-C544B263F42B}"/>
              </a:ext>
            </a:extLst>
          </p:cNvPr>
          <p:cNvSpPr txBox="1"/>
          <p:nvPr/>
        </p:nvSpPr>
        <p:spPr>
          <a:xfrm>
            <a:off x="5713790" y="3377410"/>
            <a:ext cx="33855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28</a:t>
            </a:r>
            <a:endParaRPr lang="ko-KR" altLang="en-US" sz="1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34" name="TextBox 433">
            <a:extLst>
              <a:ext uri="{FF2B5EF4-FFF2-40B4-BE49-F238E27FC236}">
                <a16:creationId xmlns:a16="http://schemas.microsoft.com/office/drawing/2014/main" id="{B6DC5154-5CA8-4A57-914B-D35C1972091D}"/>
              </a:ext>
            </a:extLst>
          </p:cNvPr>
          <p:cNvSpPr txBox="1"/>
          <p:nvPr/>
        </p:nvSpPr>
        <p:spPr>
          <a:xfrm>
            <a:off x="5920056" y="3987880"/>
            <a:ext cx="33855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28</a:t>
            </a:r>
            <a:endParaRPr lang="ko-KR" altLang="en-US" sz="1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35" name="TextBox 434">
            <a:extLst>
              <a:ext uri="{FF2B5EF4-FFF2-40B4-BE49-F238E27FC236}">
                <a16:creationId xmlns:a16="http://schemas.microsoft.com/office/drawing/2014/main" id="{AF81F684-8F37-41E7-A56A-DCB860921ADB}"/>
              </a:ext>
            </a:extLst>
          </p:cNvPr>
          <p:cNvSpPr txBox="1"/>
          <p:nvPr/>
        </p:nvSpPr>
        <p:spPr>
          <a:xfrm>
            <a:off x="5146442" y="4576264"/>
            <a:ext cx="31931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</a:t>
            </a:r>
            <a:endParaRPr lang="ko-KR" altLang="en-US" sz="1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36" name="TextBox 435">
            <a:extLst>
              <a:ext uri="{FF2B5EF4-FFF2-40B4-BE49-F238E27FC236}">
                <a16:creationId xmlns:a16="http://schemas.microsoft.com/office/drawing/2014/main" id="{166B40DD-5599-4229-9C06-A635DA9832D9}"/>
              </a:ext>
            </a:extLst>
          </p:cNvPr>
          <p:cNvSpPr txBox="1"/>
          <p:nvPr/>
        </p:nvSpPr>
        <p:spPr>
          <a:xfrm>
            <a:off x="6501230" y="4263501"/>
            <a:ext cx="31931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</a:t>
            </a:r>
            <a:endParaRPr lang="ko-KR" altLang="en-US" sz="1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37" name="TextBox 436">
            <a:extLst>
              <a:ext uri="{FF2B5EF4-FFF2-40B4-BE49-F238E27FC236}">
                <a16:creationId xmlns:a16="http://schemas.microsoft.com/office/drawing/2014/main" id="{FE8A7CEE-0299-47CB-86C6-685004409B5E}"/>
              </a:ext>
            </a:extLst>
          </p:cNvPr>
          <p:cNvSpPr txBox="1"/>
          <p:nvPr/>
        </p:nvSpPr>
        <p:spPr>
          <a:xfrm>
            <a:off x="6732699" y="3546404"/>
            <a:ext cx="31931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14</a:t>
            </a:r>
            <a:endParaRPr lang="ko-KR" altLang="en-US" sz="1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38" name="TextBox 437">
            <a:extLst>
              <a:ext uri="{FF2B5EF4-FFF2-40B4-BE49-F238E27FC236}">
                <a16:creationId xmlns:a16="http://schemas.microsoft.com/office/drawing/2014/main" id="{1D660817-142F-4240-9AB9-E26F96E7BB3D}"/>
              </a:ext>
            </a:extLst>
          </p:cNvPr>
          <p:cNvSpPr txBox="1"/>
          <p:nvPr/>
        </p:nvSpPr>
        <p:spPr>
          <a:xfrm>
            <a:off x="6923628" y="3805207"/>
            <a:ext cx="31931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14</a:t>
            </a:r>
            <a:endParaRPr lang="ko-KR" altLang="en-US" sz="1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39" name="TextBox 438">
            <a:extLst>
              <a:ext uri="{FF2B5EF4-FFF2-40B4-BE49-F238E27FC236}">
                <a16:creationId xmlns:a16="http://schemas.microsoft.com/office/drawing/2014/main" id="{35E53065-AAC4-4588-8FCF-D6440AE8585C}"/>
              </a:ext>
            </a:extLst>
          </p:cNvPr>
          <p:cNvSpPr txBox="1"/>
          <p:nvPr/>
        </p:nvSpPr>
        <p:spPr>
          <a:xfrm>
            <a:off x="8397467" y="4394221"/>
            <a:ext cx="72327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</a:t>
            </a:r>
            <a:r>
              <a:rPr lang="ko-KR" altLang="en-US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 뉴런</a:t>
            </a:r>
            <a:endParaRPr lang="ko-KR" altLang="en-US" sz="1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41" name="TextBox 440">
            <a:extLst>
              <a:ext uri="{FF2B5EF4-FFF2-40B4-BE49-F238E27FC236}">
                <a16:creationId xmlns:a16="http://schemas.microsoft.com/office/drawing/2014/main" id="{05CE4842-CDAA-4E06-96A1-6351EE2A3AC9}"/>
              </a:ext>
            </a:extLst>
          </p:cNvPr>
          <p:cNvSpPr txBox="1"/>
          <p:nvPr/>
        </p:nvSpPr>
        <p:spPr>
          <a:xfrm>
            <a:off x="7668778" y="4586943"/>
            <a:ext cx="80342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100</a:t>
            </a:r>
            <a:r>
              <a:rPr lang="ko-KR" altLang="en-US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 뉴런</a:t>
            </a:r>
            <a:endParaRPr lang="ko-KR" altLang="en-US" sz="1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42" name="TextBox 441">
            <a:extLst>
              <a:ext uri="{FF2B5EF4-FFF2-40B4-BE49-F238E27FC236}">
                <a16:creationId xmlns:a16="http://schemas.microsoft.com/office/drawing/2014/main" id="{82635246-8015-4DD1-9C20-CC14E1CA3557}"/>
              </a:ext>
            </a:extLst>
          </p:cNvPr>
          <p:cNvSpPr txBox="1"/>
          <p:nvPr/>
        </p:nvSpPr>
        <p:spPr>
          <a:xfrm>
            <a:off x="1066289" y="5751602"/>
            <a:ext cx="572624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- 28x28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크기의 흑백 이미지와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3x3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크기의 커널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개로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수행</a:t>
            </a: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- 2x2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크기의 최대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풀링을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수행하여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14x14x10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특성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맵의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크기를 줄인다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특성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맵을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일렬로 펼쳐서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100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뉴런을 가진 완전 연결층과 연결 시킨다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- 10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클래스를 구분하기 위한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소프트맥스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함수에 연결한다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B35610BD-6E3C-4EB2-A2D0-60AF8A7188CC}"/>
              </a:ext>
            </a:extLst>
          </p:cNvPr>
          <p:cNvSpPr txBox="1"/>
          <p:nvPr/>
        </p:nvSpPr>
        <p:spPr>
          <a:xfrm>
            <a:off x="6072607" y="4455205"/>
            <a:ext cx="14237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en-US" altLang="ko-KR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128</a:t>
            </a: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,14,14,10)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D915C01F-8D20-4274-A32C-DB5927A5D3BF}"/>
              </a:ext>
            </a:extLst>
          </p:cNvPr>
          <p:cNvSpPr txBox="1"/>
          <p:nvPr/>
        </p:nvSpPr>
        <p:spPr>
          <a:xfrm>
            <a:off x="6234605" y="4785618"/>
            <a:ext cx="11288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(128,1960)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CD72560D-4155-4366-8CCC-A90CEF8FE045}"/>
              </a:ext>
            </a:extLst>
          </p:cNvPr>
          <p:cNvSpPr txBox="1"/>
          <p:nvPr/>
        </p:nvSpPr>
        <p:spPr>
          <a:xfrm>
            <a:off x="7137147" y="5108891"/>
            <a:ext cx="11913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(1960, 100)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5083B0DC-0A39-40BD-808F-B569C0B54789}"/>
              </a:ext>
            </a:extLst>
          </p:cNvPr>
          <p:cNvSpPr txBox="1"/>
          <p:nvPr/>
        </p:nvSpPr>
        <p:spPr>
          <a:xfrm>
            <a:off x="8436324" y="5161493"/>
            <a:ext cx="990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(100,10)</a:t>
            </a: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10DC2D92-5224-48C7-891A-B8AA5BAF7317}"/>
              </a:ext>
            </a:extLst>
          </p:cNvPr>
          <p:cNvSpPr txBox="1"/>
          <p:nvPr/>
        </p:nvSpPr>
        <p:spPr>
          <a:xfrm>
            <a:off x="7537951" y="5403392"/>
            <a:ext cx="36901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W1</a:t>
            </a:r>
            <a:endParaRPr lang="ko-KR" altLang="en-US" sz="1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03F1358A-D0D5-4BDD-ACBF-BCF63D88CC00}"/>
              </a:ext>
            </a:extLst>
          </p:cNvPr>
          <p:cNvSpPr txBox="1"/>
          <p:nvPr/>
        </p:nvSpPr>
        <p:spPr>
          <a:xfrm>
            <a:off x="8636683" y="5415409"/>
            <a:ext cx="38824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W2</a:t>
            </a:r>
            <a:endParaRPr lang="ko-KR" altLang="en-US" sz="1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2F4CCFA6-9421-4A9B-B17E-FF075A378F99}"/>
              </a:ext>
            </a:extLst>
          </p:cNvPr>
          <p:cNvSpPr txBox="1"/>
          <p:nvPr/>
        </p:nvSpPr>
        <p:spPr>
          <a:xfrm>
            <a:off x="7819726" y="4847438"/>
            <a:ext cx="7024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b1 (100,)</a:t>
            </a:r>
            <a:endParaRPr lang="ko-KR" altLang="en-US" sz="1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C08B2616-05F8-40A2-BAB5-9DBE2EC1B6FD}"/>
              </a:ext>
            </a:extLst>
          </p:cNvPr>
          <p:cNvSpPr txBox="1"/>
          <p:nvPr/>
        </p:nvSpPr>
        <p:spPr>
          <a:xfrm>
            <a:off x="8701366" y="4831007"/>
            <a:ext cx="64472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b2 (10,)</a:t>
            </a:r>
            <a:endParaRPr lang="ko-KR" altLang="en-US" sz="1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5CFD8569-7741-41B0-ADAA-C6408E5DBFFC}"/>
              </a:ext>
            </a:extLst>
          </p:cNvPr>
          <p:cNvSpPr txBox="1"/>
          <p:nvPr/>
        </p:nvSpPr>
        <p:spPr>
          <a:xfrm>
            <a:off x="1371323" y="5076227"/>
            <a:ext cx="18080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conv_w (3,3,1,10)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0FC6F6BE-EFF1-486D-A1AA-891F440F867E}"/>
              </a:ext>
            </a:extLst>
          </p:cNvPr>
          <p:cNvSpPr txBox="1"/>
          <p:nvPr/>
        </p:nvSpPr>
        <p:spPr>
          <a:xfrm>
            <a:off x="1381009" y="5301997"/>
            <a:ext cx="13271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conv_b (10,)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57E3B3C8-ECB8-450B-A4AB-FEB392B9319E}"/>
              </a:ext>
            </a:extLst>
          </p:cNvPr>
          <p:cNvSpPr txBox="1"/>
          <p:nvPr/>
        </p:nvSpPr>
        <p:spPr>
          <a:xfrm>
            <a:off x="7642742" y="5640328"/>
            <a:ext cx="10134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(128,100)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F5DEA094-5A40-4E7D-BB8E-6BA1DFF464F1}"/>
              </a:ext>
            </a:extLst>
          </p:cNvPr>
          <p:cNvSpPr txBox="1"/>
          <p:nvPr/>
        </p:nvSpPr>
        <p:spPr>
          <a:xfrm>
            <a:off x="9803567" y="3674011"/>
            <a:ext cx="990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(128,10)</a:t>
            </a: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15460350"/>
      </p:ext>
    </p:extLst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텐서플로를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이용한 구현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5.2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신경망 구현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FB4DBCB1-D413-4694-9B77-2B7D7C7C83F7}"/>
              </a:ext>
            </a:extLst>
          </p:cNvPr>
          <p:cNvSpPr txBox="1"/>
          <p:nvPr/>
        </p:nvSpPr>
        <p:spPr>
          <a:xfrm>
            <a:off x="827398" y="1154368"/>
            <a:ext cx="2885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8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신경망의 </a:t>
            </a:r>
            <a:r>
              <a:rPr lang="ko-KR" altLang="en-US" sz="18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정방향</a:t>
            </a:r>
            <a:r>
              <a:rPr lang="ko-KR" altLang="en-US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구현</a:t>
            </a: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42" name="TextBox 441">
            <a:extLst>
              <a:ext uri="{FF2B5EF4-FFF2-40B4-BE49-F238E27FC236}">
                <a16:creationId xmlns:a16="http://schemas.microsoft.com/office/drawing/2014/main" id="{82635246-8015-4DD1-9C20-CC14E1CA3557}"/>
              </a:ext>
            </a:extLst>
          </p:cNvPr>
          <p:cNvSpPr txBox="1"/>
          <p:nvPr/>
        </p:nvSpPr>
        <p:spPr>
          <a:xfrm>
            <a:off x="1083600" y="3127913"/>
            <a:ext cx="786208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self.conv_w</a:t>
            </a: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</a:t>
            </a: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self.conv_w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합성곱에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사용할 가중치이다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3x3x1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크기의 커널을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 사용하므로 가중치의 전체</a:t>
            </a: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크기는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3x3x1x10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strides, padding</a:t>
            </a: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특성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맵의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가로와 세로 크기를 일정하게 만들기 위하여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strides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1, padding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'SAME'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으로 지정한다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FF97892-DFEA-4CE7-B6EF-FD9248F3779E}"/>
              </a:ext>
            </a:extLst>
          </p:cNvPr>
          <p:cNvSpPr txBox="1"/>
          <p:nvPr/>
        </p:nvSpPr>
        <p:spPr>
          <a:xfrm>
            <a:off x="952666" y="1742956"/>
            <a:ext cx="10518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적용</a:t>
            </a: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2563F774-F4E8-4804-92E4-38ED4EA026BB}"/>
              </a:ext>
            </a:extLst>
          </p:cNvPr>
          <p:cNvSpPr/>
          <p:nvPr/>
        </p:nvSpPr>
        <p:spPr>
          <a:xfrm>
            <a:off x="1254330" y="2085757"/>
            <a:ext cx="8622487" cy="738664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def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forpass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(self, x):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# 3x3 </a:t>
            </a:r>
            <a:r>
              <a:rPr lang="ko-KR" altLang="en-US" sz="1400" err="1">
                <a:solidFill>
                  <a:schemeClr val="tx1"/>
                </a:solidFill>
                <a:latin typeface="Consolas" panose="020B0609020204030204" pitchFamily="49" charset="0"/>
              </a:rPr>
              <a:t>합성곱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연산을 수행합니다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c_out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tf.nn.conv2d(x,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self.conv_w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strides=1, padding='SAME') +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self.conv_b</a:t>
            </a:r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DE2FD7F5-6C12-43FA-89B2-82146735FC24}"/>
              </a:ext>
            </a:extLst>
          </p:cNvPr>
          <p:cNvSpPr txBox="1"/>
          <p:nvPr/>
        </p:nvSpPr>
        <p:spPr>
          <a:xfrm>
            <a:off x="952666" y="4631876"/>
            <a:ext cx="12731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렐루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함수 적용</a:t>
            </a: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776EA920-FFD1-4D5D-AC5B-1238129CF076}"/>
              </a:ext>
            </a:extLst>
          </p:cNvPr>
          <p:cNvSpPr/>
          <p:nvPr/>
        </p:nvSpPr>
        <p:spPr>
          <a:xfrm>
            <a:off x="1254330" y="4974677"/>
            <a:ext cx="8622487" cy="738664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def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forpass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(self, x):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...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r_out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tf.nn.relu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c_out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923589734"/>
      </p:ext>
    </p:extLst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텐서플로를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이용한 구현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5.2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신경망 구현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FB4DBCB1-D413-4694-9B77-2B7D7C7C83F7}"/>
              </a:ext>
            </a:extLst>
          </p:cNvPr>
          <p:cNvSpPr txBox="1"/>
          <p:nvPr/>
        </p:nvSpPr>
        <p:spPr>
          <a:xfrm>
            <a:off x="827398" y="1154368"/>
            <a:ext cx="2885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8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신경망의 </a:t>
            </a:r>
            <a:r>
              <a:rPr lang="ko-KR" altLang="en-US" sz="18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정방향</a:t>
            </a:r>
            <a:r>
              <a:rPr lang="ko-KR" altLang="en-US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구현</a:t>
            </a: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FF97892-DFEA-4CE7-B6EF-FD9248F3779E}"/>
              </a:ext>
            </a:extLst>
          </p:cNvPr>
          <p:cNvSpPr txBox="1"/>
          <p:nvPr/>
        </p:nvSpPr>
        <p:spPr>
          <a:xfrm>
            <a:off x="952666" y="1742956"/>
            <a:ext cx="25026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풀링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적용하고 완전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연결층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수정</a:t>
            </a: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2563F774-F4E8-4804-92E4-38ED4EA026BB}"/>
              </a:ext>
            </a:extLst>
          </p:cNvPr>
          <p:cNvSpPr/>
          <p:nvPr/>
        </p:nvSpPr>
        <p:spPr>
          <a:xfrm>
            <a:off x="1254330" y="2085757"/>
            <a:ext cx="8622487" cy="203132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def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forpass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(self, x):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...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p_out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tf.nn.max_pool2d(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r_out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ksize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=2, strides=2, padding='VALID')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첫 번째 배치 차원을 제외하고 출력을 일렬로 펼칩니다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f_out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tf.reshape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p_out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[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x.shape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[0], -1])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z1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tf.matmul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f_out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self.w1) + self.b1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첫 번째 층의 선형 식을 계산합니다</a:t>
            </a:r>
          </a:p>
          <a:p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a1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tf.nn.relu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(z1)                  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활성화 함수를 적용합니다</a:t>
            </a:r>
          </a:p>
          <a:p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z2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tf.matmul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(a1, self.w2) + self.b2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두 번째 층의 선형 식을 계산합니다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return z2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BFBCA8-52F3-4F7C-B25C-669A475D836E}"/>
              </a:ext>
            </a:extLst>
          </p:cNvPr>
          <p:cNvSpPr txBox="1"/>
          <p:nvPr/>
        </p:nvSpPr>
        <p:spPr>
          <a:xfrm>
            <a:off x="1254330" y="4298088"/>
            <a:ext cx="5792420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max_pool2d()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함수를 사용하여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2x2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크기의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풀링을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적용 한다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  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단계에서 만들어진 특성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맵의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크기는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14x14x10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tf.reshape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함수를 사용해 일렬로 펼친다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  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이때 배치 차원을 제외한 나머지 차원만 펼쳐야 한다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np.dot()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함수를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텐서플로의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tf.matmul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함수로 바꿔서 구현한다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  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이는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conv2d()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max_pool2d()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등이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Tensor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객체를 반환하기 때문임</a:t>
            </a: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완전 연결층의 활성화 함수도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시그모이드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대신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렐루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함수를 사용한다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20583810"/>
      </p:ext>
    </p:extLst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텐서플로를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이용한 구현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5.2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신경망 구현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FB4DBCB1-D413-4694-9B77-2B7D7C7C83F7}"/>
              </a:ext>
            </a:extLst>
          </p:cNvPr>
          <p:cNvSpPr txBox="1"/>
          <p:nvPr/>
        </p:nvSpPr>
        <p:spPr>
          <a:xfrm>
            <a:off x="827398" y="1154368"/>
            <a:ext cx="3371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8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신경망의 역방향 계산 구현</a:t>
            </a: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FF97892-DFEA-4CE7-B6EF-FD9248F3779E}"/>
              </a:ext>
            </a:extLst>
          </p:cNvPr>
          <p:cNvSpPr txBox="1"/>
          <p:nvPr/>
        </p:nvSpPr>
        <p:spPr>
          <a:xfrm>
            <a:off x="952666" y="1742956"/>
            <a:ext cx="18181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자동 미분의 사용 방법</a:t>
            </a: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2563F774-F4E8-4804-92E4-38ED4EA026BB}"/>
              </a:ext>
            </a:extLst>
          </p:cNvPr>
          <p:cNvSpPr/>
          <p:nvPr/>
        </p:nvSpPr>
        <p:spPr>
          <a:xfrm>
            <a:off x="1254330" y="2085757"/>
            <a:ext cx="8622487" cy="1169551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x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tf.Variable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np.array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([1.0, 2.0, 3.0]))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with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tf.GradientTape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() as tape: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y = x ** 3 + 2 * x + 5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# </a:t>
            </a:r>
            <a:r>
              <a:rPr lang="ko-KR" altLang="en-US" sz="1400" err="1">
                <a:solidFill>
                  <a:schemeClr val="tx1"/>
                </a:solidFill>
                <a:latin typeface="Consolas" panose="020B0609020204030204" pitchFamily="49" charset="0"/>
              </a:rPr>
              <a:t>그래디언트를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계산합니다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tape.gradient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(y, x))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BFBCA8-52F3-4F7C-B25C-669A475D836E}"/>
              </a:ext>
            </a:extLst>
          </p:cNvPr>
          <p:cNvSpPr txBox="1"/>
          <p:nvPr/>
        </p:nvSpPr>
        <p:spPr>
          <a:xfrm>
            <a:off x="1075654" y="3688488"/>
            <a:ext cx="8954118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텐서플로와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같은 딥러닝 패키지들은 사용자가 작성한 연산을 계산 그래프로 만들어 자동 미분 기능을 구현한다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자동 미분기능을 사용하면 임의의 파이썬 코드나 함수에 대한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미분값을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계산할 수 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텐서플로의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자동 미분 기능을 사용하려면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블럭으로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tf.GradientTape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객체가 감시할 코드를 감싸야 한다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tape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객체는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블럭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안에서 일어나는 모든 연산을 기록하고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텐서플로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변수인 </a:t>
            </a: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tf.Variable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객체를 자동으로 추적한다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그레이디언트를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계산하려면 미분 대상 객체와 변수를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tape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객체의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gradient()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함수에 전달해야 한다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8C91931-1C4B-4116-8393-FD9E02E623C8}"/>
                  </a:ext>
                </a:extLst>
              </p:cNvPr>
              <p:cNvSpPr txBox="1"/>
              <p:nvPr/>
            </p:nvSpPr>
            <p:spPr>
              <a:xfrm>
                <a:off x="1142708" y="5796455"/>
                <a:ext cx="173759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+5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8C91931-1C4B-4116-8393-FD9E02E623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2708" y="5796455"/>
                <a:ext cx="1737592" cy="369332"/>
              </a:xfrm>
              <a:prstGeom prst="rect">
                <a:avLst/>
              </a:prstGeom>
              <a:blipFill>
                <a:blip r:embed="rId3"/>
                <a:stretch>
                  <a:fillRect r="-1404"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CFC34C2-8AE5-4F01-A624-35E6DFC826CE}"/>
                  </a:ext>
                </a:extLst>
              </p:cNvPr>
              <p:cNvSpPr txBox="1"/>
              <p:nvPr/>
            </p:nvSpPr>
            <p:spPr>
              <a:xfrm>
                <a:off x="4342384" y="5765677"/>
                <a:ext cx="119872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+2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CFC34C2-8AE5-4F01-A624-35E6DFC826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2384" y="5765677"/>
                <a:ext cx="1198726" cy="369332"/>
              </a:xfrm>
              <a:prstGeom prst="rect">
                <a:avLst/>
              </a:prstGeom>
              <a:blipFill>
                <a:blip r:embed="rId4"/>
                <a:stretch>
                  <a:fillRect l="-1015" r="-1523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BC9080CD-2290-4CF0-84F8-9BD1C5BC93BC}"/>
              </a:ext>
            </a:extLst>
          </p:cNvPr>
          <p:cNvSpPr txBox="1"/>
          <p:nvPr/>
        </p:nvSpPr>
        <p:spPr>
          <a:xfrm>
            <a:off x="3019551" y="5827232"/>
            <a:ext cx="10502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미분하면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8779105-90D8-4462-924A-D0C3DA6FC886}"/>
              </a:ext>
            </a:extLst>
          </p:cNvPr>
          <p:cNvSpPr txBox="1"/>
          <p:nvPr/>
        </p:nvSpPr>
        <p:spPr>
          <a:xfrm>
            <a:off x="5373868" y="5829455"/>
            <a:ext cx="8899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되므로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E2CE698-CC07-4BFA-A8DD-6D1B05E58C69}"/>
              </a:ext>
            </a:extLst>
          </p:cNvPr>
          <p:cNvSpPr txBox="1"/>
          <p:nvPr/>
        </p:nvSpPr>
        <p:spPr>
          <a:xfrm>
            <a:off x="1130327" y="6277173"/>
            <a:ext cx="50978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1.0, 2.0, 3.0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미분 방정식에 대입하면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5.0, 14.0, 29.0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얻는다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15B8B97-6200-469D-9AC7-C85674E94168}"/>
              </a:ext>
            </a:extLst>
          </p:cNvPr>
          <p:cNvSpPr txBox="1"/>
          <p:nvPr/>
        </p:nvSpPr>
        <p:spPr>
          <a:xfrm>
            <a:off x="1254330" y="3222085"/>
            <a:ext cx="42437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tf.Tensor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([ 5. 14. 29.], shape=(3,), </a:t>
            </a: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dtype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=float64)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399217"/>
      </p:ext>
    </p:extLst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텐서플로를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이용한 구현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5.2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신경망 구현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FB4DBCB1-D413-4694-9B77-2B7D7C7C83F7}"/>
              </a:ext>
            </a:extLst>
          </p:cNvPr>
          <p:cNvSpPr txBox="1"/>
          <p:nvPr/>
        </p:nvSpPr>
        <p:spPr>
          <a:xfrm>
            <a:off x="827398" y="1154368"/>
            <a:ext cx="3371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8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신경망의 역방향 계산 구현</a:t>
            </a: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FF97892-DFEA-4CE7-B6EF-FD9248F3779E}"/>
              </a:ext>
            </a:extLst>
          </p:cNvPr>
          <p:cNvSpPr txBox="1"/>
          <p:nvPr/>
        </p:nvSpPr>
        <p:spPr>
          <a:xfrm>
            <a:off x="952666" y="1742956"/>
            <a:ext cx="16113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역방향 계산 구현</a:t>
            </a: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2563F774-F4E8-4804-92E4-38ED4EA026BB}"/>
              </a:ext>
            </a:extLst>
          </p:cNvPr>
          <p:cNvSpPr/>
          <p:nvPr/>
        </p:nvSpPr>
        <p:spPr>
          <a:xfrm>
            <a:off x="1254330" y="2085757"/>
            <a:ext cx="8622487" cy="1600438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def training(self, x, y):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m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len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(x)            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샘플 개수를 저장합니다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with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tf.GradientTape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() as tape: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z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self.forpass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(x)       # </a:t>
            </a:r>
            <a:r>
              <a:rPr lang="ko-KR" altLang="en-US" sz="1400" err="1">
                <a:solidFill>
                  <a:schemeClr val="tx1"/>
                </a:solidFill>
                <a:latin typeface="Consolas" panose="020B0609020204030204" pitchFamily="49" charset="0"/>
              </a:rPr>
              <a:t>정방향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계산을 수행합니다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손실을 계산합니다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loss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tf.nn.softmax_cross_entropy_with_logits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(y, z)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loss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tf.reduce_mean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(loss)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BFBCA8-52F3-4F7C-B25C-669A475D836E}"/>
              </a:ext>
            </a:extLst>
          </p:cNvPr>
          <p:cNvSpPr txBox="1"/>
          <p:nvPr/>
        </p:nvSpPr>
        <p:spPr>
          <a:xfrm>
            <a:off x="1088514" y="3779407"/>
            <a:ext cx="8401531" cy="24622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자동 미분 기능을 사용하면 </a:t>
            </a: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ConvolutionNetwork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backprop()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함수를 구현할 필요가 없다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training()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함수에서 </a:t>
            </a: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forpass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함수를 호출하여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정방향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계산을 수행한 다음 </a:t>
            </a: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tf.nn.softmax_cross_entropy_with_logits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함수를 호출하여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정방향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계산의 결과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(z)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타깃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(y)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기반으로</a:t>
            </a: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손실값을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계산한다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이렇게 하면 크로스 엔트로피 손실과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그레이디언트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계산을 올바르게 처리해 주므로 편하다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softmax_cross_entropy_with_logits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함수는 배치의 각 샘플에 대한 손실을 반환하므로 </a:t>
            </a: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reduce_mean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()</a:t>
            </a: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함수로 평균을 계산한다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90525957"/>
      </p:ext>
    </p:extLst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텐서플로를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이용한 구현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5.2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신경망 구현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FB4DBCB1-D413-4694-9B77-2B7D7C7C83F7}"/>
              </a:ext>
            </a:extLst>
          </p:cNvPr>
          <p:cNvSpPr txBox="1"/>
          <p:nvPr/>
        </p:nvSpPr>
        <p:spPr>
          <a:xfrm>
            <a:off x="827398" y="1154368"/>
            <a:ext cx="3371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8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신경망의 역방향 계산 구현</a:t>
            </a: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FF97892-DFEA-4CE7-B6EF-FD9248F3779E}"/>
              </a:ext>
            </a:extLst>
          </p:cNvPr>
          <p:cNvSpPr txBox="1"/>
          <p:nvPr/>
        </p:nvSpPr>
        <p:spPr>
          <a:xfrm>
            <a:off x="952666" y="1742956"/>
            <a:ext cx="17411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2.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그레이디언트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계산</a:t>
            </a: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2563F774-F4E8-4804-92E4-38ED4EA026BB}"/>
              </a:ext>
            </a:extLst>
          </p:cNvPr>
          <p:cNvSpPr/>
          <p:nvPr/>
        </p:nvSpPr>
        <p:spPr>
          <a:xfrm>
            <a:off x="1254330" y="2085757"/>
            <a:ext cx="8622487" cy="1815882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def training(self, x, y):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...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weights_list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[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self.conv_w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self.conv_b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  self.w1, self.b1, self.w2, self.b2]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가중치에 대한 </a:t>
            </a:r>
            <a:r>
              <a:rPr lang="ko-KR" altLang="en-US" sz="1400" err="1">
                <a:solidFill>
                  <a:schemeClr val="tx1"/>
                </a:solidFill>
                <a:latin typeface="Consolas" panose="020B0609020204030204" pitchFamily="49" charset="0"/>
              </a:rPr>
              <a:t>그래디언트를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계산합니다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grads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tape.gradient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(loss,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weights_list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가중치를 업데이트합니다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self.optimizer.apply_gradients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(zip(grads,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weights_list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BFBCA8-52F3-4F7C-B25C-669A475D836E}"/>
              </a:ext>
            </a:extLst>
          </p:cNvPr>
          <p:cNvSpPr txBox="1"/>
          <p:nvPr/>
        </p:nvSpPr>
        <p:spPr>
          <a:xfrm>
            <a:off x="1083259" y="4042164"/>
            <a:ext cx="8341001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tape.gradient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 이용하면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그레이디언트를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자동으로 계산할 수 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합성곱층의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가중치와 절편인 </a:t>
            </a: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con_w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</a:t>
            </a: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con_b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포함하여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그레이디언트가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필요한 </a:t>
            </a: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weights_list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나열한다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텐서플로의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옵티마이저를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사용하면 간단하게 알고리즘을 바꾸어 테스트할 수 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self.optimizer.apply_gradients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함수에는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그레이디언트와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가중치를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튜플로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묶은 리스트를 전달해야 한다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26382311"/>
      </p:ext>
    </p:extLst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텐서플로를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이용한 구현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5.2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신경망 구현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FB4DBCB1-D413-4694-9B77-2B7D7C7C83F7}"/>
              </a:ext>
            </a:extLst>
          </p:cNvPr>
          <p:cNvSpPr txBox="1"/>
          <p:nvPr/>
        </p:nvSpPr>
        <p:spPr>
          <a:xfrm>
            <a:off x="827398" y="1154368"/>
            <a:ext cx="3991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8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옵티마이저</a:t>
            </a:r>
            <a:r>
              <a:rPr lang="ko-KR" altLang="en-US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객체를 만들어 가중치 초기화</a:t>
            </a: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FF97892-DFEA-4CE7-B6EF-FD9248F3779E}"/>
              </a:ext>
            </a:extLst>
          </p:cNvPr>
          <p:cNvSpPr txBox="1"/>
          <p:nvPr/>
        </p:nvSpPr>
        <p:spPr>
          <a:xfrm>
            <a:off x="952666" y="1742956"/>
            <a:ext cx="1438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1. fit()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 수정</a:t>
            </a: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2563F774-F4E8-4804-92E4-38ED4EA026BB}"/>
              </a:ext>
            </a:extLst>
          </p:cNvPr>
          <p:cNvSpPr/>
          <p:nvPr/>
        </p:nvSpPr>
        <p:spPr>
          <a:xfrm>
            <a:off x="1254330" y="2085757"/>
            <a:ext cx="8622487" cy="3416320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def fit(self, x, y, epochs=100,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x_val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=None,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y_val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=None):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self.init_weights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x.shape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y.shape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[1])    # </a:t>
            </a:r>
            <a:r>
              <a:rPr lang="ko-KR" altLang="en-US" sz="1200">
                <a:solidFill>
                  <a:schemeClr val="tx1"/>
                </a:solidFill>
                <a:latin typeface="Consolas" panose="020B0609020204030204" pitchFamily="49" charset="0"/>
              </a:rPr>
              <a:t>은닉층과 출력층의 가중치를 초기화합니다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self.optimizer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tf.optimizers.SGD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learning_rate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=self.lr)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# epochs</a:t>
            </a:r>
            <a:r>
              <a:rPr lang="ko-KR" altLang="en-US" sz="1200">
                <a:solidFill>
                  <a:schemeClr val="tx1"/>
                </a:solidFill>
                <a:latin typeface="Consolas" panose="020B0609020204030204" pitchFamily="49" charset="0"/>
              </a:rPr>
              <a:t>만큼 반복합니다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for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in range(epochs):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    print('</a:t>
            </a:r>
            <a:r>
              <a:rPr lang="ko-KR" altLang="en-US" sz="1200" err="1">
                <a:solidFill>
                  <a:schemeClr val="tx1"/>
                </a:solidFill>
                <a:latin typeface="Consolas" panose="020B0609020204030204" pitchFamily="49" charset="0"/>
              </a:rPr>
              <a:t>에포크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',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end=' ')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    # </a:t>
            </a:r>
            <a:r>
              <a:rPr lang="ko-KR" altLang="en-US" sz="1200" err="1">
                <a:solidFill>
                  <a:schemeClr val="tx1"/>
                </a:solidFill>
                <a:latin typeface="Consolas" panose="020B0609020204030204" pitchFamily="49" charset="0"/>
              </a:rPr>
              <a:t>제너레이터</a:t>
            </a:r>
            <a:r>
              <a:rPr lang="ko-KR" altLang="en-US" sz="1200">
                <a:solidFill>
                  <a:schemeClr val="tx1"/>
                </a:solidFill>
                <a:latin typeface="Consolas" panose="020B0609020204030204" pitchFamily="49" charset="0"/>
              </a:rPr>
              <a:t> 함수에서 반환한 미니배치를 순환합니다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   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batch_losses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= []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    for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x_batch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y_batch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in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self.gen_batch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(x, y):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        print('.', end='')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       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self.training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x_batch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y_batch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        # </a:t>
            </a:r>
            <a:r>
              <a:rPr lang="ko-KR" altLang="en-US" sz="1200">
                <a:solidFill>
                  <a:schemeClr val="tx1"/>
                </a:solidFill>
                <a:latin typeface="Consolas" panose="020B0609020204030204" pitchFamily="49" charset="0"/>
              </a:rPr>
              <a:t>배치 손실을 기록합니다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       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batch_losses.append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self.get_loss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x_batch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y_batch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))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    print()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    # </a:t>
            </a:r>
            <a:r>
              <a:rPr lang="ko-KR" altLang="en-US" sz="1200">
                <a:solidFill>
                  <a:schemeClr val="tx1"/>
                </a:solidFill>
                <a:latin typeface="Consolas" panose="020B0609020204030204" pitchFamily="49" charset="0"/>
              </a:rPr>
              <a:t>배치 손실 </a:t>
            </a:r>
            <a:r>
              <a:rPr lang="ko-KR" altLang="en-US" sz="1200" err="1">
                <a:solidFill>
                  <a:schemeClr val="tx1"/>
                </a:solidFill>
                <a:latin typeface="Consolas" panose="020B0609020204030204" pitchFamily="49" charset="0"/>
              </a:rPr>
              <a:t>평균내어</a:t>
            </a:r>
            <a:r>
              <a:rPr lang="ko-KR" altLang="en-US" sz="1200">
                <a:solidFill>
                  <a:schemeClr val="tx1"/>
                </a:solidFill>
                <a:latin typeface="Consolas" panose="020B0609020204030204" pitchFamily="49" charset="0"/>
              </a:rPr>
              <a:t> 훈련 손실 값으로 저장합니다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   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self.losses.append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np.mean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batch_losses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))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    # </a:t>
            </a:r>
            <a:r>
              <a:rPr lang="ko-KR" altLang="en-US" sz="1200">
                <a:solidFill>
                  <a:schemeClr val="tx1"/>
                </a:solidFill>
                <a:latin typeface="Consolas" panose="020B0609020204030204" pitchFamily="49" charset="0"/>
              </a:rPr>
              <a:t>검증 세트에 대한 손실을 계산합니다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   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self.val_losses.append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self.get_loss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x_val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y_val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))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BFBCA8-52F3-4F7C-B25C-669A475D836E}"/>
              </a:ext>
            </a:extLst>
          </p:cNvPr>
          <p:cNvSpPr txBox="1"/>
          <p:nvPr/>
        </p:nvSpPr>
        <p:spPr>
          <a:xfrm>
            <a:off x="1197138" y="5537101"/>
            <a:ext cx="6333400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텐서플로는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tf.optimizers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모듈 아래에 여러 종류의 경사 하강법을 구현해 놓았다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SGD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옵티마이저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tf.optimizers.SGD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객체는 기본 경사 하강법이다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4108188"/>
      </p:ext>
    </p:extLst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텐서플로를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이용한 구현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5.2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신경망 구현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FB4DBCB1-D413-4694-9B77-2B7D7C7C83F7}"/>
              </a:ext>
            </a:extLst>
          </p:cNvPr>
          <p:cNvSpPr txBox="1"/>
          <p:nvPr/>
        </p:nvSpPr>
        <p:spPr>
          <a:xfrm>
            <a:off x="827398" y="1154368"/>
            <a:ext cx="3991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8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옵티마이저</a:t>
            </a:r>
            <a:r>
              <a:rPr lang="ko-KR" altLang="en-US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객체를 만들어 가중치 초기화</a:t>
            </a: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FF97892-DFEA-4CE7-B6EF-FD9248F3779E}"/>
              </a:ext>
            </a:extLst>
          </p:cNvPr>
          <p:cNvSpPr txBox="1"/>
          <p:nvPr/>
        </p:nvSpPr>
        <p:spPr>
          <a:xfrm>
            <a:off x="952666" y="1742956"/>
            <a:ext cx="22788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2. </a:t>
            </a: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init_weights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 수정</a:t>
            </a: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2563F774-F4E8-4804-92E4-38ED4EA026BB}"/>
              </a:ext>
            </a:extLst>
          </p:cNvPr>
          <p:cNvSpPr/>
          <p:nvPr/>
        </p:nvSpPr>
        <p:spPr>
          <a:xfrm>
            <a:off x="1254330" y="2085757"/>
            <a:ext cx="8622487" cy="1754326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def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init_weights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(self,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input_shape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n_classes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g =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tf.initializers.glorot_uniform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self.conv_w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tf.Variable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(g((3, 3, 1,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self.n_kernels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)))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self.conv_b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tf.Variable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np.zeros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self.n_kernels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),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dtype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=float)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n_features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= 14 * 14 *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self.n_kernels</a:t>
            </a:r>
            <a:endParaRPr lang="en-US" altLang="ko-KR" sz="12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self.w1 =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tf.Variable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(g((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n_features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self.units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)))          # (</a:t>
            </a:r>
            <a:r>
              <a:rPr lang="ko-KR" altLang="en-US" sz="1200">
                <a:solidFill>
                  <a:schemeClr val="tx1"/>
                </a:solidFill>
                <a:latin typeface="Consolas" panose="020B0609020204030204" pitchFamily="49" charset="0"/>
              </a:rPr>
              <a:t>특성 개수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ko-KR" altLang="en-US" sz="1200">
                <a:solidFill>
                  <a:schemeClr val="tx1"/>
                </a:solidFill>
                <a:latin typeface="Consolas" panose="020B0609020204030204" pitchFamily="49" charset="0"/>
              </a:rPr>
              <a:t>은닉층의 크기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self.b1 =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tf.Variable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np.zeros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self.units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),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dtype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=float)    # </a:t>
            </a:r>
            <a:r>
              <a:rPr lang="ko-KR" altLang="en-US" sz="1200">
                <a:solidFill>
                  <a:schemeClr val="tx1"/>
                </a:solidFill>
                <a:latin typeface="Consolas" panose="020B0609020204030204" pitchFamily="49" charset="0"/>
              </a:rPr>
              <a:t>은닉층의 크기</a:t>
            </a:r>
          </a:p>
          <a:p>
            <a:r>
              <a:rPr lang="ko-KR" altLang="en-US" sz="12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self.w2 =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tf.Variable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(g((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self.units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n_classes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)))           # (</a:t>
            </a:r>
            <a:r>
              <a:rPr lang="ko-KR" altLang="en-US" sz="1200">
                <a:solidFill>
                  <a:schemeClr val="tx1"/>
                </a:solidFill>
                <a:latin typeface="Consolas" panose="020B0609020204030204" pitchFamily="49" charset="0"/>
              </a:rPr>
              <a:t>은닉층의 크기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ko-KR" altLang="en-US" sz="1200">
                <a:solidFill>
                  <a:schemeClr val="tx1"/>
                </a:solidFill>
                <a:latin typeface="Consolas" panose="020B0609020204030204" pitchFamily="49" charset="0"/>
              </a:rPr>
              <a:t>클래스 개수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self.b2 =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tf.Variable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np.zeros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n_classes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),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dtype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=float)     # </a:t>
            </a:r>
            <a:r>
              <a:rPr lang="ko-KR" altLang="en-US" sz="1200">
                <a:solidFill>
                  <a:schemeClr val="tx1"/>
                </a:solidFill>
                <a:latin typeface="Consolas" panose="020B0609020204030204" pitchFamily="49" charset="0"/>
              </a:rPr>
              <a:t>클래스 개수</a:t>
            </a:r>
            <a:endParaRPr lang="en-US" altLang="ko-KR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BFBCA8-52F3-4F7C-B25C-669A475D836E}"/>
              </a:ext>
            </a:extLst>
          </p:cNvPr>
          <p:cNvSpPr txBox="1"/>
          <p:nvPr/>
        </p:nvSpPr>
        <p:spPr>
          <a:xfrm>
            <a:off x="1254330" y="4123460"/>
            <a:ext cx="5505674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가중치를 </a:t>
            </a: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glorot_uniform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함수로 초기화 한다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가중치를 </a:t>
            </a: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tf.Variable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함수로 만들어야 한다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np.zeros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64bit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초기화 되므로 </a:t>
            </a: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dtype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=float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으로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32bit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바꿔준다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65640867"/>
      </p:ext>
    </p:extLst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텐서플로를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이용한 구현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5.2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신경망 구현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FB4DBCB1-D413-4694-9B77-2B7D7C7C83F7}"/>
              </a:ext>
            </a:extLst>
          </p:cNvPr>
          <p:cNvSpPr txBox="1"/>
          <p:nvPr/>
        </p:nvSpPr>
        <p:spPr>
          <a:xfrm>
            <a:off x="827398" y="1154368"/>
            <a:ext cx="1986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8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신경망 훈련</a:t>
            </a: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FF97892-DFEA-4CE7-B6EF-FD9248F3779E}"/>
              </a:ext>
            </a:extLst>
          </p:cNvPr>
          <p:cNvSpPr txBox="1"/>
          <p:nvPr/>
        </p:nvSpPr>
        <p:spPr>
          <a:xfrm>
            <a:off x="952666" y="1742956"/>
            <a:ext cx="19287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데이터 세트 불러오기</a:t>
            </a: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2563F774-F4E8-4804-92E4-38ED4EA026BB}"/>
              </a:ext>
            </a:extLst>
          </p:cNvPr>
          <p:cNvSpPr/>
          <p:nvPr/>
        </p:nvSpPr>
        <p:spPr>
          <a:xfrm>
            <a:off x="1254330" y="2085757"/>
            <a:ext cx="8622487" cy="276999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x_train_all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y_train_all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), 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x_test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y_test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) =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tf.keras.datasets.fashion_mnist.load_data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C0C050-57C2-4FD3-BC3B-D0A515100E11}"/>
              </a:ext>
            </a:extLst>
          </p:cNvPr>
          <p:cNvSpPr txBox="1"/>
          <p:nvPr/>
        </p:nvSpPr>
        <p:spPr>
          <a:xfrm>
            <a:off x="952666" y="2503882"/>
            <a:ext cx="27126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훈련 세트와 검증 세트로 나누기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9950EC6-3668-49FC-8436-8D260DF4B84F}"/>
              </a:ext>
            </a:extLst>
          </p:cNvPr>
          <p:cNvSpPr/>
          <p:nvPr/>
        </p:nvSpPr>
        <p:spPr>
          <a:xfrm>
            <a:off x="1254330" y="2846683"/>
            <a:ext cx="8622487" cy="646331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from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sklearn.model_selection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import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train_test_split</a:t>
            </a:r>
            <a:endParaRPr lang="en-US" altLang="ko-KR" sz="12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x_train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x_val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y_train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y_val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train_test_split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x_train_all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y_train_all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stratify=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y_train_all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                                         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test_size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=0.2,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random_state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=42)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360018B-5DB6-4540-97E1-547C6540009C}"/>
              </a:ext>
            </a:extLst>
          </p:cNvPr>
          <p:cNvSpPr txBox="1"/>
          <p:nvPr/>
        </p:nvSpPr>
        <p:spPr>
          <a:xfrm>
            <a:off x="952666" y="3619937"/>
            <a:ext cx="29097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타깃을 원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핫 인코딩으로 변환하기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C5E703D-83DB-4F67-81CA-3D7F137D65F0}"/>
              </a:ext>
            </a:extLst>
          </p:cNvPr>
          <p:cNvSpPr/>
          <p:nvPr/>
        </p:nvSpPr>
        <p:spPr>
          <a:xfrm>
            <a:off x="1254330" y="3962738"/>
            <a:ext cx="8622487" cy="46166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y_train_encoded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tf.keras.utils.to_categorical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y_train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y_val_encoded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tf.keras.utils.to_categorical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y_val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8B167CD-3E41-494D-9F30-57AA5C91C623}"/>
              </a:ext>
            </a:extLst>
          </p:cNvPr>
          <p:cNvSpPr txBox="1"/>
          <p:nvPr/>
        </p:nvSpPr>
        <p:spPr>
          <a:xfrm>
            <a:off x="952666" y="4551326"/>
            <a:ext cx="19463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 준비하기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2CB3489-9140-448E-B5DC-F6F11C297DFC}"/>
              </a:ext>
            </a:extLst>
          </p:cNvPr>
          <p:cNvSpPr/>
          <p:nvPr/>
        </p:nvSpPr>
        <p:spPr>
          <a:xfrm>
            <a:off x="1254330" y="4894127"/>
            <a:ext cx="8622487" cy="46166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x_train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x_train.reshape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(-1, 28, 28, 1)</a:t>
            </a:r>
          </a:p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x_val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x_val.reshape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(-1, 28, 28, 1)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38A2E4D-4B02-42A6-90AC-E5AEAD2CB105}"/>
              </a:ext>
            </a:extLst>
          </p:cNvPr>
          <p:cNvSpPr/>
          <p:nvPr/>
        </p:nvSpPr>
        <p:spPr>
          <a:xfrm>
            <a:off x="1254329" y="5406617"/>
            <a:ext cx="8622487" cy="276999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x_train.shape</a:t>
            </a:r>
            <a:endParaRPr lang="en-US" altLang="ko-KR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910315-DDE3-4D0B-985B-DE1BD9F191B7}"/>
              </a:ext>
            </a:extLst>
          </p:cNvPr>
          <p:cNvSpPr txBox="1"/>
          <p:nvPr/>
        </p:nvSpPr>
        <p:spPr>
          <a:xfrm>
            <a:off x="1335783" y="5708379"/>
            <a:ext cx="13997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(48000, 28, 28, 1)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09197336"/>
      </p:ext>
    </p:extLst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텐서플로를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이용한 구현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5.2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신경망 구현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FB4DBCB1-D413-4694-9B77-2B7D7C7C83F7}"/>
              </a:ext>
            </a:extLst>
          </p:cNvPr>
          <p:cNvSpPr txBox="1"/>
          <p:nvPr/>
        </p:nvSpPr>
        <p:spPr>
          <a:xfrm>
            <a:off x="827398" y="1154368"/>
            <a:ext cx="1986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8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신경망 훈련</a:t>
            </a: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FF97892-DFEA-4CE7-B6EF-FD9248F3779E}"/>
              </a:ext>
            </a:extLst>
          </p:cNvPr>
          <p:cNvSpPr txBox="1"/>
          <p:nvPr/>
        </p:nvSpPr>
        <p:spPr>
          <a:xfrm>
            <a:off x="952666" y="1742956"/>
            <a:ext cx="26484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 표준화 전처리하기</a:t>
            </a: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2563F774-F4E8-4804-92E4-38ED4EA026BB}"/>
              </a:ext>
            </a:extLst>
          </p:cNvPr>
          <p:cNvSpPr/>
          <p:nvPr/>
        </p:nvSpPr>
        <p:spPr>
          <a:xfrm>
            <a:off x="1254330" y="2085757"/>
            <a:ext cx="8622487" cy="46166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nn-NO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x_train = x_train / 255</a:t>
            </a:r>
          </a:p>
          <a:p>
            <a:r>
              <a:rPr lang="nn-NO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x_val = x_val / 255</a:t>
            </a:r>
            <a:endParaRPr lang="en-US" altLang="ko-KR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C0C050-57C2-4FD3-BC3B-D0A515100E11}"/>
              </a:ext>
            </a:extLst>
          </p:cNvPr>
          <p:cNvSpPr txBox="1"/>
          <p:nvPr/>
        </p:nvSpPr>
        <p:spPr>
          <a:xfrm>
            <a:off x="952666" y="2808683"/>
            <a:ext cx="14141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 훈련하기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9950EC6-3668-49FC-8436-8D260DF4B84F}"/>
              </a:ext>
            </a:extLst>
          </p:cNvPr>
          <p:cNvSpPr/>
          <p:nvPr/>
        </p:nvSpPr>
        <p:spPr>
          <a:xfrm>
            <a:off x="1254330" y="3151484"/>
            <a:ext cx="8622487" cy="646331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cn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ConvolutionNetwork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n_kernels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=10, units=100,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batch_size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=128,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learning_rate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=0.01)</a:t>
            </a:r>
          </a:p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cn.fit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x_train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y_train_encoded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x_val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x_val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y_val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y_val_encoded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epochs=20)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360018B-5DB6-4540-97E1-547C6540009C}"/>
              </a:ext>
            </a:extLst>
          </p:cNvPr>
          <p:cNvSpPr txBox="1"/>
          <p:nvPr/>
        </p:nvSpPr>
        <p:spPr>
          <a:xfrm>
            <a:off x="1304763" y="3958492"/>
            <a:ext cx="5234125" cy="12234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05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에포크</a:t>
            </a:r>
            <a:r>
              <a:rPr lang="ko-KR" altLang="en-US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0 ..................................................................................................................</a:t>
            </a:r>
          </a:p>
          <a:p>
            <a:pPr lvl="0">
              <a:defRPr/>
            </a:pPr>
            <a:r>
              <a:rPr lang="ko-KR" altLang="en-US" sz="105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에포크</a:t>
            </a:r>
            <a:r>
              <a:rPr lang="ko-KR" altLang="en-US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1 ................................................................................................................... </a:t>
            </a:r>
          </a:p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>
              <a:defRPr/>
            </a:pPr>
            <a:r>
              <a:rPr lang="ko-KR" altLang="en-US" sz="105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에포크</a:t>
            </a:r>
            <a:r>
              <a:rPr lang="ko-KR" altLang="en-US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19 ................................................................................................................. </a:t>
            </a:r>
          </a:p>
          <a:p>
            <a:pPr lvl="0">
              <a:defRPr/>
            </a:pPr>
            <a:endParaRPr lang="ko-KR" altLang="en-US" sz="105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904684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알고리즘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왜 딥러닝일까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?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왜 지금일까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EA3E47-0300-49C2-AD65-D562A890AD02}"/>
              </a:ext>
            </a:extLst>
          </p:cNvPr>
          <p:cNvSpPr txBox="1"/>
          <p:nvPr/>
        </p:nvSpPr>
        <p:spPr>
          <a:xfrm>
            <a:off x="1221035" y="1625665"/>
            <a:ext cx="8359050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신경망의 층에 더 잘 맞는 활성화 함수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(activation function)</a:t>
            </a: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층별 사전 훈련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(pretraining)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불필요하게 만든 가중치 초기화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20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RMSProp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과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Adam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같은 더 좋은 최적화 방법 개발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배치 정규화 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0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잔차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연결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0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깊이별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분리 </a:t>
            </a:r>
            <a:r>
              <a:rPr lang="ko-KR" altLang="en-US" sz="20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같은 고급 기술들이 개발 됨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79719064"/>
      </p:ext>
    </p:extLst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텐서플로를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이용한 구현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5.2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신경망 구현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FB4DBCB1-D413-4694-9B77-2B7D7C7C83F7}"/>
              </a:ext>
            </a:extLst>
          </p:cNvPr>
          <p:cNvSpPr txBox="1"/>
          <p:nvPr/>
        </p:nvSpPr>
        <p:spPr>
          <a:xfrm>
            <a:off x="827398" y="1154368"/>
            <a:ext cx="1986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8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신경망 훈련</a:t>
            </a: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FF97892-DFEA-4CE7-B6EF-FD9248F3779E}"/>
              </a:ext>
            </a:extLst>
          </p:cNvPr>
          <p:cNvSpPr txBox="1"/>
          <p:nvPr/>
        </p:nvSpPr>
        <p:spPr>
          <a:xfrm>
            <a:off x="952666" y="1742956"/>
            <a:ext cx="44454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7.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훈련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검증 손실 그래프 그리고 검증 세트의 정확도 확인</a:t>
            </a: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2563F774-F4E8-4804-92E4-38ED4EA026BB}"/>
              </a:ext>
            </a:extLst>
          </p:cNvPr>
          <p:cNvSpPr/>
          <p:nvPr/>
        </p:nvSpPr>
        <p:spPr>
          <a:xfrm>
            <a:off x="1254330" y="2085757"/>
            <a:ext cx="8622487" cy="138499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import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matplotlib.pyplot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as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plt</a:t>
            </a:r>
            <a:endParaRPr lang="en-US" altLang="ko-KR" sz="12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plt.plot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cn.losses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plt.plot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cn.val_losses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plt.ylabel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('loss')</a:t>
            </a:r>
          </a:p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plt.xlabel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('iteration')</a:t>
            </a:r>
          </a:p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plt.legend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(['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train_loss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', '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val_loss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'])</a:t>
            </a:r>
          </a:p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plt.show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</a:p>
        </p:txBody>
      </p:sp>
      <p:pic>
        <p:nvPicPr>
          <p:cNvPr id="126978" name="Picture 2">
            <a:extLst>
              <a:ext uri="{FF2B5EF4-FFF2-40B4-BE49-F238E27FC236}">
                <a16:creationId xmlns:a16="http://schemas.microsoft.com/office/drawing/2014/main" id="{AC9B506D-088B-4530-8E9B-629A4E9B56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6768" y="3570985"/>
            <a:ext cx="3676650" cy="24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D277C175-CBE8-45C3-9AA2-535D760F22C3}"/>
              </a:ext>
            </a:extLst>
          </p:cNvPr>
          <p:cNvSpPr/>
          <p:nvPr/>
        </p:nvSpPr>
        <p:spPr>
          <a:xfrm>
            <a:off x="1254329" y="6066535"/>
            <a:ext cx="8622487" cy="276999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cn.score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x_val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y_val_encoded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C213290-484A-4E35-998F-792633569D2C}"/>
              </a:ext>
            </a:extLst>
          </p:cNvPr>
          <p:cNvSpPr txBox="1"/>
          <p:nvPr/>
        </p:nvSpPr>
        <p:spPr>
          <a:xfrm>
            <a:off x="1352060" y="6343534"/>
            <a:ext cx="68480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0.87725</a:t>
            </a:r>
            <a:endParaRPr lang="ko-KR" altLang="en-US" sz="105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33731842"/>
      </p:ext>
    </p:extLst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1336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5.1 </a:t>
            </a:r>
            <a:r>
              <a:rPr kumimoji="0" lang="ko-KR" altLang="en-US" sz="1800" i="0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합성곱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 연산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5.2 </a:t>
            </a:r>
            <a:r>
              <a:rPr kumimoji="0" lang="ko-KR" altLang="en-US" sz="1800" i="0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합성곱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 신경망 구현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5.3 </a:t>
            </a:r>
            <a:r>
              <a:rPr kumimoji="0" lang="ko-KR" altLang="en-US" sz="1800" b="1" i="0" u="sng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케라스로</a:t>
            </a:r>
            <a:r>
              <a:rPr kumimoji="0" lang="ko-KR" altLang="en-US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 </a:t>
            </a:r>
            <a:r>
              <a:rPr kumimoji="0" lang="ko-KR" altLang="en-US" sz="1800" b="1" i="0" u="sng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합성곱</a:t>
            </a:r>
            <a:r>
              <a:rPr kumimoji="0" lang="ko-KR" altLang="en-US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 신경망 구현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5. </a:t>
            </a:r>
            <a:r>
              <a:rPr kumimoji="0" lang="ko-KR" altLang="en-US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합성곱 신경망 이해</a:t>
            </a:r>
          </a:p>
        </p:txBody>
      </p:sp>
    </p:spTree>
    <p:extLst>
      <p:ext uri="{BB962C8B-B14F-4D97-AF65-F5344CB8AC3E}">
        <p14:creationId xmlns:p14="http://schemas.microsoft.com/office/powerpoint/2010/main" val="570367585"/>
      </p:ext>
    </p:extLst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케라스</a:t>
            </a:r>
            <a:r>
              <a:rPr kumimoji="1" lang="ko-KR" altLang="en-US" sz="200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를</a:t>
            </a: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 이용한 구현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5.3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케라스로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신경망 구현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FB4DBCB1-D413-4694-9B77-2B7D7C7C83F7}"/>
              </a:ext>
            </a:extLst>
          </p:cNvPr>
          <p:cNvSpPr txBox="1"/>
          <p:nvPr/>
        </p:nvSpPr>
        <p:spPr>
          <a:xfrm>
            <a:off x="827398" y="1154368"/>
            <a:ext cx="3094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8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케라스로</a:t>
            </a:r>
            <a:r>
              <a:rPr kumimoji="1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 </a:t>
            </a:r>
            <a:r>
              <a:rPr kumimoji="1" lang="ko-KR" altLang="en-US" sz="18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합성곱</a:t>
            </a:r>
            <a:r>
              <a:rPr kumimoji="1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 신경망 만들기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FF97892-DFEA-4CE7-B6EF-FD9248F3779E}"/>
              </a:ext>
            </a:extLst>
          </p:cNvPr>
          <p:cNvSpPr txBox="1"/>
          <p:nvPr/>
        </p:nvSpPr>
        <p:spPr>
          <a:xfrm>
            <a:off x="952666" y="1742956"/>
            <a:ext cx="25891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1. </a:t>
            </a:r>
            <a:r>
              <a:rPr kumimoji="1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필요한 클래스들을 임포트하기</a:t>
            </a: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2563F774-F4E8-4804-92E4-38ED4EA026BB}"/>
              </a:ext>
            </a:extLst>
          </p:cNvPr>
          <p:cNvSpPr/>
          <p:nvPr/>
        </p:nvSpPr>
        <p:spPr>
          <a:xfrm>
            <a:off x="1254330" y="2085757"/>
            <a:ext cx="8622487" cy="276999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pPr lvl="0"/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from </a:t>
            </a:r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tensorflow.keras.layers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 import Conv2D, MaxPooling2D, Flatten, Dense</a:t>
            </a:r>
            <a:endParaRPr kumimoji="1" lang="en-US" altLang="ko-K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 pitchFamily="50" charset="-127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781BA04-F396-4B1A-A264-B5F89DA0FE49}"/>
              </a:ext>
            </a:extLst>
          </p:cNvPr>
          <p:cNvSpPr txBox="1"/>
          <p:nvPr/>
        </p:nvSpPr>
        <p:spPr>
          <a:xfrm>
            <a:off x="952666" y="2523653"/>
            <a:ext cx="1426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2. </a:t>
            </a:r>
            <a:r>
              <a:rPr kumimoji="1" lang="ko-KR" altLang="en-US" sz="14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합성곱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층 쌓기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EFFCC2D-0C80-426F-B8A2-E9EF2741692E}"/>
              </a:ext>
            </a:extLst>
          </p:cNvPr>
          <p:cNvSpPr/>
          <p:nvPr/>
        </p:nvSpPr>
        <p:spPr>
          <a:xfrm>
            <a:off x="1254330" y="2866454"/>
            <a:ext cx="8622487" cy="46166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pPr lvl="0"/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conv1 = </a:t>
            </a:r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tf.keras.Sequential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pPr lvl="0"/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conv1.add(Conv2D(10, (3, 3), activation='</a:t>
            </a:r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relu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', padding='same', </a:t>
            </a:r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input_shape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=(28, 28, 1)))</a:t>
            </a:r>
            <a:endParaRPr kumimoji="1" lang="en-US" altLang="ko-K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 pitchFamily="50" charset="-127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72035CB-09E4-46E8-A154-032B80677F68}"/>
              </a:ext>
            </a:extLst>
          </p:cNvPr>
          <p:cNvSpPr txBox="1"/>
          <p:nvPr/>
        </p:nvSpPr>
        <p:spPr>
          <a:xfrm>
            <a:off x="1357315" y="3368380"/>
            <a:ext cx="586904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- Conv2D</a:t>
            </a:r>
            <a:r>
              <a:rPr kumimoji="1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클래스의 첫 번째 매개변수는 </a:t>
            </a:r>
            <a:r>
              <a:rPr kumimoji="1" lang="ko-KR" altLang="en-US" sz="12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합성곱</a:t>
            </a:r>
            <a:r>
              <a:rPr kumimoji="1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 커널의 개수이다</a:t>
            </a: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.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두번째 매개변수는 </a:t>
            </a:r>
            <a:r>
              <a:rPr lang="ko-KR" altLang="en-US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커널의 크기로 높이와 너비를 </a:t>
            </a:r>
            <a:r>
              <a:rPr lang="ko-KR" altLang="en-US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튜플로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전달한다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- 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activation 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매개변수에 </a:t>
            </a:r>
            <a:r>
              <a:rPr lang="ko-KR" altLang="en-US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렐루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활성화 함수를 지정한다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- padding</a:t>
            </a:r>
            <a:r>
              <a:rPr kumimoji="1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은 </a:t>
            </a: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same</a:t>
            </a:r>
            <a:r>
              <a:rPr kumimoji="1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을 지정한다</a:t>
            </a: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. </a:t>
            </a:r>
            <a:r>
              <a:rPr kumimoji="1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이때 대소문자를 구분하지 않는다</a:t>
            </a: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.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- Sequential </a:t>
            </a:r>
            <a:r>
              <a:rPr kumimoji="1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클래스에 층을 처음 추가할 때는 배치 차원을 제외한 입력의 크기를 지정한다</a:t>
            </a: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.</a:t>
            </a:r>
            <a:endParaRPr kumimoji="1" lang="ko-KR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C6284DE-F8F7-45C5-93A6-B39D3466E3DC}"/>
              </a:ext>
            </a:extLst>
          </p:cNvPr>
          <p:cNvSpPr txBox="1"/>
          <p:nvPr/>
        </p:nvSpPr>
        <p:spPr>
          <a:xfrm>
            <a:off x="952666" y="4468069"/>
            <a:ext cx="12538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3.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풀링층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쌓기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C378BB3-1920-4908-BA4A-566E01088C40}"/>
              </a:ext>
            </a:extLst>
          </p:cNvPr>
          <p:cNvSpPr/>
          <p:nvPr/>
        </p:nvSpPr>
        <p:spPr>
          <a:xfrm>
            <a:off x="1254330" y="4810870"/>
            <a:ext cx="8622487" cy="276999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pPr lvl="0"/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conv1.add(MaxPooling2D((2, 2)))</a:t>
            </a:r>
            <a:endParaRPr kumimoji="1" lang="en-US" altLang="ko-K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 pitchFamily="50" charset="-127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F1C5952-57A6-46FD-9945-D61D71B8719A}"/>
              </a:ext>
            </a:extLst>
          </p:cNvPr>
          <p:cNvSpPr txBox="1"/>
          <p:nvPr/>
        </p:nvSpPr>
        <p:spPr>
          <a:xfrm>
            <a:off x="1357315" y="5148983"/>
            <a:ext cx="83131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- MaxPooling2D </a:t>
            </a:r>
            <a:r>
              <a:rPr kumimoji="1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클래스의 첫 번째 매개변수는 </a:t>
            </a:r>
            <a:r>
              <a:rPr kumimoji="1" lang="ko-KR" altLang="en-US" sz="12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풀링의</a:t>
            </a:r>
            <a:r>
              <a:rPr kumimoji="1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 높이와 너비를 나타내는 </a:t>
            </a:r>
            <a:r>
              <a:rPr kumimoji="1" lang="ko-KR" altLang="en-US" sz="12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튜플이며</a:t>
            </a: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, </a:t>
            </a:r>
            <a:r>
              <a:rPr kumimoji="1" lang="ko-KR" altLang="en-US" sz="12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스트라이드는</a:t>
            </a:r>
            <a:r>
              <a:rPr kumimoji="1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 </a:t>
            </a: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strides</a:t>
            </a:r>
            <a:r>
              <a:rPr kumimoji="1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에 지정할 수 있음</a:t>
            </a:r>
            <a:endParaRPr kumimoji="1" lang="en-US" altLang="ko-K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패딩은 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padding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지정하며 기본값은 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'valid'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이다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C25930E-FF4D-445F-ADAE-A17D23E5BD72}"/>
              </a:ext>
            </a:extLst>
          </p:cNvPr>
          <p:cNvSpPr txBox="1"/>
          <p:nvPr/>
        </p:nvSpPr>
        <p:spPr>
          <a:xfrm>
            <a:off x="952666" y="5677527"/>
            <a:ext cx="38411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4. </a:t>
            </a:r>
            <a:r>
              <a:rPr kumimoji="1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완전 연결층에 주입할 수 있도록 특성 맵 펼치기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A745494-D03D-4FFA-80FA-5890EE3AD2CD}"/>
              </a:ext>
            </a:extLst>
          </p:cNvPr>
          <p:cNvSpPr/>
          <p:nvPr/>
        </p:nvSpPr>
        <p:spPr>
          <a:xfrm>
            <a:off x="1254330" y="6020328"/>
            <a:ext cx="8622487" cy="276999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pPr lvl="0"/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conv1.add(Flatten())</a:t>
            </a:r>
            <a:endParaRPr kumimoji="1" lang="en-US" altLang="ko-K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 pitchFamily="50" charset="-127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EFE95B2-B718-457E-A724-346691A36BAE}"/>
              </a:ext>
            </a:extLst>
          </p:cNvPr>
          <p:cNvSpPr txBox="1"/>
          <p:nvPr/>
        </p:nvSpPr>
        <p:spPr>
          <a:xfrm>
            <a:off x="1357315" y="6358441"/>
            <a:ext cx="77846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- </a:t>
            </a:r>
            <a:r>
              <a:rPr kumimoji="1" lang="ko-KR" altLang="en-US" sz="12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풀링</a:t>
            </a:r>
            <a:r>
              <a:rPr kumimoji="1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 다음에는 완전 연결층에 연결하기 위해 배치 차원을 제외하고 일렬로 펼쳐야 한다</a:t>
            </a: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. </a:t>
            </a:r>
            <a:r>
              <a:rPr kumimoji="1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이 일은 </a:t>
            </a: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Flatten </a:t>
            </a:r>
            <a:r>
              <a:rPr kumimoji="1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클래스가 수행함</a:t>
            </a:r>
            <a:endParaRPr lang="en-US" altLang="ko-KR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9327323"/>
      </p:ext>
    </p:extLst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케라스</a:t>
            </a:r>
            <a:r>
              <a:rPr kumimoji="1" lang="ko-KR" altLang="en-US" sz="200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를</a:t>
            </a: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 이용한 구현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5.3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케라스로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신경망 구현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FB4DBCB1-D413-4694-9B77-2B7D7C7C83F7}"/>
              </a:ext>
            </a:extLst>
          </p:cNvPr>
          <p:cNvSpPr txBox="1"/>
          <p:nvPr/>
        </p:nvSpPr>
        <p:spPr>
          <a:xfrm>
            <a:off x="827398" y="1154368"/>
            <a:ext cx="3094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8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케라스로</a:t>
            </a:r>
            <a:r>
              <a:rPr kumimoji="1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 </a:t>
            </a:r>
            <a:r>
              <a:rPr kumimoji="1" lang="ko-KR" altLang="en-US" sz="18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합성곱</a:t>
            </a:r>
            <a:r>
              <a:rPr kumimoji="1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 신경망 만들기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FF97892-DFEA-4CE7-B6EF-FD9248F3779E}"/>
              </a:ext>
            </a:extLst>
          </p:cNvPr>
          <p:cNvSpPr txBox="1"/>
          <p:nvPr/>
        </p:nvSpPr>
        <p:spPr>
          <a:xfrm>
            <a:off x="952666" y="1742956"/>
            <a:ext cx="1632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5. </a:t>
            </a:r>
            <a:r>
              <a:rPr kumimoji="1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완전 </a:t>
            </a:r>
            <a:r>
              <a:rPr kumimoji="1" lang="ko-KR" altLang="en-US" sz="14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연결층</a:t>
            </a:r>
            <a:r>
              <a:rPr kumimoji="1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 쌓기</a:t>
            </a: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2563F774-F4E8-4804-92E4-38ED4EA026BB}"/>
              </a:ext>
            </a:extLst>
          </p:cNvPr>
          <p:cNvSpPr/>
          <p:nvPr/>
        </p:nvSpPr>
        <p:spPr>
          <a:xfrm>
            <a:off x="1254330" y="2085757"/>
            <a:ext cx="8622487" cy="46166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pPr lvl="0"/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conv1.add(Dense(100, activation='</a:t>
            </a:r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relu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'))</a:t>
            </a:r>
          </a:p>
          <a:p>
            <a:pPr lvl="0"/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conv1.add(Dense(10, activation='</a:t>
            </a:r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softmax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'))</a:t>
            </a:r>
            <a:endParaRPr kumimoji="1" lang="en-US" altLang="ko-K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 pitchFamily="50" charset="-127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72035CB-09E4-46E8-A154-032B80677F68}"/>
              </a:ext>
            </a:extLst>
          </p:cNvPr>
          <p:cNvSpPr txBox="1"/>
          <p:nvPr/>
        </p:nvSpPr>
        <p:spPr>
          <a:xfrm>
            <a:off x="1320529" y="2582446"/>
            <a:ext cx="70086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- </a:t>
            </a:r>
            <a:r>
              <a:rPr kumimoji="1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첫 번째 완전 연결층에는 </a:t>
            </a: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100</a:t>
            </a:r>
            <a:r>
              <a:rPr kumimoji="1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개의 뉴런을 사용하고 </a:t>
            </a:r>
            <a:r>
              <a:rPr kumimoji="1" lang="ko-KR" altLang="en-US" sz="12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렐루</a:t>
            </a:r>
            <a:r>
              <a:rPr kumimoji="1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 활성화 함수를 적용한다</a:t>
            </a: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.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마지막 출력층에는 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클래스에 대응하는 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뉴런을 사용하고 </a:t>
            </a:r>
            <a:r>
              <a:rPr lang="ko-KR" altLang="en-US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소프트맥스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활성화 함수를 적용한다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C6284DE-F8F7-45C5-93A6-B39D3466E3DC}"/>
              </a:ext>
            </a:extLst>
          </p:cNvPr>
          <p:cNvSpPr txBox="1"/>
          <p:nvPr/>
        </p:nvSpPr>
        <p:spPr>
          <a:xfrm>
            <a:off x="952666" y="3212080"/>
            <a:ext cx="17988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6.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 구조 살펴보기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C378BB3-1920-4908-BA4A-566E01088C40}"/>
              </a:ext>
            </a:extLst>
          </p:cNvPr>
          <p:cNvSpPr/>
          <p:nvPr/>
        </p:nvSpPr>
        <p:spPr>
          <a:xfrm>
            <a:off x="1254330" y="3554881"/>
            <a:ext cx="8622487" cy="276999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pPr lvl="0"/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conv1.summary()</a:t>
            </a:r>
            <a:endParaRPr kumimoji="1" lang="en-US" altLang="ko-K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 pitchFamily="50" charset="-127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EFE95B2-B718-457E-A724-346691A36BAE}"/>
              </a:ext>
            </a:extLst>
          </p:cNvPr>
          <p:cNvSpPr txBox="1"/>
          <p:nvPr/>
        </p:nvSpPr>
        <p:spPr>
          <a:xfrm>
            <a:off x="1328178" y="3928459"/>
            <a:ext cx="4977645" cy="28392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Model: "sequential"</a:t>
            </a:r>
          </a:p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_________________________________________________________________</a:t>
            </a:r>
          </a:p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Layer (type)                 Output Shape              Param #   </a:t>
            </a:r>
          </a:p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=================================================================</a:t>
            </a:r>
          </a:p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conv2d (Conv2D)              (None, 28, 28, 10)        100          </a:t>
            </a:r>
            <a:r>
              <a:rPr lang="en-US" altLang="ko-KR" sz="105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( 3x3x1x10+10 )</a:t>
            </a:r>
          </a:p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_________________________________________________________________</a:t>
            </a:r>
          </a:p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max_pooling2d (MaxPooling2D) (None, 14, 14, 10)        0         </a:t>
            </a:r>
          </a:p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_________________________________________________________________</a:t>
            </a:r>
          </a:p>
          <a:p>
            <a:pPr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flatten (Flatten)            (None, 1960)              0                   </a:t>
            </a:r>
            <a:r>
              <a:rPr lang="en-US" altLang="ko-KR" sz="105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( 14x14x10 )</a:t>
            </a:r>
          </a:p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_________________________________________________________________</a:t>
            </a:r>
          </a:p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dense (Dense)                (None, 100)               196100          </a:t>
            </a:r>
            <a:r>
              <a:rPr lang="en-US" altLang="ko-KR" sz="105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( 1960x100+100 )</a:t>
            </a:r>
          </a:p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_________________________________________________________________</a:t>
            </a:r>
          </a:p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dense_1 (Dense)              (None, 10)                1010              </a:t>
            </a:r>
            <a:r>
              <a:rPr lang="en-US" altLang="ko-KR" sz="105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( 100x10+10 )</a:t>
            </a:r>
          </a:p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=================================================================</a:t>
            </a:r>
          </a:p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Total params: 197,210</a:t>
            </a:r>
          </a:p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Trainable params: 197,210</a:t>
            </a:r>
          </a:p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Non-trainable params: 0</a:t>
            </a:r>
          </a:p>
        </p:txBody>
      </p:sp>
    </p:spTree>
    <p:extLst>
      <p:ext uri="{BB962C8B-B14F-4D97-AF65-F5344CB8AC3E}">
        <p14:creationId xmlns:p14="http://schemas.microsoft.com/office/powerpoint/2010/main" val="926034249"/>
      </p:ext>
    </p:extLst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케라스</a:t>
            </a:r>
            <a:r>
              <a:rPr kumimoji="1" lang="ko-KR" altLang="en-US" sz="200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를</a:t>
            </a: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 이용한 구현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5.3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케라스로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신경망 구현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FB4DBCB1-D413-4694-9B77-2B7D7C7C83F7}"/>
              </a:ext>
            </a:extLst>
          </p:cNvPr>
          <p:cNvSpPr txBox="1"/>
          <p:nvPr/>
        </p:nvSpPr>
        <p:spPr>
          <a:xfrm>
            <a:off x="827398" y="1154368"/>
            <a:ext cx="2879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8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합성곱</a:t>
            </a:r>
            <a:r>
              <a:rPr kumimoji="1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 신경망 모델 훈련하기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FF97892-DFEA-4CE7-B6EF-FD9248F3779E}"/>
              </a:ext>
            </a:extLst>
          </p:cNvPr>
          <p:cNvSpPr txBox="1"/>
          <p:nvPr/>
        </p:nvSpPr>
        <p:spPr>
          <a:xfrm>
            <a:off x="952666" y="1742956"/>
            <a:ext cx="12330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1. </a:t>
            </a:r>
            <a:r>
              <a:rPr kumimoji="1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모델 컴파일</a:t>
            </a: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2563F774-F4E8-4804-92E4-38ED4EA026BB}"/>
              </a:ext>
            </a:extLst>
          </p:cNvPr>
          <p:cNvSpPr/>
          <p:nvPr/>
        </p:nvSpPr>
        <p:spPr>
          <a:xfrm>
            <a:off x="1254330" y="2085757"/>
            <a:ext cx="8622487" cy="46166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pPr lvl="0"/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conv1.compile(optimizer='</a:t>
            </a:r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adam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', loss='</a:t>
            </a:r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categorical_crossentropy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',</a:t>
            </a:r>
          </a:p>
          <a:p>
            <a:pPr lvl="0"/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              metrics=['accuracy'])</a:t>
            </a:r>
            <a:endParaRPr kumimoji="1" lang="en-US" altLang="ko-K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 pitchFamily="50" charset="-127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72035CB-09E4-46E8-A154-032B80677F68}"/>
              </a:ext>
            </a:extLst>
          </p:cNvPr>
          <p:cNvSpPr txBox="1"/>
          <p:nvPr/>
        </p:nvSpPr>
        <p:spPr>
          <a:xfrm>
            <a:off x="1320529" y="2582446"/>
            <a:ext cx="757611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- </a:t>
            </a:r>
            <a:r>
              <a:rPr kumimoji="1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다중 분류를 위한 크로스 엔트로피 손실 함수를 사용한다</a:t>
            </a: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.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정확도를 관찰하기 위해 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metrics 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매개변수에 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'accuracy'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리스트로 전달한다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아담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en-US" altLang="ko-KR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adam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 </a:t>
            </a:r>
            <a:r>
              <a:rPr lang="ko-KR" altLang="en-US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옵티마이저를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사용한다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아담은 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Adaptive Moment Estimation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줄여 만든 이름이다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아담은 손실 함수의 값이 </a:t>
            </a:r>
            <a:r>
              <a:rPr lang="ko-KR" altLang="en-US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최적값에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가까워질수록 </a:t>
            </a:r>
            <a:r>
              <a:rPr lang="ko-KR" altLang="en-US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학습률을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낮춰 손실 함수의 값이 안정적으로 수렴될 수 있게 해준다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E0EDE7F-C859-447B-A3CD-915B5EC1EE0B}"/>
              </a:ext>
            </a:extLst>
          </p:cNvPr>
          <p:cNvSpPr txBox="1"/>
          <p:nvPr/>
        </p:nvSpPr>
        <p:spPr>
          <a:xfrm>
            <a:off x="973505" y="3650715"/>
            <a:ext cx="11015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2. </a:t>
            </a:r>
            <a:r>
              <a:rPr kumimoji="1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모델 훈련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A8DBD65-5799-4AFC-9C22-BE7E94693CDF}"/>
              </a:ext>
            </a:extLst>
          </p:cNvPr>
          <p:cNvSpPr/>
          <p:nvPr/>
        </p:nvSpPr>
        <p:spPr>
          <a:xfrm>
            <a:off x="1275169" y="3993516"/>
            <a:ext cx="8622487" cy="46166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pPr lvl="0"/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history = conv1.fit(</a:t>
            </a:r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x_train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y_train_encoded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, epochs=20, </a:t>
            </a:r>
          </a:p>
          <a:p>
            <a:pPr lvl="0"/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validation_data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=(</a:t>
            </a:r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x_val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y_val_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encoded))</a:t>
            </a:r>
            <a:endParaRPr kumimoji="1" lang="en-US" altLang="ko-K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 pitchFamily="50" charset="-127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95577DE-20D0-4E99-A846-8B351A2D49DE}"/>
              </a:ext>
            </a:extLst>
          </p:cNvPr>
          <p:cNvSpPr txBox="1"/>
          <p:nvPr/>
        </p:nvSpPr>
        <p:spPr>
          <a:xfrm>
            <a:off x="1320529" y="4542811"/>
            <a:ext cx="8787983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0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Train on 48000 samples, validate on 12000 samples</a:t>
            </a:r>
          </a:p>
          <a:p>
            <a:pPr lvl="0">
              <a:defRPr/>
            </a:pPr>
            <a:r>
              <a:rPr lang="en-US" altLang="ko-KR" sz="10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Epoch 1/20</a:t>
            </a:r>
          </a:p>
          <a:p>
            <a:pPr lvl="0">
              <a:defRPr/>
            </a:pPr>
            <a:r>
              <a:rPr lang="en-US" altLang="ko-KR" sz="10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48000/48000 [==============================] - 8s 171us/sample - loss: 0.4442 - accuracy: 0.8434 - </a:t>
            </a:r>
            <a:r>
              <a:rPr lang="en-US" altLang="ko-KR" sz="10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val_loss</a:t>
            </a:r>
            <a:r>
              <a:rPr lang="en-US" altLang="ko-KR" sz="10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0.3229 - </a:t>
            </a:r>
            <a:r>
              <a:rPr lang="en-US" altLang="ko-KR" sz="10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val_accuracy</a:t>
            </a:r>
            <a:r>
              <a:rPr lang="en-US" altLang="ko-KR" sz="10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0.8862</a:t>
            </a:r>
          </a:p>
          <a:p>
            <a:pPr lvl="0">
              <a:defRPr/>
            </a:pPr>
            <a:r>
              <a:rPr lang="en-US" altLang="ko-KR" sz="10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Epoch 2/20</a:t>
            </a:r>
          </a:p>
          <a:p>
            <a:pPr lvl="0">
              <a:defRPr/>
            </a:pPr>
            <a:r>
              <a:rPr lang="en-US" altLang="ko-KR" sz="10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48000/48000 [==============================] - 8s 166us/sample - loss: 0.3005 - accuracy: 0.8923 - </a:t>
            </a:r>
            <a:r>
              <a:rPr lang="en-US" altLang="ko-KR" sz="10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val_loss</a:t>
            </a:r>
            <a:r>
              <a:rPr lang="en-US" altLang="ko-KR" sz="10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0.2860 - </a:t>
            </a:r>
            <a:r>
              <a:rPr lang="en-US" altLang="ko-KR" sz="10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val_accuracy</a:t>
            </a:r>
            <a:r>
              <a:rPr lang="en-US" altLang="ko-KR" sz="10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0.8968</a:t>
            </a:r>
          </a:p>
          <a:p>
            <a:pPr lvl="0">
              <a:defRPr/>
            </a:pPr>
            <a:r>
              <a:rPr lang="en-US" altLang="ko-KR" sz="10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Epoch 3/20</a:t>
            </a:r>
          </a:p>
          <a:p>
            <a:pPr lvl="0">
              <a:defRPr/>
            </a:pPr>
            <a:r>
              <a:rPr lang="en-US" altLang="ko-KR" sz="10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48000/48000 [==============================] - 8s 160us/sample - loss: 0.2568 - accuracy: 0.9062 - </a:t>
            </a:r>
            <a:r>
              <a:rPr lang="en-US" altLang="ko-KR" sz="10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val_loss</a:t>
            </a:r>
            <a:r>
              <a:rPr lang="en-US" altLang="ko-KR" sz="10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0.2626 - </a:t>
            </a:r>
            <a:r>
              <a:rPr lang="en-US" altLang="ko-KR" sz="10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val_accuracy</a:t>
            </a:r>
            <a:r>
              <a:rPr lang="en-US" altLang="ko-KR" sz="10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0.9043</a:t>
            </a:r>
          </a:p>
          <a:p>
            <a:pPr lvl="0">
              <a:defRPr/>
            </a:pPr>
            <a:r>
              <a:rPr lang="en-US" altLang="ko-KR" sz="10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...</a:t>
            </a:r>
          </a:p>
          <a:p>
            <a:pPr lvl="0">
              <a:defRPr/>
            </a:pPr>
            <a:r>
              <a:rPr lang="en-US" altLang="ko-KR" sz="10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Epoch 20/20</a:t>
            </a:r>
          </a:p>
          <a:p>
            <a:pPr lvl="0">
              <a:defRPr/>
            </a:pPr>
            <a:r>
              <a:rPr lang="en-US" altLang="ko-KR" sz="10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48000/48000 [==============================] - 8s 172us/sample - loss: 0.0356 - accuracy: 0.9875 - </a:t>
            </a:r>
            <a:r>
              <a:rPr lang="en-US" altLang="ko-KR" sz="10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val_loss</a:t>
            </a:r>
            <a:r>
              <a:rPr lang="en-US" altLang="ko-KR" sz="10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0.4264 - </a:t>
            </a:r>
            <a:r>
              <a:rPr lang="en-US" altLang="ko-KR" sz="10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val_accuracy</a:t>
            </a:r>
            <a:r>
              <a:rPr lang="en-US" altLang="ko-KR" sz="10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0.9135</a:t>
            </a:r>
          </a:p>
        </p:txBody>
      </p:sp>
    </p:spTree>
    <p:extLst>
      <p:ext uri="{BB962C8B-B14F-4D97-AF65-F5344CB8AC3E}">
        <p14:creationId xmlns:p14="http://schemas.microsoft.com/office/powerpoint/2010/main" val="2245487258"/>
      </p:ext>
    </p:extLst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케라스</a:t>
            </a:r>
            <a:r>
              <a:rPr kumimoji="1" lang="ko-KR" altLang="en-US" sz="200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를</a:t>
            </a: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 이용한 구현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5.3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케라스로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신경망 구현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FB4DBCB1-D413-4694-9B77-2B7D7C7C83F7}"/>
              </a:ext>
            </a:extLst>
          </p:cNvPr>
          <p:cNvSpPr txBox="1"/>
          <p:nvPr/>
        </p:nvSpPr>
        <p:spPr>
          <a:xfrm>
            <a:off x="827398" y="1154368"/>
            <a:ext cx="2879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8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합성곱</a:t>
            </a:r>
            <a:r>
              <a:rPr kumimoji="1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 신경망 모델 훈련하기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FF97892-DFEA-4CE7-B6EF-FD9248F3779E}"/>
              </a:ext>
            </a:extLst>
          </p:cNvPr>
          <p:cNvSpPr txBox="1"/>
          <p:nvPr/>
        </p:nvSpPr>
        <p:spPr>
          <a:xfrm>
            <a:off x="952666" y="1742956"/>
            <a:ext cx="25106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3. </a:t>
            </a:r>
            <a:r>
              <a:rPr kumimoji="1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손실 그래프와 정확도 그래프</a:t>
            </a: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2563F774-F4E8-4804-92E4-38ED4EA026BB}"/>
              </a:ext>
            </a:extLst>
          </p:cNvPr>
          <p:cNvSpPr/>
          <p:nvPr/>
        </p:nvSpPr>
        <p:spPr>
          <a:xfrm>
            <a:off x="1254330" y="2085757"/>
            <a:ext cx="4332083" cy="1200329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pPr lvl="0"/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plt.plot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history.history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['loss'])</a:t>
            </a:r>
          </a:p>
          <a:p>
            <a:pPr lvl="0"/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plt.plot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history.history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['</a:t>
            </a:r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val_loss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'])</a:t>
            </a:r>
          </a:p>
          <a:p>
            <a:pPr lvl="0"/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plt.ylabel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('loss')</a:t>
            </a:r>
          </a:p>
          <a:p>
            <a:pPr lvl="0"/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plt.xlabel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('epoch')</a:t>
            </a:r>
          </a:p>
          <a:p>
            <a:pPr lvl="0"/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plt.legend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(['</a:t>
            </a:r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train_loss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', '</a:t>
            </a:r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val_loss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'])</a:t>
            </a:r>
          </a:p>
          <a:p>
            <a:pPr lvl="0"/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plt.show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  <a:endParaRPr kumimoji="1" lang="en-US" altLang="ko-K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 pitchFamily="50" charset="-127"/>
              <a:cs typeface="+mn-cs"/>
            </a:endParaRPr>
          </a:p>
        </p:txBody>
      </p:sp>
      <p:pic>
        <p:nvPicPr>
          <p:cNvPr id="139266" name="Picture 2">
            <a:extLst>
              <a:ext uri="{FF2B5EF4-FFF2-40B4-BE49-F238E27FC236}">
                <a16:creationId xmlns:a16="http://schemas.microsoft.com/office/drawing/2014/main" id="{1BD00E00-AF91-4F44-B0FF-2330C687C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5076" y="1523700"/>
            <a:ext cx="3733800" cy="24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CA35A171-A918-4BDE-AC10-3719C5F7AB43}"/>
              </a:ext>
            </a:extLst>
          </p:cNvPr>
          <p:cNvSpPr/>
          <p:nvPr/>
        </p:nvSpPr>
        <p:spPr>
          <a:xfrm>
            <a:off x="1254330" y="4558397"/>
            <a:ext cx="4332083" cy="1200329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pPr lvl="0"/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plt.plot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history.history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['accuracy'])</a:t>
            </a:r>
          </a:p>
          <a:p>
            <a:pPr lvl="0"/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plt.plot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history.history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['</a:t>
            </a:r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val_accuracy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'])</a:t>
            </a:r>
          </a:p>
          <a:p>
            <a:pPr lvl="0"/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plt.ylabel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('accuracy')</a:t>
            </a:r>
          </a:p>
          <a:p>
            <a:pPr lvl="0"/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plt.xlabel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('epoch')</a:t>
            </a:r>
          </a:p>
          <a:p>
            <a:pPr lvl="0"/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plt.legend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(['</a:t>
            </a:r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train_accuracy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', '</a:t>
            </a:r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val_accuracy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'])</a:t>
            </a:r>
          </a:p>
          <a:p>
            <a:pPr lvl="0"/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plt.show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  <a:endParaRPr kumimoji="1" lang="en-US" altLang="ko-K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 pitchFamily="50" charset="-127"/>
              <a:cs typeface="+mn-cs"/>
            </a:endParaRPr>
          </a:p>
        </p:txBody>
      </p:sp>
      <p:pic>
        <p:nvPicPr>
          <p:cNvPr id="139270" name="Picture 6">
            <a:extLst>
              <a:ext uri="{FF2B5EF4-FFF2-40B4-BE49-F238E27FC236}">
                <a16:creationId xmlns:a16="http://schemas.microsoft.com/office/drawing/2014/main" id="{F163AEB8-51D8-4B30-A485-4921A40C9A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5076" y="4188701"/>
            <a:ext cx="3733800" cy="24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4487248"/>
      </p:ext>
    </p:extLst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케라스</a:t>
            </a:r>
            <a:r>
              <a:rPr kumimoji="1" lang="ko-KR" altLang="en-US" sz="200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를</a:t>
            </a: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 이용한 구현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5.3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케라스로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신경망 구현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FB4DBCB1-D413-4694-9B77-2B7D7C7C83F7}"/>
              </a:ext>
            </a:extLst>
          </p:cNvPr>
          <p:cNvSpPr txBox="1"/>
          <p:nvPr/>
        </p:nvSpPr>
        <p:spPr>
          <a:xfrm>
            <a:off x="827398" y="1154368"/>
            <a:ext cx="1024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8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드롭아웃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FF97892-DFEA-4CE7-B6EF-FD9248F3779E}"/>
              </a:ext>
            </a:extLst>
          </p:cNvPr>
          <p:cNvSpPr txBox="1"/>
          <p:nvPr/>
        </p:nvSpPr>
        <p:spPr>
          <a:xfrm>
            <a:off x="952666" y="1742956"/>
            <a:ext cx="15440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드롭아웃에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대하여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p:pic>
        <p:nvPicPr>
          <p:cNvPr id="5" name="그래픽 4" descr="남자">
            <a:extLst>
              <a:ext uri="{FF2B5EF4-FFF2-40B4-BE49-F238E27FC236}">
                <a16:creationId xmlns:a16="http://schemas.microsoft.com/office/drawing/2014/main" id="{5CFF970E-151C-4261-97C2-3BF61549CE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41234" y="2913993"/>
            <a:ext cx="914400" cy="68054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AEF324F-2396-4489-8089-2E5984A4AA54}"/>
              </a:ext>
            </a:extLst>
          </p:cNvPr>
          <p:cNvSpPr txBox="1"/>
          <p:nvPr/>
        </p:nvSpPr>
        <p:spPr>
          <a:xfrm>
            <a:off x="2267629" y="3042744"/>
            <a:ext cx="2616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16" name="그래픽 15" descr="남자">
            <a:extLst>
              <a:ext uri="{FF2B5EF4-FFF2-40B4-BE49-F238E27FC236}">
                <a16:creationId xmlns:a16="http://schemas.microsoft.com/office/drawing/2014/main" id="{ED289B1A-B22E-4F81-823E-D5695B47D0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98434" y="2913993"/>
            <a:ext cx="914400" cy="68054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4A60212-9C1C-4D75-A2B0-AD38F7EBE466}"/>
              </a:ext>
            </a:extLst>
          </p:cNvPr>
          <p:cNvSpPr txBox="1"/>
          <p:nvPr/>
        </p:nvSpPr>
        <p:spPr>
          <a:xfrm>
            <a:off x="2724829" y="3042744"/>
            <a:ext cx="2616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18" name="그래픽 17" descr="남자">
            <a:extLst>
              <a:ext uri="{FF2B5EF4-FFF2-40B4-BE49-F238E27FC236}">
                <a16:creationId xmlns:a16="http://schemas.microsoft.com/office/drawing/2014/main" id="{AA50621E-352C-4F97-A2FC-BC7CB117CD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55634" y="2913993"/>
            <a:ext cx="914400" cy="68054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6500140-2FA0-45A5-A448-C181F0649CCC}"/>
              </a:ext>
            </a:extLst>
          </p:cNvPr>
          <p:cNvSpPr txBox="1"/>
          <p:nvPr/>
        </p:nvSpPr>
        <p:spPr>
          <a:xfrm>
            <a:off x="3182029" y="3042744"/>
            <a:ext cx="2616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20" name="그래픽 19" descr="남자">
            <a:extLst>
              <a:ext uri="{FF2B5EF4-FFF2-40B4-BE49-F238E27FC236}">
                <a16:creationId xmlns:a16="http://schemas.microsoft.com/office/drawing/2014/main" id="{476DA1D2-5AAE-4ACD-98A5-C9B1C86F1A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67320" y="2913993"/>
            <a:ext cx="914400" cy="68054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9354260-28F1-4EE3-90FE-270820806947}"/>
              </a:ext>
            </a:extLst>
          </p:cNvPr>
          <p:cNvSpPr txBox="1"/>
          <p:nvPr/>
        </p:nvSpPr>
        <p:spPr>
          <a:xfrm>
            <a:off x="3951675" y="3042744"/>
            <a:ext cx="3385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30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71E23AA-C3D0-4534-96AF-8BCCBF671F97}"/>
                  </a:ext>
                </a:extLst>
              </p:cNvPr>
              <p:cNvSpPr txBox="1"/>
              <p:nvPr/>
            </p:nvSpPr>
            <p:spPr>
              <a:xfrm>
                <a:off x="3518864" y="3069599"/>
                <a:ext cx="43281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71E23AA-C3D0-4534-96AF-8BCCBF671F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8864" y="3069599"/>
                <a:ext cx="432811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A09D8B58-5A34-455B-B046-B17F24CFFB15}"/>
              </a:ext>
            </a:extLst>
          </p:cNvPr>
          <p:cNvSpPr/>
          <p:nvPr/>
        </p:nvSpPr>
        <p:spPr>
          <a:xfrm>
            <a:off x="2628057" y="2816771"/>
            <a:ext cx="908458" cy="846083"/>
          </a:xfrm>
          <a:prstGeom prst="roundRect">
            <a:avLst/>
          </a:prstGeom>
          <a:noFill/>
          <a:ln w="190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B240936E-E2BF-4A47-AC79-E047D8FDF764}"/>
              </a:ext>
            </a:extLst>
          </p:cNvPr>
          <p:cNvSpPr/>
          <p:nvPr/>
        </p:nvSpPr>
        <p:spPr>
          <a:xfrm>
            <a:off x="3900839" y="2816771"/>
            <a:ext cx="450443" cy="846083"/>
          </a:xfrm>
          <a:prstGeom prst="roundRect">
            <a:avLst/>
          </a:prstGeom>
          <a:noFill/>
          <a:ln w="190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25" name="그래픽 24" descr="남자">
            <a:extLst>
              <a:ext uri="{FF2B5EF4-FFF2-40B4-BE49-F238E27FC236}">
                <a16:creationId xmlns:a16="http://schemas.microsoft.com/office/drawing/2014/main" id="{73A6C261-883A-45CB-AFEB-6BE6AE23C0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41234" y="4381729"/>
            <a:ext cx="914400" cy="68054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0ABD04BA-81D1-4F66-8F41-EFA9542FA30D}"/>
              </a:ext>
            </a:extLst>
          </p:cNvPr>
          <p:cNvSpPr txBox="1"/>
          <p:nvPr/>
        </p:nvSpPr>
        <p:spPr>
          <a:xfrm>
            <a:off x="2267629" y="4510480"/>
            <a:ext cx="2616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27" name="그래픽 26" descr="남자">
            <a:extLst>
              <a:ext uri="{FF2B5EF4-FFF2-40B4-BE49-F238E27FC236}">
                <a16:creationId xmlns:a16="http://schemas.microsoft.com/office/drawing/2014/main" id="{DB06C3AC-46AA-458F-A6D3-F84DC923A7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98434" y="4381729"/>
            <a:ext cx="914400" cy="680545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D6AB066D-C54E-473E-B6B8-F0A20E3477E6}"/>
              </a:ext>
            </a:extLst>
          </p:cNvPr>
          <p:cNvSpPr txBox="1"/>
          <p:nvPr/>
        </p:nvSpPr>
        <p:spPr>
          <a:xfrm>
            <a:off x="2724829" y="4510480"/>
            <a:ext cx="2616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29" name="그래픽 28" descr="남자">
            <a:extLst>
              <a:ext uri="{FF2B5EF4-FFF2-40B4-BE49-F238E27FC236}">
                <a16:creationId xmlns:a16="http://schemas.microsoft.com/office/drawing/2014/main" id="{3333F286-A0C5-4E0E-BECC-951DA18B73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55634" y="4381729"/>
            <a:ext cx="914400" cy="680545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2FAEBF53-69E0-4A33-B9D2-1A79D4092213}"/>
              </a:ext>
            </a:extLst>
          </p:cNvPr>
          <p:cNvSpPr txBox="1"/>
          <p:nvPr/>
        </p:nvSpPr>
        <p:spPr>
          <a:xfrm>
            <a:off x="3182029" y="4510480"/>
            <a:ext cx="2616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31" name="그래픽 30" descr="남자">
            <a:extLst>
              <a:ext uri="{FF2B5EF4-FFF2-40B4-BE49-F238E27FC236}">
                <a16:creationId xmlns:a16="http://schemas.microsoft.com/office/drawing/2014/main" id="{D246E9D2-C6C8-473A-9632-DD917AAAD9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67320" y="4381729"/>
            <a:ext cx="914400" cy="680545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80A959F6-BA69-409B-A942-5D13CF7ABFA9}"/>
              </a:ext>
            </a:extLst>
          </p:cNvPr>
          <p:cNvSpPr txBox="1"/>
          <p:nvPr/>
        </p:nvSpPr>
        <p:spPr>
          <a:xfrm>
            <a:off x="3951675" y="4510480"/>
            <a:ext cx="3385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25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5849F150-9EB5-42F3-9C85-5581058A448D}"/>
                  </a:ext>
                </a:extLst>
              </p:cNvPr>
              <p:cNvSpPr txBox="1"/>
              <p:nvPr/>
            </p:nvSpPr>
            <p:spPr>
              <a:xfrm>
                <a:off x="3518864" y="4537335"/>
                <a:ext cx="43281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5849F150-9EB5-42F3-9C85-5581058A44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8864" y="4537335"/>
                <a:ext cx="43281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화살표: 아래쪽 8">
            <a:extLst>
              <a:ext uri="{FF2B5EF4-FFF2-40B4-BE49-F238E27FC236}">
                <a16:creationId xmlns:a16="http://schemas.microsoft.com/office/drawing/2014/main" id="{41832E45-0CD6-4D99-8822-B4F5CC50367B}"/>
              </a:ext>
            </a:extLst>
          </p:cNvPr>
          <p:cNvSpPr/>
          <p:nvPr/>
        </p:nvSpPr>
        <p:spPr>
          <a:xfrm>
            <a:off x="3157829" y="3824288"/>
            <a:ext cx="281678" cy="391903"/>
          </a:xfrm>
          <a:prstGeom prst="downArrow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888228B-C6BD-4A4A-A924-C4EE404B09DB}"/>
              </a:ext>
            </a:extLst>
          </p:cNvPr>
          <p:cNvSpPr txBox="1"/>
          <p:nvPr/>
        </p:nvSpPr>
        <p:spPr>
          <a:xfrm>
            <a:off x="3239834" y="2440930"/>
            <a:ext cx="7377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출전 제외</a:t>
            </a:r>
            <a:endParaRPr kumimoji="1" lang="ko-KR" altLang="en-US" sz="1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p:cxnSp>
        <p:nvCxnSpPr>
          <p:cNvPr id="11" name="연결선: 구부러짐 10">
            <a:extLst>
              <a:ext uri="{FF2B5EF4-FFF2-40B4-BE49-F238E27FC236}">
                <a16:creationId xmlns:a16="http://schemas.microsoft.com/office/drawing/2014/main" id="{F098EFC9-7800-4BB9-9D3E-507B635CA679}"/>
              </a:ext>
            </a:extLst>
          </p:cNvPr>
          <p:cNvCxnSpPr>
            <a:stCxn id="37" idx="1"/>
            <a:endCxn id="8" idx="0"/>
          </p:cNvCxnSpPr>
          <p:nvPr/>
        </p:nvCxnSpPr>
        <p:spPr>
          <a:xfrm rot="10800000" flipV="1">
            <a:off x="3082286" y="2571735"/>
            <a:ext cx="157548" cy="245036"/>
          </a:xfrm>
          <a:prstGeom prst="curvedConnector2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연결선: 구부러짐 39">
            <a:extLst>
              <a:ext uri="{FF2B5EF4-FFF2-40B4-BE49-F238E27FC236}">
                <a16:creationId xmlns:a16="http://schemas.microsoft.com/office/drawing/2014/main" id="{AD3CDF5A-91C5-4547-800E-A8A8DBBBA9DC}"/>
              </a:ext>
            </a:extLst>
          </p:cNvPr>
          <p:cNvCxnSpPr>
            <a:cxnSpLocks/>
            <a:stCxn id="37" idx="3"/>
            <a:endCxn id="24" idx="0"/>
          </p:cNvCxnSpPr>
          <p:nvPr/>
        </p:nvCxnSpPr>
        <p:spPr>
          <a:xfrm>
            <a:off x="3977536" y="2571735"/>
            <a:ext cx="148525" cy="245036"/>
          </a:xfrm>
          <a:prstGeom prst="curvedConnector2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타원 13">
            <a:extLst>
              <a:ext uri="{FF2B5EF4-FFF2-40B4-BE49-F238E27FC236}">
                <a16:creationId xmlns:a16="http://schemas.microsoft.com/office/drawing/2014/main" id="{C42CCF99-BAEA-479B-A169-AD7373C662BA}"/>
              </a:ext>
            </a:extLst>
          </p:cNvPr>
          <p:cNvSpPr/>
          <p:nvPr/>
        </p:nvSpPr>
        <p:spPr>
          <a:xfrm>
            <a:off x="5941183" y="2769653"/>
            <a:ext cx="373746" cy="37374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C4B351D8-44E9-4A17-872B-9750CB228A08}"/>
              </a:ext>
            </a:extLst>
          </p:cNvPr>
          <p:cNvSpPr/>
          <p:nvPr/>
        </p:nvSpPr>
        <p:spPr>
          <a:xfrm>
            <a:off x="5941183" y="3208073"/>
            <a:ext cx="373746" cy="37374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61D5F8E6-D53F-4B94-BFA4-03966EE73860}"/>
              </a:ext>
            </a:extLst>
          </p:cNvPr>
          <p:cNvSpPr/>
          <p:nvPr/>
        </p:nvSpPr>
        <p:spPr>
          <a:xfrm>
            <a:off x="5941183" y="3646493"/>
            <a:ext cx="373746" cy="37374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41D021E3-7AFF-4441-BEEC-B5BD8956B693}"/>
              </a:ext>
            </a:extLst>
          </p:cNvPr>
          <p:cNvSpPr/>
          <p:nvPr/>
        </p:nvSpPr>
        <p:spPr>
          <a:xfrm>
            <a:off x="5941183" y="4945112"/>
            <a:ext cx="373746" cy="37374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2E863BA-5ED3-4B81-88C4-8216718B9A54}"/>
              </a:ext>
            </a:extLst>
          </p:cNvPr>
          <p:cNvSpPr txBox="1"/>
          <p:nvPr/>
        </p:nvSpPr>
        <p:spPr>
          <a:xfrm>
            <a:off x="5958779" y="5001180"/>
            <a:ext cx="354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D6E09AC5-032B-46F6-9B4A-19F1CAF45AFA}"/>
                  </a:ext>
                </a:extLst>
              </p:cNvPr>
              <p:cNvSpPr txBox="1"/>
              <p:nvPr/>
            </p:nvSpPr>
            <p:spPr>
              <a:xfrm rot="5400000">
                <a:off x="5909586" y="4265387"/>
                <a:ext cx="467718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D6E09AC5-032B-46F6-9B4A-19F1CAF45A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5909586" y="4265387"/>
                <a:ext cx="467718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화살표: 아래쪽 48">
            <a:extLst>
              <a:ext uri="{FF2B5EF4-FFF2-40B4-BE49-F238E27FC236}">
                <a16:creationId xmlns:a16="http://schemas.microsoft.com/office/drawing/2014/main" id="{27D16D59-AAE1-4534-AA89-A9F5A3D3644B}"/>
              </a:ext>
            </a:extLst>
          </p:cNvPr>
          <p:cNvSpPr/>
          <p:nvPr/>
        </p:nvSpPr>
        <p:spPr>
          <a:xfrm rot="16200000">
            <a:off x="6844665" y="3824287"/>
            <a:ext cx="281678" cy="391903"/>
          </a:xfrm>
          <a:prstGeom prst="downArrow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7A54D94B-A180-495A-A8B4-61ED94A93F5A}"/>
              </a:ext>
            </a:extLst>
          </p:cNvPr>
          <p:cNvSpPr/>
          <p:nvPr/>
        </p:nvSpPr>
        <p:spPr>
          <a:xfrm>
            <a:off x="7598538" y="2769653"/>
            <a:ext cx="373746" cy="37374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4AF27E8E-6B20-481F-B68C-64423C9EAC9F}"/>
              </a:ext>
            </a:extLst>
          </p:cNvPr>
          <p:cNvSpPr/>
          <p:nvPr/>
        </p:nvSpPr>
        <p:spPr>
          <a:xfrm>
            <a:off x="7598538" y="3208073"/>
            <a:ext cx="373746" cy="37374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159E1025-0E57-4749-9AB6-82BE1D55FF3A}"/>
              </a:ext>
            </a:extLst>
          </p:cNvPr>
          <p:cNvSpPr/>
          <p:nvPr/>
        </p:nvSpPr>
        <p:spPr>
          <a:xfrm>
            <a:off x="7598538" y="3646493"/>
            <a:ext cx="373746" cy="37374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EA0E10AA-4C00-4046-9FEF-90BCB0462BAD}"/>
              </a:ext>
            </a:extLst>
          </p:cNvPr>
          <p:cNvSpPr/>
          <p:nvPr/>
        </p:nvSpPr>
        <p:spPr>
          <a:xfrm>
            <a:off x="7598538" y="4945112"/>
            <a:ext cx="373746" cy="37374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C00DFD7-1285-4EAF-B996-620E8C8EF74F}"/>
              </a:ext>
            </a:extLst>
          </p:cNvPr>
          <p:cNvSpPr txBox="1"/>
          <p:nvPr/>
        </p:nvSpPr>
        <p:spPr>
          <a:xfrm>
            <a:off x="7616134" y="5001180"/>
            <a:ext cx="354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2009E646-B600-438B-920D-60BC6EC52565}"/>
                  </a:ext>
                </a:extLst>
              </p:cNvPr>
              <p:cNvSpPr txBox="1"/>
              <p:nvPr/>
            </p:nvSpPr>
            <p:spPr>
              <a:xfrm rot="5400000">
                <a:off x="7566941" y="4265387"/>
                <a:ext cx="467718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2009E646-B600-438B-920D-60BC6EC525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7566941" y="4265387"/>
                <a:ext cx="467718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BF1A6AA0-53F4-47AA-B909-6BBAEBA720C2}"/>
              </a:ext>
            </a:extLst>
          </p:cNvPr>
          <p:cNvSpPr/>
          <p:nvPr/>
        </p:nvSpPr>
        <p:spPr>
          <a:xfrm>
            <a:off x="5875035" y="3185858"/>
            <a:ext cx="520509" cy="882414"/>
          </a:xfrm>
          <a:prstGeom prst="roundRect">
            <a:avLst/>
          </a:prstGeom>
          <a:noFill/>
          <a:ln w="190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F14C576E-4101-4C11-93F1-07D59BAF1FDE}"/>
              </a:ext>
            </a:extLst>
          </p:cNvPr>
          <p:cNvSpPr/>
          <p:nvPr/>
        </p:nvSpPr>
        <p:spPr>
          <a:xfrm>
            <a:off x="5867801" y="4877651"/>
            <a:ext cx="520509" cy="508901"/>
          </a:xfrm>
          <a:prstGeom prst="roundRect">
            <a:avLst/>
          </a:prstGeom>
          <a:noFill/>
          <a:ln w="190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1CAA2C3-29BF-4650-95D9-FDD04D07BFA6}"/>
              </a:ext>
            </a:extLst>
          </p:cNvPr>
          <p:cNvSpPr txBox="1"/>
          <p:nvPr/>
        </p:nvSpPr>
        <p:spPr>
          <a:xfrm>
            <a:off x="6615049" y="3042744"/>
            <a:ext cx="74090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드롭 아웃</a:t>
            </a:r>
            <a:endParaRPr kumimoji="1" lang="ko-KR" altLang="en-US" sz="1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p:cxnSp>
        <p:nvCxnSpPr>
          <p:cNvPr id="63" name="연결선: 구부러짐 62">
            <a:extLst>
              <a:ext uri="{FF2B5EF4-FFF2-40B4-BE49-F238E27FC236}">
                <a16:creationId xmlns:a16="http://schemas.microsoft.com/office/drawing/2014/main" id="{4503A97E-D71A-4E3D-8900-A078650A24E8}"/>
              </a:ext>
            </a:extLst>
          </p:cNvPr>
          <p:cNvCxnSpPr>
            <a:cxnSpLocks/>
            <a:stCxn id="62" idx="1"/>
            <a:endCxn id="58" idx="3"/>
          </p:cNvCxnSpPr>
          <p:nvPr/>
        </p:nvCxnSpPr>
        <p:spPr>
          <a:xfrm rot="10800000" flipV="1">
            <a:off x="6395545" y="3173549"/>
            <a:ext cx="219505" cy="453516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연결선: 구부러짐 65">
            <a:extLst>
              <a:ext uri="{FF2B5EF4-FFF2-40B4-BE49-F238E27FC236}">
                <a16:creationId xmlns:a16="http://schemas.microsoft.com/office/drawing/2014/main" id="{F8D84B95-6149-4F74-92D6-0318D99026EE}"/>
              </a:ext>
            </a:extLst>
          </p:cNvPr>
          <p:cNvCxnSpPr>
            <a:cxnSpLocks/>
            <a:stCxn id="62" idx="1"/>
            <a:endCxn id="59" idx="3"/>
          </p:cNvCxnSpPr>
          <p:nvPr/>
        </p:nvCxnSpPr>
        <p:spPr>
          <a:xfrm rot="10800000" flipV="1">
            <a:off x="6388311" y="3173548"/>
            <a:ext cx="226739" cy="1958553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9012895"/>
      </p:ext>
    </p:extLst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케라스</a:t>
            </a:r>
            <a:r>
              <a:rPr kumimoji="1" lang="ko-KR" altLang="en-US" sz="200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를</a:t>
            </a: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 이용한 구현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5.3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케라스로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신경망 구현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FB4DBCB1-D413-4694-9B77-2B7D7C7C83F7}"/>
              </a:ext>
            </a:extLst>
          </p:cNvPr>
          <p:cNvSpPr txBox="1"/>
          <p:nvPr/>
        </p:nvSpPr>
        <p:spPr>
          <a:xfrm>
            <a:off x="827398" y="1154368"/>
            <a:ext cx="1024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8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드롭아웃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FF97892-DFEA-4CE7-B6EF-FD9248F3779E}"/>
              </a:ext>
            </a:extLst>
          </p:cNvPr>
          <p:cNvSpPr txBox="1"/>
          <p:nvPr/>
        </p:nvSpPr>
        <p:spPr>
          <a:xfrm>
            <a:off x="952666" y="1742956"/>
            <a:ext cx="15440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드롭아웃에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대하여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72C58E92-353E-4A5E-AA7E-DEC00BBA10CA}"/>
              </a:ext>
            </a:extLst>
          </p:cNvPr>
          <p:cNvSpPr/>
          <p:nvPr/>
        </p:nvSpPr>
        <p:spPr>
          <a:xfrm>
            <a:off x="2493783" y="2815232"/>
            <a:ext cx="315900" cy="315900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A1682746-B436-405D-883D-C9DCDDBD7AF1}"/>
              </a:ext>
            </a:extLst>
          </p:cNvPr>
          <p:cNvSpPr/>
          <p:nvPr/>
        </p:nvSpPr>
        <p:spPr>
          <a:xfrm>
            <a:off x="2493783" y="3989338"/>
            <a:ext cx="315900" cy="3159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6DA4D935-11E8-4744-8392-342F172B3EDA}"/>
              </a:ext>
            </a:extLst>
          </p:cNvPr>
          <p:cNvSpPr/>
          <p:nvPr/>
        </p:nvSpPr>
        <p:spPr>
          <a:xfrm>
            <a:off x="3774417" y="3675989"/>
            <a:ext cx="315900" cy="315900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816DF9AC-EB3D-4004-A298-43678AD147A4}"/>
              </a:ext>
            </a:extLst>
          </p:cNvPr>
          <p:cNvCxnSpPr>
            <a:cxnSpLocks/>
            <a:stCxn id="56" idx="6"/>
            <a:endCxn id="60" idx="2"/>
          </p:cNvCxnSpPr>
          <p:nvPr/>
        </p:nvCxnSpPr>
        <p:spPr>
          <a:xfrm>
            <a:off x="2809683" y="2973182"/>
            <a:ext cx="964734" cy="860757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6F25745A-CD30-48ED-B25B-E4AA56E2BDC4}"/>
              </a:ext>
            </a:extLst>
          </p:cNvPr>
          <p:cNvCxnSpPr>
            <a:cxnSpLocks/>
            <a:stCxn id="84" idx="6"/>
            <a:endCxn id="60" idx="2"/>
          </p:cNvCxnSpPr>
          <p:nvPr/>
        </p:nvCxnSpPr>
        <p:spPr>
          <a:xfrm>
            <a:off x="2821356" y="3560235"/>
            <a:ext cx="953061" cy="273704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85AACBDB-9CC5-43B6-A0A8-86D45336865A}"/>
              </a:ext>
            </a:extLst>
          </p:cNvPr>
          <p:cNvSpPr txBox="1"/>
          <p:nvPr/>
        </p:nvSpPr>
        <p:spPr>
          <a:xfrm>
            <a:off x="3085876" y="2433296"/>
            <a:ext cx="142555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훈련</a:t>
            </a: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0CB3172C-0444-45A8-B584-8853584C342F}"/>
              </a:ext>
            </a:extLst>
          </p:cNvPr>
          <p:cNvSpPr/>
          <p:nvPr/>
        </p:nvSpPr>
        <p:spPr>
          <a:xfrm>
            <a:off x="2493783" y="4576392"/>
            <a:ext cx="315900" cy="315900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17B6B21F-7BE6-451C-B321-477DEB095B55}"/>
              </a:ext>
            </a:extLst>
          </p:cNvPr>
          <p:cNvCxnSpPr>
            <a:cxnSpLocks/>
            <a:stCxn id="68" idx="6"/>
            <a:endCxn id="60" idx="2"/>
          </p:cNvCxnSpPr>
          <p:nvPr/>
        </p:nvCxnSpPr>
        <p:spPr>
          <a:xfrm flipV="1">
            <a:off x="2809683" y="3833939"/>
            <a:ext cx="964734" cy="900403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연결선: 구부러짐 69">
            <a:extLst>
              <a:ext uri="{FF2B5EF4-FFF2-40B4-BE49-F238E27FC236}">
                <a16:creationId xmlns:a16="http://schemas.microsoft.com/office/drawing/2014/main" id="{B5A0B891-C0C4-4D3A-9B9B-FE86833FC943}"/>
              </a:ext>
            </a:extLst>
          </p:cNvPr>
          <p:cNvCxnSpPr>
            <a:cxnSpLocks/>
            <a:stCxn id="92" idx="1"/>
          </p:cNvCxnSpPr>
          <p:nvPr/>
        </p:nvCxnSpPr>
        <p:spPr>
          <a:xfrm rot="10800000">
            <a:off x="3243309" y="4618031"/>
            <a:ext cx="258479" cy="493377"/>
          </a:xfrm>
          <a:prstGeom prst="curvedConnector2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타원 70">
            <a:extLst>
              <a:ext uri="{FF2B5EF4-FFF2-40B4-BE49-F238E27FC236}">
                <a16:creationId xmlns:a16="http://schemas.microsoft.com/office/drawing/2014/main" id="{28271C26-3F3D-45E5-A324-1E6590599B47}"/>
              </a:ext>
            </a:extLst>
          </p:cNvPr>
          <p:cNvSpPr/>
          <p:nvPr/>
        </p:nvSpPr>
        <p:spPr>
          <a:xfrm>
            <a:off x="3774417" y="3065339"/>
            <a:ext cx="315900" cy="315900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C2FECF3E-3C38-47F7-8702-EF8F31591C52}"/>
              </a:ext>
            </a:extLst>
          </p:cNvPr>
          <p:cNvSpPr/>
          <p:nvPr/>
        </p:nvSpPr>
        <p:spPr>
          <a:xfrm>
            <a:off x="3774417" y="4288282"/>
            <a:ext cx="315900" cy="315900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EEE730DD-1374-4819-ADDF-1905FE55E5AD}"/>
              </a:ext>
            </a:extLst>
          </p:cNvPr>
          <p:cNvCxnSpPr>
            <a:cxnSpLocks/>
            <a:stCxn id="56" idx="6"/>
            <a:endCxn id="72" idx="2"/>
          </p:cNvCxnSpPr>
          <p:nvPr/>
        </p:nvCxnSpPr>
        <p:spPr>
          <a:xfrm>
            <a:off x="2809683" y="2973182"/>
            <a:ext cx="964734" cy="1473050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C562E7FC-32E8-4F35-A2EC-E38C2BFD3A46}"/>
              </a:ext>
            </a:extLst>
          </p:cNvPr>
          <p:cNvCxnSpPr>
            <a:cxnSpLocks/>
            <a:stCxn id="56" idx="6"/>
            <a:endCxn id="71" idx="2"/>
          </p:cNvCxnSpPr>
          <p:nvPr/>
        </p:nvCxnSpPr>
        <p:spPr>
          <a:xfrm>
            <a:off x="2809683" y="2973182"/>
            <a:ext cx="964734" cy="250107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0E6A4DD1-DAE1-4C7A-A001-72BD4AEE7A85}"/>
              </a:ext>
            </a:extLst>
          </p:cNvPr>
          <p:cNvCxnSpPr>
            <a:cxnSpLocks/>
            <a:stCxn id="84" idx="6"/>
            <a:endCxn id="71" idx="2"/>
          </p:cNvCxnSpPr>
          <p:nvPr/>
        </p:nvCxnSpPr>
        <p:spPr>
          <a:xfrm flipV="1">
            <a:off x="2821356" y="3223289"/>
            <a:ext cx="953061" cy="336946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DEAC616A-8290-4350-9168-235FA5EF9F1A}"/>
              </a:ext>
            </a:extLst>
          </p:cNvPr>
          <p:cNvCxnSpPr>
            <a:cxnSpLocks/>
            <a:stCxn id="68" idx="6"/>
            <a:endCxn id="71" idx="2"/>
          </p:cNvCxnSpPr>
          <p:nvPr/>
        </p:nvCxnSpPr>
        <p:spPr>
          <a:xfrm flipV="1">
            <a:off x="2809683" y="3223289"/>
            <a:ext cx="964734" cy="1511053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1215F43F-8816-46AA-95CA-55CDEAF8F383}"/>
              </a:ext>
            </a:extLst>
          </p:cNvPr>
          <p:cNvCxnSpPr>
            <a:cxnSpLocks/>
            <a:stCxn id="84" idx="6"/>
            <a:endCxn id="72" idx="2"/>
          </p:cNvCxnSpPr>
          <p:nvPr/>
        </p:nvCxnSpPr>
        <p:spPr>
          <a:xfrm>
            <a:off x="2821356" y="3560235"/>
            <a:ext cx="953061" cy="885997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7F6A6375-C3A8-4822-A32E-CF9D35EB5DE1}"/>
              </a:ext>
            </a:extLst>
          </p:cNvPr>
          <p:cNvCxnSpPr>
            <a:cxnSpLocks/>
            <a:stCxn id="68" idx="6"/>
            <a:endCxn id="72" idx="2"/>
          </p:cNvCxnSpPr>
          <p:nvPr/>
        </p:nvCxnSpPr>
        <p:spPr>
          <a:xfrm flipV="1">
            <a:off x="2809683" y="4446232"/>
            <a:ext cx="964734" cy="288110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타원 83">
            <a:extLst>
              <a:ext uri="{FF2B5EF4-FFF2-40B4-BE49-F238E27FC236}">
                <a16:creationId xmlns:a16="http://schemas.microsoft.com/office/drawing/2014/main" id="{ABADC111-DAB7-4FDD-9C6D-21EB76F2203B}"/>
              </a:ext>
            </a:extLst>
          </p:cNvPr>
          <p:cNvSpPr/>
          <p:nvPr/>
        </p:nvSpPr>
        <p:spPr>
          <a:xfrm>
            <a:off x="2505456" y="3402285"/>
            <a:ext cx="315900" cy="315900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93CA5B7F-7CA6-40C0-B673-448D1A6B84BB}"/>
              </a:ext>
            </a:extLst>
          </p:cNvPr>
          <p:cNvSpPr txBox="1"/>
          <p:nvPr/>
        </p:nvSpPr>
        <p:spPr>
          <a:xfrm>
            <a:off x="2707339" y="5387201"/>
            <a:ext cx="13083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드롭 아웃 비율 </a:t>
            </a: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0.25</a:t>
            </a:r>
            <a:endParaRPr lang="ko-KR" altLang="en-US" sz="1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5655F9DB-5B3B-44AA-8CDA-14CE2CB41997}"/>
              </a:ext>
            </a:extLst>
          </p:cNvPr>
          <p:cNvSpPr txBox="1"/>
          <p:nvPr/>
        </p:nvSpPr>
        <p:spPr>
          <a:xfrm>
            <a:off x="3501787" y="4984449"/>
            <a:ext cx="102784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33% </a:t>
            </a:r>
            <a:r>
              <a:rPr lang="ko-KR" altLang="en-US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증가</a:t>
            </a:r>
            <a:endParaRPr lang="ko-KR" altLang="en-US" sz="1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29FA9AB2-FB42-40AE-B6AB-41691E1CC399}"/>
              </a:ext>
            </a:extLst>
          </p:cNvPr>
          <p:cNvSpPr txBox="1"/>
          <p:nvPr/>
        </p:nvSpPr>
        <p:spPr>
          <a:xfrm>
            <a:off x="1299138" y="4364115"/>
            <a:ext cx="111921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드롭 </a:t>
            </a:r>
            <a:r>
              <a:rPr lang="ko-KR" altLang="en-US" sz="105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아웃된</a:t>
            </a:r>
            <a:r>
              <a:rPr lang="ko-KR" altLang="en-US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뉴런</a:t>
            </a:r>
            <a:endParaRPr lang="ko-KR" altLang="en-US" sz="1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6" name="연결선: 구부러짐 95">
            <a:extLst>
              <a:ext uri="{FF2B5EF4-FFF2-40B4-BE49-F238E27FC236}">
                <a16:creationId xmlns:a16="http://schemas.microsoft.com/office/drawing/2014/main" id="{5CEF883C-9679-4425-A0EA-03D9B1A8A3BB}"/>
              </a:ext>
            </a:extLst>
          </p:cNvPr>
          <p:cNvCxnSpPr>
            <a:cxnSpLocks/>
            <a:stCxn id="95" idx="3"/>
            <a:endCxn id="57" idx="3"/>
          </p:cNvCxnSpPr>
          <p:nvPr/>
        </p:nvCxnSpPr>
        <p:spPr>
          <a:xfrm flipV="1">
            <a:off x="2418355" y="4258976"/>
            <a:ext cx="121690" cy="232097"/>
          </a:xfrm>
          <a:prstGeom prst="curvedConnector2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>
            <a:extLst>
              <a:ext uri="{FF2B5EF4-FFF2-40B4-BE49-F238E27FC236}">
                <a16:creationId xmlns:a16="http://schemas.microsoft.com/office/drawing/2014/main" id="{C63F6436-9FD5-4F82-9099-B42DAF1BD933}"/>
              </a:ext>
            </a:extLst>
          </p:cNvPr>
          <p:cNvSpPr txBox="1"/>
          <p:nvPr/>
        </p:nvSpPr>
        <p:spPr>
          <a:xfrm>
            <a:off x="6460399" y="2419401"/>
            <a:ext cx="142555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테스트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68C88E3A-A633-473A-9233-A824BB3927E5}"/>
              </a:ext>
            </a:extLst>
          </p:cNvPr>
          <p:cNvSpPr txBox="1"/>
          <p:nvPr/>
        </p:nvSpPr>
        <p:spPr>
          <a:xfrm>
            <a:off x="6081862" y="5373306"/>
            <a:ext cx="99899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드롭 아웃 없음</a:t>
            </a:r>
            <a:endParaRPr lang="ko-KR" altLang="en-US" sz="1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B0B5E457-072F-4C4A-8BBD-C4B16DEE6EC2}"/>
              </a:ext>
            </a:extLst>
          </p:cNvPr>
          <p:cNvGrpSpPr/>
          <p:nvPr/>
        </p:nvGrpSpPr>
        <p:grpSpPr>
          <a:xfrm>
            <a:off x="5868306" y="2801337"/>
            <a:ext cx="1596534" cy="2077060"/>
            <a:chOff x="5868306" y="2801337"/>
            <a:chExt cx="1596534" cy="2077060"/>
          </a:xfrm>
        </p:grpSpPr>
        <p:sp>
          <p:nvSpPr>
            <p:cNvPr id="99" name="타원 98">
              <a:extLst>
                <a:ext uri="{FF2B5EF4-FFF2-40B4-BE49-F238E27FC236}">
                  <a16:creationId xmlns:a16="http://schemas.microsoft.com/office/drawing/2014/main" id="{6EE3DA60-9B11-4D46-80E2-A2128AF1D6F9}"/>
                </a:ext>
              </a:extLst>
            </p:cNvPr>
            <p:cNvSpPr/>
            <p:nvPr/>
          </p:nvSpPr>
          <p:spPr>
            <a:xfrm>
              <a:off x="5868306" y="2801337"/>
              <a:ext cx="315900" cy="315900"/>
            </a:xfrm>
            <a:prstGeom prst="ellipse">
              <a:avLst/>
            </a:prstGeom>
            <a:solidFill>
              <a:srgbClr val="FFFFCC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" name="타원 99">
              <a:extLst>
                <a:ext uri="{FF2B5EF4-FFF2-40B4-BE49-F238E27FC236}">
                  <a16:creationId xmlns:a16="http://schemas.microsoft.com/office/drawing/2014/main" id="{BB9A25CC-1D89-4679-A5AC-6B6F0042C053}"/>
                </a:ext>
              </a:extLst>
            </p:cNvPr>
            <p:cNvSpPr/>
            <p:nvPr/>
          </p:nvSpPr>
          <p:spPr>
            <a:xfrm>
              <a:off x="5868306" y="3975443"/>
              <a:ext cx="315900" cy="315900"/>
            </a:xfrm>
            <a:prstGeom prst="ellipse">
              <a:avLst/>
            </a:prstGeom>
            <a:solidFill>
              <a:srgbClr val="FFFFCC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" name="타원 100">
              <a:extLst>
                <a:ext uri="{FF2B5EF4-FFF2-40B4-BE49-F238E27FC236}">
                  <a16:creationId xmlns:a16="http://schemas.microsoft.com/office/drawing/2014/main" id="{19DB3EB3-FB9A-48A5-BB2D-9444364DF908}"/>
                </a:ext>
              </a:extLst>
            </p:cNvPr>
            <p:cNvSpPr/>
            <p:nvPr/>
          </p:nvSpPr>
          <p:spPr>
            <a:xfrm>
              <a:off x="7148940" y="3662094"/>
              <a:ext cx="315900" cy="315900"/>
            </a:xfrm>
            <a:prstGeom prst="ellipse">
              <a:avLst/>
            </a:prstGeom>
            <a:solidFill>
              <a:srgbClr val="FFFFCC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102" name="직선 화살표 연결선 101">
              <a:extLst>
                <a:ext uri="{FF2B5EF4-FFF2-40B4-BE49-F238E27FC236}">
                  <a16:creationId xmlns:a16="http://schemas.microsoft.com/office/drawing/2014/main" id="{7AF6C4E8-F3C2-4354-8054-E6D8F12CB702}"/>
                </a:ext>
              </a:extLst>
            </p:cNvPr>
            <p:cNvCxnSpPr>
              <a:cxnSpLocks/>
              <a:stCxn id="99" idx="6"/>
              <a:endCxn id="101" idx="2"/>
            </p:cNvCxnSpPr>
            <p:nvPr/>
          </p:nvCxnSpPr>
          <p:spPr>
            <a:xfrm>
              <a:off x="6184206" y="2959287"/>
              <a:ext cx="964734" cy="860757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화살표 연결선 102">
              <a:extLst>
                <a:ext uri="{FF2B5EF4-FFF2-40B4-BE49-F238E27FC236}">
                  <a16:creationId xmlns:a16="http://schemas.microsoft.com/office/drawing/2014/main" id="{B762C330-3C05-4B54-9BDC-45B0C341C667}"/>
                </a:ext>
              </a:extLst>
            </p:cNvPr>
            <p:cNvCxnSpPr>
              <a:cxnSpLocks/>
              <a:stCxn id="116" idx="6"/>
              <a:endCxn id="101" idx="2"/>
            </p:cNvCxnSpPr>
            <p:nvPr/>
          </p:nvCxnSpPr>
          <p:spPr>
            <a:xfrm>
              <a:off x="6195879" y="3546340"/>
              <a:ext cx="953061" cy="273704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타원 104">
              <a:extLst>
                <a:ext uri="{FF2B5EF4-FFF2-40B4-BE49-F238E27FC236}">
                  <a16:creationId xmlns:a16="http://schemas.microsoft.com/office/drawing/2014/main" id="{2EB7278F-F372-4DA6-8B1B-872D503568F8}"/>
                </a:ext>
              </a:extLst>
            </p:cNvPr>
            <p:cNvSpPr/>
            <p:nvPr/>
          </p:nvSpPr>
          <p:spPr>
            <a:xfrm>
              <a:off x="5868306" y="4562497"/>
              <a:ext cx="315900" cy="315900"/>
            </a:xfrm>
            <a:prstGeom prst="ellipse">
              <a:avLst/>
            </a:prstGeom>
            <a:solidFill>
              <a:srgbClr val="FFFFCC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106" name="직선 화살표 연결선 105">
              <a:extLst>
                <a:ext uri="{FF2B5EF4-FFF2-40B4-BE49-F238E27FC236}">
                  <a16:creationId xmlns:a16="http://schemas.microsoft.com/office/drawing/2014/main" id="{C25C61C2-50E4-4A97-82C4-765CD53D76EA}"/>
                </a:ext>
              </a:extLst>
            </p:cNvPr>
            <p:cNvCxnSpPr>
              <a:cxnSpLocks/>
              <a:stCxn id="105" idx="6"/>
              <a:endCxn id="101" idx="2"/>
            </p:cNvCxnSpPr>
            <p:nvPr/>
          </p:nvCxnSpPr>
          <p:spPr>
            <a:xfrm flipV="1">
              <a:off x="6184206" y="3820044"/>
              <a:ext cx="964734" cy="900403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타원 107">
              <a:extLst>
                <a:ext uri="{FF2B5EF4-FFF2-40B4-BE49-F238E27FC236}">
                  <a16:creationId xmlns:a16="http://schemas.microsoft.com/office/drawing/2014/main" id="{22E744EC-AF64-408D-9A39-C7275D0FAB82}"/>
                </a:ext>
              </a:extLst>
            </p:cNvPr>
            <p:cNvSpPr/>
            <p:nvPr/>
          </p:nvSpPr>
          <p:spPr>
            <a:xfrm>
              <a:off x="7148940" y="3051444"/>
              <a:ext cx="315900" cy="315900"/>
            </a:xfrm>
            <a:prstGeom prst="ellipse">
              <a:avLst/>
            </a:prstGeom>
            <a:solidFill>
              <a:srgbClr val="FFFFCC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9" name="타원 108">
              <a:extLst>
                <a:ext uri="{FF2B5EF4-FFF2-40B4-BE49-F238E27FC236}">
                  <a16:creationId xmlns:a16="http://schemas.microsoft.com/office/drawing/2014/main" id="{93834AAD-87E7-4157-8BB9-2F73B8F63DCE}"/>
                </a:ext>
              </a:extLst>
            </p:cNvPr>
            <p:cNvSpPr/>
            <p:nvPr/>
          </p:nvSpPr>
          <p:spPr>
            <a:xfrm>
              <a:off x="7148940" y="4274387"/>
              <a:ext cx="315900" cy="315900"/>
            </a:xfrm>
            <a:prstGeom prst="ellipse">
              <a:avLst/>
            </a:prstGeom>
            <a:solidFill>
              <a:srgbClr val="FFFFCC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110" name="직선 화살표 연결선 109">
              <a:extLst>
                <a:ext uri="{FF2B5EF4-FFF2-40B4-BE49-F238E27FC236}">
                  <a16:creationId xmlns:a16="http://schemas.microsoft.com/office/drawing/2014/main" id="{E5F5DB68-70E8-44C6-A3EF-ED913C150D59}"/>
                </a:ext>
              </a:extLst>
            </p:cNvPr>
            <p:cNvCxnSpPr>
              <a:cxnSpLocks/>
              <a:stCxn id="99" idx="6"/>
              <a:endCxn id="109" idx="2"/>
            </p:cNvCxnSpPr>
            <p:nvPr/>
          </p:nvCxnSpPr>
          <p:spPr>
            <a:xfrm>
              <a:off x="6184206" y="2959287"/>
              <a:ext cx="964734" cy="1473050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화살표 연결선 110">
              <a:extLst>
                <a:ext uri="{FF2B5EF4-FFF2-40B4-BE49-F238E27FC236}">
                  <a16:creationId xmlns:a16="http://schemas.microsoft.com/office/drawing/2014/main" id="{0354A7B7-C204-42CA-AF11-779C1E3BCDA5}"/>
                </a:ext>
              </a:extLst>
            </p:cNvPr>
            <p:cNvCxnSpPr>
              <a:cxnSpLocks/>
              <a:stCxn id="99" idx="6"/>
              <a:endCxn id="108" idx="2"/>
            </p:cNvCxnSpPr>
            <p:nvPr/>
          </p:nvCxnSpPr>
          <p:spPr>
            <a:xfrm>
              <a:off x="6184206" y="2959287"/>
              <a:ext cx="964734" cy="250107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화살표 연결선 111">
              <a:extLst>
                <a:ext uri="{FF2B5EF4-FFF2-40B4-BE49-F238E27FC236}">
                  <a16:creationId xmlns:a16="http://schemas.microsoft.com/office/drawing/2014/main" id="{6A11033E-64A5-4376-8B32-05C1B48F1773}"/>
                </a:ext>
              </a:extLst>
            </p:cNvPr>
            <p:cNvCxnSpPr>
              <a:cxnSpLocks/>
              <a:stCxn id="116" idx="6"/>
              <a:endCxn id="108" idx="2"/>
            </p:cNvCxnSpPr>
            <p:nvPr/>
          </p:nvCxnSpPr>
          <p:spPr>
            <a:xfrm flipV="1">
              <a:off x="6195879" y="3209394"/>
              <a:ext cx="953061" cy="336946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화살표 연결선 112">
              <a:extLst>
                <a:ext uri="{FF2B5EF4-FFF2-40B4-BE49-F238E27FC236}">
                  <a16:creationId xmlns:a16="http://schemas.microsoft.com/office/drawing/2014/main" id="{BD530622-7342-4951-957D-AF46DAE164B1}"/>
                </a:ext>
              </a:extLst>
            </p:cNvPr>
            <p:cNvCxnSpPr>
              <a:cxnSpLocks/>
              <a:stCxn id="105" idx="6"/>
              <a:endCxn id="108" idx="2"/>
            </p:cNvCxnSpPr>
            <p:nvPr/>
          </p:nvCxnSpPr>
          <p:spPr>
            <a:xfrm flipV="1">
              <a:off x="6184206" y="3209394"/>
              <a:ext cx="964734" cy="1511053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화살표 연결선 113">
              <a:extLst>
                <a:ext uri="{FF2B5EF4-FFF2-40B4-BE49-F238E27FC236}">
                  <a16:creationId xmlns:a16="http://schemas.microsoft.com/office/drawing/2014/main" id="{D016A22F-B66A-45B9-8BDD-A014B988A528}"/>
                </a:ext>
              </a:extLst>
            </p:cNvPr>
            <p:cNvCxnSpPr>
              <a:cxnSpLocks/>
              <a:stCxn id="116" idx="6"/>
              <a:endCxn id="109" idx="2"/>
            </p:cNvCxnSpPr>
            <p:nvPr/>
          </p:nvCxnSpPr>
          <p:spPr>
            <a:xfrm>
              <a:off x="6195879" y="3546340"/>
              <a:ext cx="953061" cy="885997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화살표 연결선 114">
              <a:extLst>
                <a:ext uri="{FF2B5EF4-FFF2-40B4-BE49-F238E27FC236}">
                  <a16:creationId xmlns:a16="http://schemas.microsoft.com/office/drawing/2014/main" id="{28916D48-3161-4F4C-ADC9-F28147ED7D4F}"/>
                </a:ext>
              </a:extLst>
            </p:cNvPr>
            <p:cNvCxnSpPr>
              <a:cxnSpLocks/>
              <a:stCxn id="105" idx="6"/>
              <a:endCxn id="109" idx="2"/>
            </p:cNvCxnSpPr>
            <p:nvPr/>
          </p:nvCxnSpPr>
          <p:spPr>
            <a:xfrm flipV="1">
              <a:off x="6184206" y="4432337"/>
              <a:ext cx="964734" cy="288110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6" name="타원 115">
              <a:extLst>
                <a:ext uri="{FF2B5EF4-FFF2-40B4-BE49-F238E27FC236}">
                  <a16:creationId xmlns:a16="http://schemas.microsoft.com/office/drawing/2014/main" id="{6FD51A73-ED59-450C-8B6E-C1278DF3998E}"/>
                </a:ext>
              </a:extLst>
            </p:cNvPr>
            <p:cNvSpPr/>
            <p:nvPr/>
          </p:nvSpPr>
          <p:spPr>
            <a:xfrm>
              <a:off x="5879979" y="3388390"/>
              <a:ext cx="315900" cy="315900"/>
            </a:xfrm>
            <a:prstGeom prst="ellipse">
              <a:avLst/>
            </a:prstGeom>
            <a:solidFill>
              <a:srgbClr val="FFFFCC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122" name="직선 화살표 연결선 121">
              <a:extLst>
                <a:ext uri="{FF2B5EF4-FFF2-40B4-BE49-F238E27FC236}">
                  <a16:creationId xmlns:a16="http://schemas.microsoft.com/office/drawing/2014/main" id="{FD2C3658-33B5-42D9-86C0-CDBDEF83A621}"/>
                </a:ext>
              </a:extLst>
            </p:cNvPr>
            <p:cNvCxnSpPr>
              <a:cxnSpLocks/>
              <a:stCxn id="100" idx="6"/>
              <a:endCxn id="108" idx="2"/>
            </p:cNvCxnSpPr>
            <p:nvPr/>
          </p:nvCxnSpPr>
          <p:spPr>
            <a:xfrm flipV="1">
              <a:off x="6184206" y="3209394"/>
              <a:ext cx="964734" cy="923999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직선 화살표 연결선 123">
              <a:extLst>
                <a:ext uri="{FF2B5EF4-FFF2-40B4-BE49-F238E27FC236}">
                  <a16:creationId xmlns:a16="http://schemas.microsoft.com/office/drawing/2014/main" id="{E6019339-BBFE-4CBB-BC5B-F0FDF2A3F383}"/>
                </a:ext>
              </a:extLst>
            </p:cNvPr>
            <p:cNvCxnSpPr>
              <a:cxnSpLocks/>
              <a:stCxn id="100" idx="6"/>
              <a:endCxn id="101" idx="2"/>
            </p:cNvCxnSpPr>
            <p:nvPr/>
          </p:nvCxnSpPr>
          <p:spPr>
            <a:xfrm flipV="1">
              <a:off x="6184206" y="3820044"/>
              <a:ext cx="964734" cy="313349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직선 화살표 연결선 126">
              <a:extLst>
                <a:ext uri="{FF2B5EF4-FFF2-40B4-BE49-F238E27FC236}">
                  <a16:creationId xmlns:a16="http://schemas.microsoft.com/office/drawing/2014/main" id="{7C107F55-2D4D-4B22-9DEA-EA749AFC6472}"/>
                </a:ext>
              </a:extLst>
            </p:cNvPr>
            <p:cNvCxnSpPr>
              <a:cxnSpLocks/>
              <a:stCxn id="100" idx="6"/>
              <a:endCxn id="109" idx="2"/>
            </p:cNvCxnSpPr>
            <p:nvPr/>
          </p:nvCxnSpPr>
          <p:spPr>
            <a:xfrm>
              <a:off x="6184206" y="4133393"/>
              <a:ext cx="964734" cy="298944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타원 50">
            <a:extLst>
              <a:ext uri="{FF2B5EF4-FFF2-40B4-BE49-F238E27FC236}">
                <a16:creationId xmlns:a16="http://schemas.microsoft.com/office/drawing/2014/main" id="{5922CB57-3C3B-4D7F-AC0B-DBB0BA5DB959}"/>
              </a:ext>
            </a:extLst>
          </p:cNvPr>
          <p:cNvSpPr/>
          <p:nvPr/>
        </p:nvSpPr>
        <p:spPr>
          <a:xfrm rot="16200000">
            <a:off x="8252768" y="2236075"/>
            <a:ext cx="315900" cy="315900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E113829F-8F5F-494B-B104-4F935DE8ADA3}"/>
              </a:ext>
            </a:extLst>
          </p:cNvPr>
          <p:cNvSpPr/>
          <p:nvPr/>
        </p:nvSpPr>
        <p:spPr>
          <a:xfrm rot="16200000">
            <a:off x="9426874" y="2236075"/>
            <a:ext cx="315900" cy="315900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66F72CA8-7FB7-463E-A195-31F6779396B4}"/>
              </a:ext>
            </a:extLst>
          </p:cNvPr>
          <p:cNvSpPr/>
          <p:nvPr/>
        </p:nvSpPr>
        <p:spPr>
          <a:xfrm rot="16200000">
            <a:off x="9113525" y="955441"/>
            <a:ext cx="315900" cy="315900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8E6629C-18BC-4C21-9722-46C752D292BC}"/>
              </a:ext>
            </a:extLst>
          </p:cNvPr>
          <p:cNvCxnSpPr>
            <a:cxnSpLocks/>
            <a:stCxn id="51" idx="6"/>
            <a:endCxn id="53" idx="2"/>
          </p:cNvCxnSpPr>
          <p:nvPr/>
        </p:nvCxnSpPr>
        <p:spPr>
          <a:xfrm rot="16200000">
            <a:off x="8358730" y="1323329"/>
            <a:ext cx="964734" cy="860757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63F5232C-62E5-42D6-B1FD-5A60FF3A39D3}"/>
              </a:ext>
            </a:extLst>
          </p:cNvPr>
          <p:cNvCxnSpPr>
            <a:cxnSpLocks/>
            <a:stCxn id="83" idx="6"/>
            <a:endCxn id="53" idx="2"/>
          </p:cNvCxnSpPr>
          <p:nvPr/>
        </p:nvCxnSpPr>
        <p:spPr>
          <a:xfrm rot="16200000">
            <a:off x="8658093" y="1611019"/>
            <a:ext cx="953061" cy="273704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타원 57">
            <a:extLst>
              <a:ext uri="{FF2B5EF4-FFF2-40B4-BE49-F238E27FC236}">
                <a16:creationId xmlns:a16="http://schemas.microsoft.com/office/drawing/2014/main" id="{C7AADBE3-0ACA-4C4E-9285-2B1BA95B5A45}"/>
              </a:ext>
            </a:extLst>
          </p:cNvPr>
          <p:cNvSpPr/>
          <p:nvPr/>
        </p:nvSpPr>
        <p:spPr>
          <a:xfrm rot="16200000">
            <a:off x="10013928" y="2236075"/>
            <a:ext cx="315900" cy="315900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9E0CBBDF-B735-4443-834E-EE50AA5FC9F3}"/>
              </a:ext>
            </a:extLst>
          </p:cNvPr>
          <p:cNvCxnSpPr>
            <a:cxnSpLocks/>
            <a:stCxn id="58" idx="6"/>
            <a:endCxn id="53" idx="2"/>
          </p:cNvCxnSpPr>
          <p:nvPr/>
        </p:nvCxnSpPr>
        <p:spPr>
          <a:xfrm rot="16200000" flipV="1">
            <a:off x="9239310" y="1303506"/>
            <a:ext cx="964734" cy="900403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타원 60">
            <a:extLst>
              <a:ext uri="{FF2B5EF4-FFF2-40B4-BE49-F238E27FC236}">
                <a16:creationId xmlns:a16="http://schemas.microsoft.com/office/drawing/2014/main" id="{416EE7AC-EB7B-4E4F-8C9E-E6B3C4D9FB42}"/>
              </a:ext>
            </a:extLst>
          </p:cNvPr>
          <p:cNvSpPr/>
          <p:nvPr/>
        </p:nvSpPr>
        <p:spPr>
          <a:xfrm rot="16200000">
            <a:off x="8502875" y="955441"/>
            <a:ext cx="315900" cy="315900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FA6EAA60-7411-4F06-A196-FA4AE8803F72}"/>
              </a:ext>
            </a:extLst>
          </p:cNvPr>
          <p:cNvSpPr/>
          <p:nvPr/>
        </p:nvSpPr>
        <p:spPr>
          <a:xfrm rot="16200000">
            <a:off x="9725818" y="955441"/>
            <a:ext cx="315900" cy="315900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446512FE-E98E-44E8-A76C-A76A301FF199}"/>
              </a:ext>
            </a:extLst>
          </p:cNvPr>
          <p:cNvCxnSpPr>
            <a:cxnSpLocks/>
            <a:stCxn id="51" idx="6"/>
            <a:endCxn id="62" idx="2"/>
          </p:cNvCxnSpPr>
          <p:nvPr/>
        </p:nvCxnSpPr>
        <p:spPr>
          <a:xfrm rot="16200000">
            <a:off x="8664876" y="1017183"/>
            <a:ext cx="964734" cy="1473050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0D4B6126-06EE-4090-AC48-9D2DBF1B96B9}"/>
              </a:ext>
            </a:extLst>
          </p:cNvPr>
          <p:cNvCxnSpPr>
            <a:cxnSpLocks/>
            <a:stCxn id="51" idx="6"/>
            <a:endCxn id="61" idx="2"/>
          </p:cNvCxnSpPr>
          <p:nvPr/>
        </p:nvCxnSpPr>
        <p:spPr>
          <a:xfrm rot="16200000">
            <a:off x="8053405" y="1628654"/>
            <a:ext cx="964734" cy="250107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2B17E1C4-7251-4CC4-9925-69D5ABD78E63}"/>
              </a:ext>
            </a:extLst>
          </p:cNvPr>
          <p:cNvCxnSpPr>
            <a:cxnSpLocks/>
            <a:stCxn id="83" idx="6"/>
            <a:endCxn id="61" idx="2"/>
          </p:cNvCxnSpPr>
          <p:nvPr/>
        </p:nvCxnSpPr>
        <p:spPr>
          <a:xfrm rot="16200000" flipV="1">
            <a:off x="8352768" y="1579398"/>
            <a:ext cx="953061" cy="336946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B7015E8D-51C9-4928-B651-E56053818371}"/>
              </a:ext>
            </a:extLst>
          </p:cNvPr>
          <p:cNvCxnSpPr>
            <a:cxnSpLocks/>
            <a:stCxn id="58" idx="6"/>
            <a:endCxn id="61" idx="2"/>
          </p:cNvCxnSpPr>
          <p:nvPr/>
        </p:nvCxnSpPr>
        <p:spPr>
          <a:xfrm rot="16200000" flipV="1">
            <a:off x="8933985" y="998181"/>
            <a:ext cx="964734" cy="1511053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ED06000F-500A-4160-BAD2-340CD48D66C0}"/>
              </a:ext>
            </a:extLst>
          </p:cNvPr>
          <p:cNvCxnSpPr>
            <a:cxnSpLocks/>
            <a:stCxn id="83" idx="6"/>
            <a:endCxn id="62" idx="2"/>
          </p:cNvCxnSpPr>
          <p:nvPr/>
        </p:nvCxnSpPr>
        <p:spPr>
          <a:xfrm rot="16200000">
            <a:off x="8964239" y="1304873"/>
            <a:ext cx="953061" cy="885997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C0915011-69A8-4903-A791-B067E18F984C}"/>
              </a:ext>
            </a:extLst>
          </p:cNvPr>
          <p:cNvCxnSpPr>
            <a:cxnSpLocks/>
            <a:stCxn id="58" idx="6"/>
            <a:endCxn id="62" idx="2"/>
          </p:cNvCxnSpPr>
          <p:nvPr/>
        </p:nvCxnSpPr>
        <p:spPr>
          <a:xfrm rot="16200000" flipV="1">
            <a:off x="9545456" y="1609653"/>
            <a:ext cx="964734" cy="288110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타원 82">
            <a:extLst>
              <a:ext uri="{FF2B5EF4-FFF2-40B4-BE49-F238E27FC236}">
                <a16:creationId xmlns:a16="http://schemas.microsoft.com/office/drawing/2014/main" id="{3B71FC04-01CE-47CC-97B3-63C2015D42E2}"/>
              </a:ext>
            </a:extLst>
          </p:cNvPr>
          <p:cNvSpPr/>
          <p:nvPr/>
        </p:nvSpPr>
        <p:spPr>
          <a:xfrm rot="16200000">
            <a:off x="8839821" y="2224402"/>
            <a:ext cx="315900" cy="315900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타원 88">
            <a:extLst>
              <a:ext uri="{FF2B5EF4-FFF2-40B4-BE49-F238E27FC236}">
                <a16:creationId xmlns:a16="http://schemas.microsoft.com/office/drawing/2014/main" id="{32682EBE-2FAA-410C-8B03-DAC376027EAE}"/>
              </a:ext>
            </a:extLst>
          </p:cNvPr>
          <p:cNvSpPr/>
          <p:nvPr/>
        </p:nvSpPr>
        <p:spPr>
          <a:xfrm rot="16200000">
            <a:off x="8289768" y="4059124"/>
            <a:ext cx="315900" cy="315900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타원 89">
            <a:extLst>
              <a:ext uri="{FF2B5EF4-FFF2-40B4-BE49-F238E27FC236}">
                <a16:creationId xmlns:a16="http://schemas.microsoft.com/office/drawing/2014/main" id="{31BA5B79-038D-4BCD-860F-A62B2ECB3726}"/>
              </a:ext>
            </a:extLst>
          </p:cNvPr>
          <p:cNvSpPr/>
          <p:nvPr/>
        </p:nvSpPr>
        <p:spPr>
          <a:xfrm rot="16200000">
            <a:off x="9463874" y="4059124"/>
            <a:ext cx="315900" cy="315900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D10AF07F-C835-4E7A-9EEC-AE958D69F36E}"/>
              </a:ext>
            </a:extLst>
          </p:cNvPr>
          <p:cNvSpPr/>
          <p:nvPr/>
        </p:nvSpPr>
        <p:spPr>
          <a:xfrm rot="16200000">
            <a:off x="9150525" y="2778490"/>
            <a:ext cx="315900" cy="315900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8667C954-7FA8-4BCE-BBB8-F63677E36E22}"/>
              </a:ext>
            </a:extLst>
          </p:cNvPr>
          <p:cNvCxnSpPr>
            <a:cxnSpLocks/>
            <a:stCxn id="130" idx="6"/>
            <a:endCxn id="93" idx="2"/>
          </p:cNvCxnSpPr>
          <p:nvPr/>
        </p:nvCxnSpPr>
        <p:spPr>
          <a:xfrm rot="16200000">
            <a:off x="8695093" y="3434068"/>
            <a:ext cx="953061" cy="273704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타원 97">
            <a:extLst>
              <a:ext uri="{FF2B5EF4-FFF2-40B4-BE49-F238E27FC236}">
                <a16:creationId xmlns:a16="http://schemas.microsoft.com/office/drawing/2014/main" id="{57B34B43-2C51-4CFE-8690-E234CFE5D196}"/>
              </a:ext>
            </a:extLst>
          </p:cNvPr>
          <p:cNvSpPr/>
          <p:nvPr/>
        </p:nvSpPr>
        <p:spPr>
          <a:xfrm rot="16200000">
            <a:off x="10050928" y="4059124"/>
            <a:ext cx="315900" cy="315900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5453FAC6-A92D-4F94-BC53-EE709C14538F}"/>
              </a:ext>
            </a:extLst>
          </p:cNvPr>
          <p:cNvCxnSpPr>
            <a:cxnSpLocks/>
            <a:stCxn id="98" idx="6"/>
            <a:endCxn id="93" idx="2"/>
          </p:cNvCxnSpPr>
          <p:nvPr/>
        </p:nvCxnSpPr>
        <p:spPr>
          <a:xfrm rot="16200000" flipV="1">
            <a:off x="9276310" y="3126555"/>
            <a:ext cx="964734" cy="900403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타원 117">
            <a:extLst>
              <a:ext uri="{FF2B5EF4-FFF2-40B4-BE49-F238E27FC236}">
                <a16:creationId xmlns:a16="http://schemas.microsoft.com/office/drawing/2014/main" id="{D9364D17-CB39-40B5-8231-CA65EE27956F}"/>
              </a:ext>
            </a:extLst>
          </p:cNvPr>
          <p:cNvSpPr/>
          <p:nvPr/>
        </p:nvSpPr>
        <p:spPr>
          <a:xfrm rot="16200000">
            <a:off x="8539875" y="2778490"/>
            <a:ext cx="315900" cy="315900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타원 118">
            <a:extLst>
              <a:ext uri="{FF2B5EF4-FFF2-40B4-BE49-F238E27FC236}">
                <a16:creationId xmlns:a16="http://schemas.microsoft.com/office/drawing/2014/main" id="{C0C80D01-F295-4089-993D-7681857700F9}"/>
              </a:ext>
            </a:extLst>
          </p:cNvPr>
          <p:cNvSpPr/>
          <p:nvPr/>
        </p:nvSpPr>
        <p:spPr>
          <a:xfrm rot="16200000">
            <a:off x="9762818" y="2778490"/>
            <a:ext cx="315900" cy="315900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AEB682C1-7C80-4AD7-9898-878544CFE572}"/>
              </a:ext>
            </a:extLst>
          </p:cNvPr>
          <p:cNvCxnSpPr>
            <a:cxnSpLocks/>
            <a:stCxn id="130" idx="6"/>
            <a:endCxn id="118" idx="2"/>
          </p:cNvCxnSpPr>
          <p:nvPr/>
        </p:nvCxnSpPr>
        <p:spPr>
          <a:xfrm rot="16200000" flipV="1">
            <a:off x="8389768" y="3402447"/>
            <a:ext cx="953061" cy="336946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884F7E3A-7A0A-4EC6-8F6F-936EEA2F911D}"/>
              </a:ext>
            </a:extLst>
          </p:cNvPr>
          <p:cNvCxnSpPr>
            <a:cxnSpLocks/>
            <a:stCxn id="98" idx="6"/>
            <a:endCxn id="118" idx="2"/>
          </p:cNvCxnSpPr>
          <p:nvPr/>
        </p:nvCxnSpPr>
        <p:spPr>
          <a:xfrm rot="16200000" flipV="1">
            <a:off x="8970985" y="2821230"/>
            <a:ext cx="964734" cy="1511053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화살표 연결선 127">
            <a:extLst>
              <a:ext uri="{FF2B5EF4-FFF2-40B4-BE49-F238E27FC236}">
                <a16:creationId xmlns:a16="http://schemas.microsoft.com/office/drawing/2014/main" id="{12C4066A-AF41-468C-A80D-C53282093A45}"/>
              </a:ext>
            </a:extLst>
          </p:cNvPr>
          <p:cNvCxnSpPr>
            <a:cxnSpLocks/>
            <a:stCxn id="130" idx="6"/>
            <a:endCxn id="119" idx="2"/>
          </p:cNvCxnSpPr>
          <p:nvPr/>
        </p:nvCxnSpPr>
        <p:spPr>
          <a:xfrm rot="16200000">
            <a:off x="9001239" y="3127922"/>
            <a:ext cx="953061" cy="885997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직선 화살표 연결선 128">
            <a:extLst>
              <a:ext uri="{FF2B5EF4-FFF2-40B4-BE49-F238E27FC236}">
                <a16:creationId xmlns:a16="http://schemas.microsoft.com/office/drawing/2014/main" id="{D1E12F35-8305-47F3-AB49-5E2F5818A596}"/>
              </a:ext>
            </a:extLst>
          </p:cNvPr>
          <p:cNvCxnSpPr>
            <a:cxnSpLocks/>
            <a:stCxn id="98" idx="6"/>
            <a:endCxn id="119" idx="2"/>
          </p:cNvCxnSpPr>
          <p:nvPr/>
        </p:nvCxnSpPr>
        <p:spPr>
          <a:xfrm rot="16200000" flipV="1">
            <a:off x="9582456" y="3432702"/>
            <a:ext cx="964734" cy="288110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타원 129">
            <a:extLst>
              <a:ext uri="{FF2B5EF4-FFF2-40B4-BE49-F238E27FC236}">
                <a16:creationId xmlns:a16="http://schemas.microsoft.com/office/drawing/2014/main" id="{F0332218-C910-4F1B-8DD0-787007DDF524}"/>
              </a:ext>
            </a:extLst>
          </p:cNvPr>
          <p:cNvSpPr/>
          <p:nvPr/>
        </p:nvSpPr>
        <p:spPr>
          <a:xfrm rot="16200000">
            <a:off x="8876821" y="4047451"/>
            <a:ext cx="315900" cy="315900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31" name="직선 화살표 연결선 130">
            <a:extLst>
              <a:ext uri="{FF2B5EF4-FFF2-40B4-BE49-F238E27FC236}">
                <a16:creationId xmlns:a16="http://schemas.microsoft.com/office/drawing/2014/main" id="{5F185C58-F03C-4031-81D1-69ED6DB7CB31}"/>
              </a:ext>
            </a:extLst>
          </p:cNvPr>
          <p:cNvCxnSpPr>
            <a:cxnSpLocks/>
            <a:stCxn id="90" idx="6"/>
            <a:endCxn id="118" idx="2"/>
          </p:cNvCxnSpPr>
          <p:nvPr/>
        </p:nvCxnSpPr>
        <p:spPr>
          <a:xfrm rot="16200000" flipV="1">
            <a:off x="8677458" y="3114757"/>
            <a:ext cx="964734" cy="923999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id="{83F93BDD-292F-404A-A0B1-7E9C356F4FAE}"/>
              </a:ext>
            </a:extLst>
          </p:cNvPr>
          <p:cNvCxnSpPr>
            <a:cxnSpLocks/>
            <a:stCxn id="90" idx="6"/>
            <a:endCxn id="93" idx="2"/>
          </p:cNvCxnSpPr>
          <p:nvPr/>
        </p:nvCxnSpPr>
        <p:spPr>
          <a:xfrm rot="16200000" flipV="1">
            <a:off x="8982783" y="3420082"/>
            <a:ext cx="964734" cy="313349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06B13B26-C6BD-4B09-A3A3-553012CB3667}"/>
              </a:ext>
            </a:extLst>
          </p:cNvPr>
          <p:cNvCxnSpPr>
            <a:cxnSpLocks/>
            <a:stCxn id="90" idx="6"/>
            <a:endCxn id="119" idx="2"/>
          </p:cNvCxnSpPr>
          <p:nvPr/>
        </p:nvCxnSpPr>
        <p:spPr>
          <a:xfrm rot="16200000">
            <a:off x="9288929" y="3427285"/>
            <a:ext cx="964734" cy="298944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타원 150">
            <a:extLst>
              <a:ext uri="{FF2B5EF4-FFF2-40B4-BE49-F238E27FC236}">
                <a16:creationId xmlns:a16="http://schemas.microsoft.com/office/drawing/2014/main" id="{6E399CC8-898D-4FE1-8A59-85F5DCAD80FD}"/>
              </a:ext>
            </a:extLst>
          </p:cNvPr>
          <p:cNvSpPr/>
          <p:nvPr/>
        </p:nvSpPr>
        <p:spPr>
          <a:xfrm rot="16200000">
            <a:off x="8303241" y="5901055"/>
            <a:ext cx="315900" cy="315900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2" name="타원 151">
            <a:extLst>
              <a:ext uri="{FF2B5EF4-FFF2-40B4-BE49-F238E27FC236}">
                <a16:creationId xmlns:a16="http://schemas.microsoft.com/office/drawing/2014/main" id="{6019F5E9-A081-4617-9294-D0078E09D3D3}"/>
              </a:ext>
            </a:extLst>
          </p:cNvPr>
          <p:cNvSpPr/>
          <p:nvPr/>
        </p:nvSpPr>
        <p:spPr>
          <a:xfrm rot="16200000">
            <a:off x="9477347" y="5901055"/>
            <a:ext cx="315900" cy="315900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3" name="타원 152">
            <a:extLst>
              <a:ext uri="{FF2B5EF4-FFF2-40B4-BE49-F238E27FC236}">
                <a16:creationId xmlns:a16="http://schemas.microsoft.com/office/drawing/2014/main" id="{A34E6929-D528-43D7-8E3F-230B6A756074}"/>
              </a:ext>
            </a:extLst>
          </p:cNvPr>
          <p:cNvSpPr/>
          <p:nvPr/>
        </p:nvSpPr>
        <p:spPr>
          <a:xfrm rot="16200000">
            <a:off x="9163998" y="4620421"/>
            <a:ext cx="315900" cy="315900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54" name="직선 화살표 연결선 153">
            <a:extLst>
              <a:ext uri="{FF2B5EF4-FFF2-40B4-BE49-F238E27FC236}">
                <a16:creationId xmlns:a16="http://schemas.microsoft.com/office/drawing/2014/main" id="{DA1E4AE4-F60F-4965-8C88-B937E3FC5AD2}"/>
              </a:ext>
            </a:extLst>
          </p:cNvPr>
          <p:cNvCxnSpPr>
            <a:cxnSpLocks/>
            <a:stCxn id="151" idx="6"/>
            <a:endCxn id="153" idx="2"/>
          </p:cNvCxnSpPr>
          <p:nvPr/>
        </p:nvCxnSpPr>
        <p:spPr>
          <a:xfrm rot="16200000">
            <a:off x="8409203" y="4988309"/>
            <a:ext cx="964734" cy="860757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타원 155">
            <a:extLst>
              <a:ext uri="{FF2B5EF4-FFF2-40B4-BE49-F238E27FC236}">
                <a16:creationId xmlns:a16="http://schemas.microsoft.com/office/drawing/2014/main" id="{7BBA708C-5B1A-4738-8AB1-289998A0B1EA}"/>
              </a:ext>
            </a:extLst>
          </p:cNvPr>
          <p:cNvSpPr/>
          <p:nvPr/>
        </p:nvSpPr>
        <p:spPr>
          <a:xfrm rot="16200000">
            <a:off x="10064401" y="5901055"/>
            <a:ext cx="315900" cy="315900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57" name="직선 화살표 연결선 156">
            <a:extLst>
              <a:ext uri="{FF2B5EF4-FFF2-40B4-BE49-F238E27FC236}">
                <a16:creationId xmlns:a16="http://schemas.microsoft.com/office/drawing/2014/main" id="{70B0FDC6-8C2C-4FC1-BE75-1B4D3EB484AA}"/>
              </a:ext>
            </a:extLst>
          </p:cNvPr>
          <p:cNvCxnSpPr>
            <a:cxnSpLocks/>
            <a:stCxn id="156" idx="6"/>
            <a:endCxn id="153" idx="2"/>
          </p:cNvCxnSpPr>
          <p:nvPr/>
        </p:nvCxnSpPr>
        <p:spPr>
          <a:xfrm rot="16200000" flipV="1">
            <a:off x="9289783" y="4968486"/>
            <a:ext cx="964734" cy="900403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타원 157">
            <a:extLst>
              <a:ext uri="{FF2B5EF4-FFF2-40B4-BE49-F238E27FC236}">
                <a16:creationId xmlns:a16="http://schemas.microsoft.com/office/drawing/2014/main" id="{3D9934AB-926D-4268-91C6-4BEF3EE778F7}"/>
              </a:ext>
            </a:extLst>
          </p:cNvPr>
          <p:cNvSpPr/>
          <p:nvPr/>
        </p:nvSpPr>
        <p:spPr>
          <a:xfrm rot="16200000">
            <a:off x="8553348" y="4620421"/>
            <a:ext cx="315900" cy="315900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9" name="타원 158">
            <a:extLst>
              <a:ext uri="{FF2B5EF4-FFF2-40B4-BE49-F238E27FC236}">
                <a16:creationId xmlns:a16="http://schemas.microsoft.com/office/drawing/2014/main" id="{038D7B8E-73D3-4B70-A78F-EBCB58293EEC}"/>
              </a:ext>
            </a:extLst>
          </p:cNvPr>
          <p:cNvSpPr/>
          <p:nvPr/>
        </p:nvSpPr>
        <p:spPr>
          <a:xfrm rot="16200000">
            <a:off x="9776291" y="4620421"/>
            <a:ext cx="315900" cy="315900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60" name="직선 화살표 연결선 159">
            <a:extLst>
              <a:ext uri="{FF2B5EF4-FFF2-40B4-BE49-F238E27FC236}">
                <a16:creationId xmlns:a16="http://schemas.microsoft.com/office/drawing/2014/main" id="{9943D22E-846A-4485-AF5E-17D467C04C50}"/>
              </a:ext>
            </a:extLst>
          </p:cNvPr>
          <p:cNvCxnSpPr>
            <a:cxnSpLocks/>
            <a:stCxn id="151" idx="6"/>
            <a:endCxn id="159" idx="2"/>
          </p:cNvCxnSpPr>
          <p:nvPr/>
        </p:nvCxnSpPr>
        <p:spPr>
          <a:xfrm rot="16200000">
            <a:off x="8715349" y="4682163"/>
            <a:ext cx="964734" cy="1473050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직선 화살표 연결선 160">
            <a:extLst>
              <a:ext uri="{FF2B5EF4-FFF2-40B4-BE49-F238E27FC236}">
                <a16:creationId xmlns:a16="http://schemas.microsoft.com/office/drawing/2014/main" id="{45900BFC-C420-4844-AE9E-2482D35BCF87}"/>
              </a:ext>
            </a:extLst>
          </p:cNvPr>
          <p:cNvCxnSpPr>
            <a:cxnSpLocks/>
            <a:stCxn id="151" idx="6"/>
            <a:endCxn id="158" idx="2"/>
          </p:cNvCxnSpPr>
          <p:nvPr/>
        </p:nvCxnSpPr>
        <p:spPr>
          <a:xfrm rot="16200000">
            <a:off x="8103878" y="5293634"/>
            <a:ext cx="964734" cy="250107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직선 화살표 연결선 162">
            <a:extLst>
              <a:ext uri="{FF2B5EF4-FFF2-40B4-BE49-F238E27FC236}">
                <a16:creationId xmlns:a16="http://schemas.microsoft.com/office/drawing/2014/main" id="{217D6246-54B3-44FD-80F2-112C4173FC86}"/>
              </a:ext>
            </a:extLst>
          </p:cNvPr>
          <p:cNvCxnSpPr>
            <a:cxnSpLocks/>
            <a:stCxn id="156" idx="6"/>
            <a:endCxn id="158" idx="2"/>
          </p:cNvCxnSpPr>
          <p:nvPr/>
        </p:nvCxnSpPr>
        <p:spPr>
          <a:xfrm rot="16200000" flipV="1">
            <a:off x="8984458" y="4663161"/>
            <a:ext cx="964734" cy="1511053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59A0931A-CF52-4BAA-8196-AF41DF899B24}"/>
              </a:ext>
            </a:extLst>
          </p:cNvPr>
          <p:cNvCxnSpPr>
            <a:cxnSpLocks/>
            <a:stCxn id="156" idx="6"/>
            <a:endCxn id="159" idx="2"/>
          </p:cNvCxnSpPr>
          <p:nvPr/>
        </p:nvCxnSpPr>
        <p:spPr>
          <a:xfrm rot="16200000" flipV="1">
            <a:off x="9595929" y="5274633"/>
            <a:ext cx="964734" cy="288110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타원 165">
            <a:extLst>
              <a:ext uri="{FF2B5EF4-FFF2-40B4-BE49-F238E27FC236}">
                <a16:creationId xmlns:a16="http://schemas.microsoft.com/office/drawing/2014/main" id="{935758AA-AD55-4AF6-B40F-F35FBEA22162}"/>
              </a:ext>
            </a:extLst>
          </p:cNvPr>
          <p:cNvSpPr/>
          <p:nvPr/>
        </p:nvSpPr>
        <p:spPr>
          <a:xfrm rot="16200000">
            <a:off x="8890294" y="5889382"/>
            <a:ext cx="315900" cy="315900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67" name="직선 화살표 연결선 166">
            <a:extLst>
              <a:ext uri="{FF2B5EF4-FFF2-40B4-BE49-F238E27FC236}">
                <a16:creationId xmlns:a16="http://schemas.microsoft.com/office/drawing/2014/main" id="{CE3C5847-DC7F-4DC5-A04B-C5C35FBCBBAA}"/>
              </a:ext>
            </a:extLst>
          </p:cNvPr>
          <p:cNvCxnSpPr>
            <a:cxnSpLocks/>
            <a:stCxn id="152" idx="6"/>
            <a:endCxn id="158" idx="2"/>
          </p:cNvCxnSpPr>
          <p:nvPr/>
        </p:nvCxnSpPr>
        <p:spPr>
          <a:xfrm rot="16200000" flipV="1">
            <a:off x="8690931" y="4956688"/>
            <a:ext cx="964734" cy="923999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직선 화살표 연결선 167">
            <a:extLst>
              <a:ext uri="{FF2B5EF4-FFF2-40B4-BE49-F238E27FC236}">
                <a16:creationId xmlns:a16="http://schemas.microsoft.com/office/drawing/2014/main" id="{BFE0E27D-7FEB-47BE-A5CD-479CADBA5334}"/>
              </a:ext>
            </a:extLst>
          </p:cNvPr>
          <p:cNvCxnSpPr>
            <a:cxnSpLocks/>
            <a:stCxn id="152" idx="6"/>
            <a:endCxn id="153" idx="2"/>
          </p:cNvCxnSpPr>
          <p:nvPr/>
        </p:nvCxnSpPr>
        <p:spPr>
          <a:xfrm rot="16200000" flipV="1">
            <a:off x="8996256" y="5262013"/>
            <a:ext cx="964734" cy="313349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직선 화살표 연결선 168">
            <a:extLst>
              <a:ext uri="{FF2B5EF4-FFF2-40B4-BE49-F238E27FC236}">
                <a16:creationId xmlns:a16="http://schemas.microsoft.com/office/drawing/2014/main" id="{4E8AEC96-6CF1-4656-81BD-1F0D5ED71033}"/>
              </a:ext>
            </a:extLst>
          </p:cNvPr>
          <p:cNvCxnSpPr>
            <a:cxnSpLocks/>
            <a:stCxn id="152" idx="6"/>
            <a:endCxn id="159" idx="2"/>
          </p:cNvCxnSpPr>
          <p:nvPr/>
        </p:nvCxnSpPr>
        <p:spPr>
          <a:xfrm rot="16200000">
            <a:off x="9302402" y="5269216"/>
            <a:ext cx="964734" cy="298944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0175379"/>
      </p:ext>
    </p:extLst>
  </p:cSld>
  <p:clrMapOvr>
    <a:masterClrMapping/>
  </p:clrMapOvr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케라스</a:t>
            </a:r>
            <a:r>
              <a:rPr kumimoji="1" lang="ko-KR" altLang="en-US" sz="200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를</a:t>
            </a: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 이용한 구현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5.3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케라스로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신경망 구현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FB4DBCB1-D413-4694-9B77-2B7D7C7C83F7}"/>
              </a:ext>
            </a:extLst>
          </p:cNvPr>
          <p:cNvSpPr txBox="1"/>
          <p:nvPr/>
        </p:nvSpPr>
        <p:spPr>
          <a:xfrm>
            <a:off x="827398" y="1154368"/>
            <a:ext cx="3586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8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드롭아웃</a:t>
            </a:r>
            <a:r>
              <a:rPr kumimoji="1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 적용해 </a:t>
            </a:r>
            <a:r>
              <a:rPr kumimoji="1" lang="ko-KR" altLang="en-US" sz="18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합성곱</a:t>
            </a:r>
            <a:r>
              <a:rPr kumimoji="1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 신경망 구현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FF97892-DFEA-4CE7-B6EF-FD9248F3779E}"/>
              </a:ext>
            </a:extLst>
          </p:cNvPr>
          <p:cNvSpPr txBox="1"/>
          <p:nvPr/>
        </p:nvSpPr>
        <p:spPr>
          <a:xfrm>
            <a:off x="952666" y="1742956"/>
            <a:ext cx="40446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1.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케라스로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만든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신경망에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드롭아웃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적용하기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28C04E99-AA2F-4772-A9BB-DCE08536674C}"/>
              </a:ext>
            </a:extLst>
          </p:cNvPr>
          <p:cNvSpPr/>
          <p:nvPr/>
        </p:nvSpPr>
        <p:spPr>
          <a:xfrm>
            <a:off x="1254330" y="2085757"/>
            <a:ext cx="8622487" cy="1754326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from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tensorflow.keras.layers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import Dropout</a:t>
            </a:r>
          </a:p>
          <a:p>
            <a:endParaRPr lang="en-US" altLang="ko-KR" sz="12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conv2 =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tf.keras.Sequential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conv2.add(Conv2D(10, (3, 3), activation='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', padding='same',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input_shape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=(28, 28, 1)))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conv2.add(MaxPooling2D((2, 2)))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conv2.add(Flatten())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conv2.add(Dropout(0.5))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conv2.add(Dense(100, activation='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'))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conv2.add(Dense(10, activation='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softmax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'))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57D570C-92FA-48DC-B030-9F9598270A8B}"/>
              </a:ext>
            </a:extLst>
          </p:cNvPr>
          <p:cNvSpPr txBox="1"/>
          <p:nvPr/>
        </p:nvSpPr>
        <p:spPr>
          <a:xfrm>
            <a:off x="952666" y="3950128"/>
            <a:ext cx="19046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2.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드롭아웃층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확인하기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860EEA09-7297-49B2-B451-D56FF0440548}"/>
              </a:ext>
            </a:extLst>
          </p:cNvPr>
          <p:cNvSpPr/>
          <p:nvPr/>
        </p:nvSpPr>
        <p:spPr>
          <a:xfrm>
            <a:off x="1254330" y="4257905"/>
            <a:ext cx="8622487" cy="276999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conv2.summary()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1F20873-1EB3-49C2-B0AE-4DAD1C41AC87}"/>
              </a:ext>
            </a:extLst>
          </p:cNvPr>
          <p:cNvSpPr txBox="1"/>
          <p:nvPr/>
        </p:nvSpPr>
        <p:spPr>
          <a:xfrm>
            <a:off x="952666" y="4698169"/>
            <a:ext cx="10326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훈련하기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0971C9AD-3C87-46C5-827F-57C159074FC7}"/>
              </a:ext>
            </a:extLst>
          </p:cNvPr>
          <p:cNvSpPr/>
          <p:nvPr/>
        </p:nvSpPr>
        <p:spPr>
          <a:xfrm>
            <a:off x="1254330" y="5040970"/>
            <a:ext cx="8622487" cy="83099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conv2.compile(optimizer='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adam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', loss='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categorical_crossentropy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',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      metrics=['accuracy'])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history = conv2.fit(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x_train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y_train_encoded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epochs=20, 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           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validation_data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=(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x_val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y_val_encoded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))</a:t>
            </a:r>
          </a:p>
        </p:txBody>
      </p:sp>
    </p:spTree>
    <p:extLst>
      <p:ext uri="{BB962C8B-B14F-4D97-AF65-F5344CB8AC3E}">
        <p14:creationId xmlns:p14="http://schemas.microsoft.com/office/powerpoint/2010/main" val="3691154172"/>
      </p:ext>
    </p:extLst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케라스</a:t>
            </a:r>
            <a:r>
              <a:rPr kumimoji="1" lang="ko-KR" altLang="en-US" sz="200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를</a:t>
            </a: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 이용한 구현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5.3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케라스로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신경망 구현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FB4DBCB1-D413-4694-9B77-2B7D7C7C83F7}"/>
              </a:ext>
            </a:extLst>
          </p:cNvPr>
          <p:cNvSpPr txBox="1"/>
          <p:nvPr/>
        </p:nvSpPr>
        <p:spPr>
          <a:xfrm>
            <a:off x="827398" y="1154368"/>
            <a:ext cx="3586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8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드롭아웃</a:t>
            </a:r>
            <a:r>
              <a:rPr kumimoji="1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 적용해 </a:t>
            </a:r>
            <a:r>
              <a:rPr kumimoji="1" lang="ko-KR" altLang="en-US" sz="18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합성곱</a:t>
            </a:r>
            <a:r>
              <a:rPr kumimoji="1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 신경망 구현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FF97892-DFEA-4CE7-B6EF-FD9248F3779E}"/>
              </a:ext>
            </a:extLst>
          </p:cNvPr>
          <p:cNvSpPr txBox="1"/>
          <p:nvPr/>
        </p:nvSpPr>
        <p:spPr>
          <a:xfrm>
            <a:off x="952666" y="1742956"/>
            <a:ext cx="30428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손실 그래프와 정확도 그래프 그리기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28C04E99-AA2F-4772-A9BB-DCE08536674C}"/>
              </a:ext>
            </a:extLst>
          </p:cNvPr>
          <p:cNvSpPr/>
          <p:nvPr/>
        </p:nvSpPr>
        <p:spPr>
          <a:xfrm>
            <a:off x="1254330" y="2085757"/>
            <a:ext cx="4332083" cy="1200329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plt.plot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history.history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['loss'])</a:t>
            </a:r>
          </a:p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plt.plot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history.history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['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val_loss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'])</a:t>
            </a:r>
          </a:p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plt.ylabel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('loss')</a:t>
            </a:r>
          </a:p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plt.xlabel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('epoch')</a:t>
            </a:r>
          </a:p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plt.legend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(['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train_loss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', '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val_loss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'])</a:t>
            </a:r>
          </a:p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plt.show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477DFB9-3BA4-4991-904F-2AA1F7974167}"/>
              </a:ext>
            </a:extLst>
          </p:cNvPr>
          <p:cNvSpPr/>
          <p:nvPr/>
        </p:nvSpPr>
        <p:spPr>
          <a:xfrm>
            <a:off x="1254330" y="4566199"/>
            <a:ext cx="4332083" cy="1200329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plt.plot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history.history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['accuracy'])</a:t>
            </a:r>
          </a:p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plt.plot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history.history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['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val_accuracy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'])</a:t>
            </a:r>
          </a:p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plt.ylabel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('accuracy')</a:t>
            </a:r>
          </a:p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plt.xlabel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('epoch')</a:t>
            </a:r>
          </a:p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plt.legend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(['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train_accuracy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', '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val_accuracy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'])</a:t>
            </a:r>
          </a:p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plt.show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</a:p>
        </p:txBody>
      </p:sp>
      <p:pic>
        <p:nvPicPr>
          <p:cNvPr id="140290" name="Picture 2">
            <a:extLst>
              <a:ext uri="{FF2B5EF4-FFF2-40B4-BE49-F238E27FC236}">
                <a16:creationId xmlns:a16="http://schemas.microsoft.com/office/drawing/2014/main" id="{0AB43319-B877-44E8-89B6-710A7E9EDB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1922" y="4089400"/>
            <a:ext cx="3733800" cy="24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0292" name="Picture 4">
            <a:extLst>
              <a:ext uri="{FF2B5EF4-FFF2-40B4-BE49-F238E27FC236}">
                <a16:creationId xmlns:a16="http://schemas.microsoft.com/office/drawing/2014/main" id="{33046462-1875-43EC-A897-E425ECFE50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1922" y="1477032"/>
            <a:ext cx="3733800" cy="24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10290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참고 자료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83426C-1AC7-4BEC-AD7B-591F0023BEE3}"/>
              </a:ext>
            </a:extLst>
          </p:cNvPr>
          <p:cNvSpPr txBox="1"/>
          <p:nvPr/>
        </p:nvSpPr>
        <p:spPr>
          <a:xfrm>
            <a:off x="643983" y="769856"/>
            <a:ext cx="7136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서적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4F8972C-17A3-4C70-AB9C-E2E7D311C0BD}"/>
              </a:ext>
            </a:extLst>
          </p:cNvPr>
          <p:cNvSpPr txBox="1"/>
          <p:nvPr/>
        </p:nvSpPr>
        <p:spPr>
          <a:xfrm>
            <a:off x="1279496" y="4453658"/>
            <a:ext cx="680391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온라인 강의 자료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</a:t>
            </a: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모두를 위한 </a:t>
            </a:r>
            <a:r>
              <a:rPr lang="ko-KR" altLang="en-US" sz="14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머신러닝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/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딥러닝 강의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en-US" altLang="ko-KR" sz="1400">
                <a:hlinkClick r:id="rId3"/>
              </a:rPr>
              <a:t>https://hunkim.github.io/ml/</a:t>
            </a:r>
            <a:endParaRPr lang="en-US" altLang="ko-KR" sz="1400"/>
          </a:p>
          <a:p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</a:t>
            </a:r>
            <a:r>
              <a:rPr lang="ko-KR" altLang="en-US" sz="14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코세라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머신 러닝 강의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(Andrew Ng) : </a:t>
            </a:r>
            <a:r>
              <a:rPr lang="en-US" altLang="ko-KR" sz="1400">
                <a:hlinkClick r:id="rId4"/>
              </a:rPr>
              <a:t>https://ko.coursera.org/learn/machine-learning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23554" name="Picture 2" descr="x9791163031093">
            <a:extLst>
              <a:ext uri="{FF2B5EF4-FFF2-40B4-BE49-F238E27FC236}">
                <a16:creationId xmlns:a16="http://schemas.microsoft.com/office/drawing/2014/main" id="{4086B349-76A7-4930-BCC4-C1F7C8E3F5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6508" y="969911"/>
            <a:ext cx="1274681" cy="1738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D579C6E0-FB24-4B34-9162-D85949D40A88}"/>
              </a:ext>
            </a:extLst>
          </p:cNvPr>
          <p:cNvSpPr/>
          <p:nvPr/>
        </p:nvSpPr>
        <p:spPr>
          <a:xfrm>
            <a:off x="1623621" y="2731181"/>
            <a:ext cx="2139868" cy="5218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b="1">
                <a:solidFill>
                  <a:srgbClr val="333333"/>
                </a:solidFill>
                <a:latin typeface="Consolas" panose="020B0609020204030204" pitchFamily="49" charset="0"/>
                <a:ea typeface="Malgun Gothic" panose="020B0503020000020004" pitchFamily="50" charset="-127"/>
              </a:rPr>
              <a:t>Do it! </a:t>
            </a:r>
            <a:r>
              <a:rPr lang="ko-KR" altLang="en-US" sz="1100" b="1">
                <a:solidFill>
                  <a:srgbClr val="333333"/>
                </a:solidFill>
                <a:latin typeface="Consolas" panose="020B0609020204030204" pitchFamily="49" charset="0"/>
                <a:ea typeface="Malgun Gothic" panose="020B0503020000020004" pitchFamily="50" charset="-127"/>
              </a:rPr>
              <a:t>딥러닝 입문</a:t>
            </a:r>
          </a:p>
          <a:p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  <a:hlinkClick r:id="rId6"/>
              </a:rPr>
              <a:t>박해선</a:t>
            </a:r>
            <a:r>
              <a:rPr lang="ko-KR" altLang="en-US" sz="1100">
                <a:solidFill>
                  <a:srgbClr val="666666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 저 </a:t>
            </a:r>
            <a:r>
              <a:rPr lang="en-US" altLang="ko-KR" sz="1100">
                <a:solidFill>
                  <a:srgbClr val="666666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| </a:t>
            </a:r>
            <a:r>
              <a:rPr lang="ko-KR" altLang="en-US" sz="1100" err="1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이지스퍼블리싱</a:t>
            </a:r>
            <a:r>
              <a:rPr lang="ko-KR" altLang="en-US" sz="1100">
                <a:solidFill>
                  <a:srgbClr val="666666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 </a:t>
            </a:r>
            <a:r>
              <a:rPr lang="en-US" altLang="ko-KR" sz="1100">
                <a:solidFill>
                  <a:srgbClr val="666666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| 2019</a:t>
            </a:r>
            <a:r>
              <a:rPr lang="ko-KR" altLang="en-US" sz="1100">
                <a:solidFill>
                  <a:srgbClr val="666666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년 </a:t>
            </a:r>
            <a:r>
              <a:rPr lang="en-US" altLang="ko-KR" sz="1100">
                <a:solidFill>
                  <a:srgbClr val="666666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09</a:t>
            </a:r>
            <a:r>
              <a:rPr lang="ko-KR" altLang="en-US" sz="1100">
                <a:solidFill>
                  <a:srgbClr val="666666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월 </a:t>
            </a:r>
            <a:r>
              <a:rPr lang="en-US" altLang="ko-KR" sz="1100">
                <a:solidFill>
                  <a:srgbClr val="666666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20</a:t>
            </a:r>
            <a:r>
              <a:rPr lang="ko-KR" altLang="en-US" sz="1100">
                <a:solidFill>
                  <a:srgbClr val="666666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일</a:t>
            </a:r>
            <a:endParaRPr lang="ko-KR" altLang="en-US" sz="110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B990CA8-648F-4F9D-9A3E-298450252731}"/>
              </a:ext>
            </a:extLst>
          </p:cNvPr>
          <p:cNvSpPr/>
          <p:nvPr/>
        </p:nvSpPr>
        <p:spPr>
          <a:xfrm>
            <a:off x="4131789" y="2731181"/>
            <a:ext cx="2297134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b="1">
                <a:solidFill>
                  <a:srgbClr val="333333"/>
                </a:solidFill>
                <a:latin typeface="Consolas" panose="020B0609020204030204" pitchFamily="49" charset="0"/>
                <a:ea typeface="Malgun Gothic" panose="020B0503020000020004" pitchFamily="50" charset="-127"/>
              </a:rPr>
              <a:t>밑바닥부터 시작하는 딥러닝</a:t>
            </a:r>
            <a:endParaRPr lang="en-US" altLang="ko-KR" sz="1100" b="1">
              <a:solidFill>
                <a:srgbClr val="333333"/>
              </a:solidFill>
              <a:latin typeface="Consolas" panose="020B0609020204030204" pitchFamily="49" charset="0"/>
              <a:ea typeface="Malgun Gothic" panose="020B0503020000020004" pitchFamily="50" charset="-127"/>
            </a:endParaRPr>
          </a:p>
          <a:p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사이토 고키 저</a:t>
            </a:r>
            <a:r>
              <a:rPr lang="en-US" altLang="ko-KR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/</a:t>
            </a:r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개앞맵시 역 </a:t>
            </a:r>
            <a:r>
              <a:rPr lang="en-US" altLang="ko-KR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| </a:t>
            </a:r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한빛미디어 </a:t>
            </a:r>
            <a:r>
              <a:rPr lang="en-US" altLang="ko-KR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| 2017</a:t>
            </a:r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년 </a:t>
            </a:r>
            <a:r>
              <a:rPr lang="en-US" altLang="ko-KR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01</a:t>
            </a:r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월 </a:t>
            </a:r>
            <a:r>
              <a:rPr lang="en-US" altLang="ko-KR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02</a:t>
            </a:r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일</a:t>
            </a:r>
            <a:endParaRPr lang="ko-KR" altLang="en-US" sz="110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A8956E9-AB47-4D69-88DC-5E5E4ACEA36A}"/>
              </a:ext>
            </a:extLst>
          </p:cNvPr>
          <p:cNvSpPr/>
          <p:nvPr/>
        </p:nvSpPr>
        <p:spPr>
          <a:xfrm>
            <a:off x="7275983" y="2731181"/>
            <a:ext cx="2534767" cy="5218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b="1">
                <a:solidFill>
                  <a:srgbClr val="333333"/>
                </a:solidFill>
                <a:latin typeface="Consolas" panose="020B0609020204030204" pitchFamily="49" charset="0"/>
                <a:ea typeface="Malgun Gothic" panose="020B0503020000020004" pitchFamily="50" charset="-127"/>
              </a:rPr>
              <a:t>밑바닥부터 시작하는 딥러닝 </a:t>
            </a:r>
            <a:r>
              <a:rPr lang="en-US" altLang="ko-KR" sz="1100" b="1">
                <a:solidFill>
                  <a:srgbClr val="333333"/>
                </a:solidFill>
                <a:latin typeface="Consolas" panose="020B0609020204030204" pitchFamily="49" charset="0"/>
                <a:ea typeface="Malgun Gothic" panose="020B0503020000020004" pitchFamily="50" charset="-127"/>
              </a:rPr>
              <a:t>2</a:t>
            </a:r>
          </a:p>
          <a:p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사이토 고키 저</a:t>
            </a:r>
            <a:r>
              <a:rPr lang="en-US" altLang="ko-KR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/</a:t>
            </a:r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개앞맵시 역 </a:t>
            </a:r>
            <a:r>
              <a:rPr lang="en-US" altLang="ko-KR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| </a:t>
            </a:r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한빛미디어 </a:t>
            </a:r>
            <a:r>
              <a:rPr lang="en-US" altLang="ko-KR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| 2019</a:t>
            </a:r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년 </a:t>
            </a:r>
            <a:r>
              <a:rPr lang="en-US" altLang="ko-KR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05</a:t>
            </a:r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월 </a:t>
            </a:r>
            <a:r>
              <a:rPr lang="en-US" altLang="ko-KR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01</a:t>
            </a:r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일</a:t>
            </a:r>
            <a:endParaRPr lang="ko-KR" altLang="en-US" sz="1100"/>
          </a:p>
        </p:txBody>
      </p:sp>
      <p:pic>
        <p:nvPicPr>
          <p:cNvPr id="1026" name="Picture 2" descr="밑바닥부터 시작하는 딥러닝 ">
            <a:extLst>
              <a:ext uri="{FF2B5EF4-FFF2-40B4-BE49-F238E27FC236}">
                <a16:creationId xmlns:a16="http://schemas.microsoft.com/office/drawing/2014/main" id="{B74E752A-1A8E-43F8-8656-47D404FB2D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8699" y="969911"/>
            <a:ext cx="1357804" cy="1743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밑바닥부터 시작하는 딥러닝 2">
            <a:extLst>
              <a:ext uri="{FF2B5EF4-FFF2-40B4-BE49-F238E27FC236}">
                <a16:creationId xmlns:a16="http://schemas.microsoft.com/office/drawing/2014/main" id="{3B703F60-37E1-48E7-B074-4803A0BE18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4508" y="969911"/>
            <a:ext cx="1357804" cy="1743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4077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딥러닝의 대중화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왜 딥러닝일까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?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왜 지금일까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EA3E47-0300-49C2-AD65-D562A890AD02}"/>
              </a:ext>
            </a:extLst>
          </p:cNvPr>
          <p:cNvSpPr txBox="1"/>
          <p:nvPr/>
        </p:nvSpPr>
        <p:spPr>
          <a:xfrm>
            <a:off x="1040969" y="1558758"/>
            <a:ext cx="835905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초창기에 </a:t>
            </a:r>
            <a:r>
              <a:rPr lang="ko-KR" altLang="en-US" sz="20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딥러닝을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하려면 흔치 않은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C++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CUDA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전문가가 되어야 했음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0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씨아노와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sz="20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텐서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sz="20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플로가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개발되어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JAVA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나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Python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으로 쉽게 개발할 수 있게 됨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0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케라스의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도구로 레고 </a:t>
            </a:r>
            <a:r>
              <a:rPr lang="ko-KR" altLang="en-US" sz="20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블럭을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만들 듯 쉽게 새로운 모델을 개발할 수 있게 됨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0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케라스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등장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(2015)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이후 많은 </a:t>
            </a:r>
            <a:r>
              <a:rPr lang="ko-KR" altLang="en-US" sz="20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스타트업과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학생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연구자들이 활용함 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2050" name="Picture 2" descr="Keras, Tensorflow에서 GPU 똑똑하게 사용하기 - 1부">
            <a:extLst>
              <a:ext uri="{FF2B5EF4-FFF2-40B4-BE49-F238E27FC236}">
                <a16:creationId xmlns:a16="http://schemas.microsoft.com/office/drawing/2014/main" id="{01590338-12D4-4A18-85C6-F16DDF929A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7007" y="4327488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텐서 플로우 2.0 강좌 1 - 텐서플로우 설치">
            <a:extLst>
              <a:ext uri="{FF2B5EF4-FFF2-40B4-BE49-F238E27FC236}">
                <a16:creationId xmlns:a16="http://schemas.microsoft.com/office/drawing/2014/main" id="{173EDC5C-9056-4678-906C-4851E8F64D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6299" y="4327488"/>
            <a:ext cx="2170422" cy="1701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096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지속성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왜 딥러닝일까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?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왜 지금일까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EA3E47-0300-49C2-AD65-D562A890AD02}"/>
              </a:ext>
            </a:extLst>
          </p:cNvPr>
          <p:cNvSpPr txBox="1"/>
          <p:nvPr/>
        </p:nvSpPr>
        <p:spPr>
          <a:xfrm>
            <a:off x="1040969" y="1558758"/>
            <a:ext cx="835905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단순함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0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딥러닝은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특성 공학이 필요하지 않아 복잡하고 불안정한 많은 엔지니어링 과정을 엔드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투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엔드로 훈련시킬 수 있는 모델로 바꾸어 준다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000" b="1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확장성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0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딥러닝은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GPU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또는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TPU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에서 쉽게 </a:t>
            </a:r>
            <a:r>
              <a:rPr lang="ko-KR" altLang="en-US" sz="20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병렬화할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수 있기 때문에 무어의 법칙 혜택을 크게 볼 수 이다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또한 딥러닝 모델은 작은 배치 데이터에서 반복적으로 훈련되기 때문에 어떤 크기의 데이터셋에서도 훈련될 수 있다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000" b="1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다용도와 재사용성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이전에 많은 머신 러닝 방법과는 다르게 딥러닝 모델은 처음부터 다시 시작하지 않고 추가되는 데이터로도 훈련할 수 있다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691578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2.1 MSE(Mean Squared Error)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2.2 SGD (Stochastic Gradient Descent)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 err="1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구현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2.4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선형회귀 구현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2.5 </a:t>
            </a:r>
            <a:r>
              <a:rPr kumimoji="0" lang="ko-KR" altLang="en-US" sz="1800" err="1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시그모이드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함수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2.6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로지스틱 회귀 구현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lvl="0"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kumimoji="0" lang="ko-KR" altLang="en-US" sz="3600" b="1" err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딥러닝을</a:t>
            </a:r>
            <a:r>
              <a:rPr kumimoji="0" lang="ko-KR" altLang="en-US" sz="3600" b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위한 수학</a:t>
            </a:r>
          </a:p>
        </p:txBody>
      </p:sp>
    </p:spTree>
    <p:extLst>
      <p:ext uri="{BB962C8B-B14F-4D97-AF65-F5344CB8AC3E}">
        <p14:creationId xmlns:p14="http://schemas.microsoft.com/office/powerpoint/2010/main" val="31985615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Regression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2.1 MSE(Mean Squared Error)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48E6F39-7869-40D2-A623-A6294BAB1272}"/>
              </a:ext>
            </a:extLst>
          </p:cNvPr>
          <p:cNvSpPr/>
          <p:nvPr/>
        </p:nvSpPr>
        <p:spPr>
          <a:xfrm>
            <a:off x="1083969" y="1267418"/>
            <a:ext cx="74188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Regression - </a:t>
            </a:r>
            <a:r>
              <a:rPr lang="ko-KR" altLang="en-US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회귀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E7CB74D-54BF-4637-9A5B-B95FDFB0B48B}"/>
              </a:ext>
            </a:extLst>
          </p:cNvPr>
          <p:cNvSpPr/>
          <p:nvPr/>
        </p:nvSpPr>
        <p:spPr>
          <a:xfrm>
            <a:off x="1083969" y="2482760"/>
            <a:ext cx="74188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"Regression</a:t>
            </a:r>
            <a:r>
              <a:rPr lang="ko-KR" altLang="en-US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toward</a:t>
            </a:r>
            <a:r>
              <a:rPr lang="ko-KR" altLang="en-US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the</a:t>
            </a:r>
            <a:r>
              <a:rPr lang="ko-KR" altLang="en-US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mean"</a:t>
            </a:r>
            <a:endParaRPr lang="ko-KR" altLang="en-US" sz="2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35842" name="Picture 2">
            <a:extLst>
              <a:ext uri="{FF2B5EF4-FFF2-40B4-BE49-F238E27FC236}">
                <a16:creationId xmlns:a16="http://schemas.microsoft.com/office/drawing/2014/main" id="{1CC61BF1-E76A-4F38-A292-BA86366EC7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5950" y="1576147"/>
            <a:ext cx="209550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800608A-0218-4999-8631-B6AA408BA455}"/>
              </a:ext>
            </a:extLst>
          </p:cNvPr>
          <p:cNvSpPr txBox="1"/>
          <p:nvPr/>
        </p:nvSpPr>
        <p:spPr>
          <a:xfrm>
            <a:off x="6965950" y="3765063"/>
            <a:ext cx="20917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Sir Francis Galton</a:t>
            </a: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(1822 ~ 1911)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068115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Regression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2.1 MSE(Mean Squared Error)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48E6F39-7869-40D2-A623-A6294BAB1272}"/>
              </a:ext>
            </a:extLst>
          </p:cNvPr>
          <p:cNvSpPr/>
          <p:nvPr/>
        </p:nvSpPr>
        <p:spPr>
          <a:xfrm>
            <a:off x="1083969" y="1267418"/>
            <a:ext cx="74188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Linear</a:t>
            </a:r>
            <a:r>
              <a:rPr lang="ko-KR" altLang="en-US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Regression - </a:t>
            </a:r>
            <a:r>
              <a:rPr lang="ko-KR" altLang="en-US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선형 회귀</a:t>
            </a:r>
          </a:p>
        </p:txBody>
      </p:sp>
      <p:pic>
        <p:nvPicPr>
          <p:cNvPr id="35848" name="Picture 8">
            <a:extLst>
              <a:ext uri="{FF2B5EF4-FFF2-40B4-BE49-F238E27FC236}">
                <a16:creationId xmlns:a16="http://schemas.microsoft.com/office/drawing/2014/main" id="{2E4449B9-4836-47F0-A5EB-84CC559509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822" y="2500131"/>
            <a:ext cx="5188355" cy="3431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E50779C-6991-45D1-B232-A2FD9C49DEED}"/>
              </a:ext>
            </a:extLst>
          </p:cNvPr>
          <p:cNvSpPr txBox="1"/>
          <p:nvPr/>
        </p:nvSpPr>
        <p:spPr>
          <a:xfrm>
            <a:off x="648182" y="6007261"/>
            <a:ext cx="52709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hlinkClick r:id="rId4"/>
              </a:rPr>
              <a:t>https://en.wikipedia.org/wiki/Linear_regression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C5F7EC5-9750-4EA7-BB6A-4ACA445CD536}"/>
                  </a:ext>
                </a:extLst>
              </p:cNvPr>
              <p:cNvSpPr txBox="1"/>
              <p:nvPr/>
            </p:nvSpPr>
            <p:spPr>
              <a:xfrm>
                <a:off x="6348714" y="2650602"/>
                <a:ext cx="262918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3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3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𝑎𝑥</m:t>
                      </m:r>
                      <m:r>
                        <a:rPr lang="en-US" altLang="ko-KR" sz="3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3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3600">
                  <a:solidFill>
                    <a:srgbClr val="FF0000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C5F7EC5-9750-4EA7-BB6A-4ACA445CD5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8714" y="2650602"/>
                <a:ext cx="2629181" cy="6463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1E7A2B6B-4033-4901-A8A6-8B3BF8E5AD54}"/>
                  </a:ext>
                </a:extLst>
              </p:cNvPr>
              <p:cNvSpPr txBox="1"/>
              <p:nvPr/>
            </p:nvSpPr>
            <p:spPr>
              <a:xfrm>
                <a:off x="6348713" y="3680749"/>
                <a:ext cx="271414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3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3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𝑤𝑥</m:t>
                      </m:r>
                      <m:r>
                        <a:rPr lang="en-US" altLang="ko-KR" sz="3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3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3600">
                  <a:solidFill>
                    <a:srgbClr val="FF0000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1E7A2B6B-4033-4901-A8A6-8B3BF8E5AD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8713" y="3680749"/>
                <a:ext cx="2714141" cy="6463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7395F3B9-4068-4016-89AA-594F2C7F0D72}"/>
              </a:ext>
            </a:extLst>
          </p:cNvPr>
          <p:cNvCxnSpPr/>
          <p:nvPr/>
        </p:nvCxnSpPr>
        <p:spPr>
          <a:xfrm>
            <a:off x="7581418" y="3165676"/>
            <a:ext cx="0" cy="67711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D2042F8-F917-46F9-9836-A0F98171B261}"/>
                  </a:ext>
                </a:extLst>
              </p:cNvPr>
              <p:cNvSpPr txBox="1"/>
              <p:nvPr/>
            </p:nvSpPr>
            <p:spPr>
              <a:xfrm>
                <a:off x="7111603" y="1604430"/>
                <a:ext cx="1103828" cy="7012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D2042F8-F917-46F9-9836-A0F98171B2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1603" y="1604430"/>
                <a:ext cx="1103828" cy="70128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336451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Cost function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2.1 MSE(Mean Squared Error)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5B56F2B6-8230-463A-B6A1-BAD8C1276DC1}"/>
              </a:ext>
            </a:extLst>
          </p:cNvPr>
          <p:cNvSpPr/>
          <p:nvPr/>
        </p:nvSpPr>
        <p:spPr>
          <a:xfrm>
            <a:off x="2039549" y="1680116"/>
            <a:ext cx="1858536" cy="669073"/>
          </a:xfrm>
          <a:prstGeom prst="round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Training Set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E7284020-7E8B-4E36-B857-48F0323C2D83}"/>
              </a:ext>
            </a:extLst>
          </p:cNvPr>
          <p:cNvSpPr/>
          <p:nvPr/>
        </p:nvSpPr>
        <p:spPr>
          <a:xfrm>
            <a:off x="993929" y="3171824"/>
            <a:ext cx="3949777" cy="669073"/>
          </a:xfrm>
          <a:prstGeom prst="round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Learning Algorithm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3FBF98CC-14DD-44A2-B1DD-EEE69CE4F25E}"/>
              </a:ext>
            </a:extLst>
          </p:cNvPr>
          <p:cNvCxnSpPr/>
          <p:nvPr/>
        </p:nvCxnSpPr>
        <p:spPr>
          <a:xfrm>
            <a:off x="2968817" y="2349189"/>
            <a:ext cx="1" cy="822635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0884B864-7B31-4A12-B145-715A046825F7}"/>
              </a:ext>
            </a:extLst>
          </p:cNvPr>
          <p:cNvSpPr/>
          <p:nvPr/>
        </p:nvSpPr>
        <p:spPr>
          <a:xfrm>
            <a:off x="2140558" y="4474620"/>
            <a:ext cx="1656518" cy="669073"/>
          </a:xfrm>
          <a:prstGeom prst="round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hypothesis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7DB9851E-A5E9-4FF1-B488-2F43921D057E}"/>
              </a:ext>
            </a:extLst>
          </p:cNvPr>
          <p:cNvCxnSpPr>
            <a:cxnSpLocks/>
            <a:stCxn id="8" idx="2"/>
            <a:endCxn id="11" idx="0"/>
          </p:cNvCxnSpPr>
          <p:nvPr/>
        </p:nvCxnSpPr>
        <p:spPr>
          <a:xfrm flipH="1">
            <a:off x="2968817" y="3840897"/>
            <a:ext cx="1" cy="633723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D16F9173-9829-4586-8C64-AD12AAF71324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1457093" y="4809154"/>
            <a:ext cx="683465" cy="3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67581F6-3E87-4304-A785-B3FDD71F33BE}"/>
              </a:ext>
            </a:extLst>
          </p:cNvPr>
          <p:cNvSpPr txBox="1"/>
          <p:nvPr/>
        </p:nvSpPr>
        <p:spPr>
          <a:xfrm>
            <a:off x="508860" y="4393655"/>
            <a:ext cx="83388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집의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크기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6F0C85E-2A84-4F39-B87C-7AFE7C4E627C}"/>
              </a:ext>
            </a:extLst>
          </p:cNvPr>
          <p:cNvSpPr txBox="1"/>
          <p:nvPr/>
        </p:nvSpPr>
        <p:spPr>
          <a:xfrm>
            <a:off x="4511669" y="4393655"/>
            <a:ext cx="74571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예상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가격</a:t>
            </a: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E7EADD61-6139-41F2-8C72-C84BBEDD332A}"/>
              </a:ext>
            </a:extLst>
          </p:cNvPr>
          <p:cNvCxnSpPr>
            <a:cxnSpLocks/>
          </p:cNvCxnSpPr>
          <p:nvPr/>
        </p:nvCxnSpPr>
        <p:spPr>
          <a:xfrm flipV="1">
            <a:off x="3797076" y="4809154"/>
            <a:ext cx="683465" cy="1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AD5BB001-35B3-4430-B6E2-92ADA4D3F753}"/>
              </a:ext>
            </a:extLst>
          </p:cNvPr>
          <p:cNvCxnSpPr/>
          <p:nvPr/>
        </p:nvCxnSpPr>
        <p:spPr>
          <a:xfrm>
            <a:off x="5825084" y="1124709"/>
            <a:ext cx="0" cy="478759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5DF7528E-6C31-44E6-AF08-813FC337CA34}"/>
              </a:ext>
            </a:extLst>
          </p:cNvPr>
          <p:cNvSpPr txBox="1"/>
          <p:nvPr/>
        </p:nvSpPr>
        <p:spPr>
          <a:xfrm>
            <a:off x="7112742" y="1444236"/>
            <a:ext cx="22236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hypothesis ?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37A5860-BA3B-462E-AB83-2C9A686AC6BE}"/>
                  </a:ext>
                </a:extLst>
              </p:cNvPr>
              <p:cNvSpPr txBox="1"/>
              <p:nvPr/>
            </p:nvSpPr>
            <p:spPr>
              <a:xfrm>
                <a:off x="6536823" y="2327209"/>
                <a:ext cx="267316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ko-KR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</m:acc>
                      <m:r>
                        <a:rPr lang="en-US" altLang="ko-KR" sz="3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altLang="ko-KR" sz="3200" i="1" err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𝑤𝑥</m:t>
                      </m:r>
                      <m:r>
                        <a:rPr lang="en-US" altLang="ko-KR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+ </m:t>
                      </m:r>
                      <m:r>
                        <a:rPr lang="en-US" altLang="ko-KR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37A5860-BA3B-462E-AB83-2C9A686AC6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6823" y="2327209"/>
                <a:ext cx="2673168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0707D85D-49AC-43B4-9A24-6A7B063595FE}"/>
              </a:ext>
            </a:extLst>
          </p:cNvPr>
          <p:cNvCxnSpPr/>
          <p:nvPr/>
        </p:nvCxnSpPr>
        <p:spPr>
          <a:xfrm flipV="1">
            <a:off x="7017834" y="3256156"/>
            <a:ext cx="0" cy="2088995"/>
          </a:xfrm>
          <a:prstGeom prst="straightConnector1">
            <a:avLst/>
          </a:prstGeom>
          <a:ln w="28575">
            <a:solidFill>
              <a:schemeClr val="tx2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329FAB6A-CCF2-4A68-952D-690CAF73F8D6}"/>
              </a:ext>
            </a:extLst>
          </p:cNvPr>
          <p:cNvCxnSpPr>
            <a:cxnSpLocks/>
          </p:cNvCxnSpPr>
          <p:nvPr/>
        </p:nvCxnSpPr>
        <p:spPr>
          <a:xfrm>
            <a:off x="6824546" y="5224651"/>
            <a:ext cx="2800081" cy="0"/>
          </a:xfrm>
          <a:prstGeom prst="straightConnector1">
            <a:avLst/>
          </a:prstGeom>
          <a:ln w="28575">
            <a:solidFill>
              <a:schemeClr val="tx2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F6BBB85D-D85B-425E-95FF-8D0513792092}"/>
              </a:ext>
            </a:extLst>
          </p:cNvPr>
          <p:cNvSpPr txBox="1"/>
          <p:nvPr/>
        </p:nvSpPr>
        <p:spPr>
          <a:xfrm>
            <a:off x="6601625" y="406982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2BE8F10-DEC3-45CD-8AEF-F1932B781626}"/>
              </a:ext>
            </a:extLst>
          </p:cNvPr>
          <p:cNvSpPr txBox="1"/>
          <p:nvPr/>
        </p:nvSpPr>
        <p:spPr>
          <a:xfrm>
            <a:off x="8224586" y="514369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십자형 26">
            <a:extLst>
              <a:ext uri="{FF2B5EF4-FFF2-40B4-BE49-F238E27FC236}">
                <a16:creationId xmlns:a16="http://schemas.microsoft.com/office/drawing/2014/main" id="{0487CFC7-BCFD-46CF-8957-B728F62C7B41}"/>
              </a:ext>
            </a:extLst>
          </p:cNvPr>
          <p:cNvSpPr/>
          <p:nvPr/>
        </p:nvSpPr>
        <p:spPr>
          <a:xfrm rot="2700000">
            <a:off x="7623188" y="4221443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십자형 34">
            <a:extLst>
              <a:ext uri="{FF2B5EF4-FFF2-40B4-BE49-F238E27FC236}">
                <a16:creationId xmlns:a16="http://schemas.microsoft.com/office/drawing/2014/main" id="{2E0F717E-23F2-4747-B1A7-B2432DEDCD06}"/>
              </a:ext>
            </a:extLst>
          </p:cNvPr>
          <p:cNvSpPr/>
          <p:nvPr/>
        </p:nvSpPr>
        <p:spPr>
          <a:xfrm rot="2700000">
            <a:off x="8166527" y="3839787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십자형 35">
            <a:extLst>
              <a:ext uri="{FF2B5EF4-FFF2-40B4-BE49-F238E27FC236}">
                <a16:creationId xmlns:a16="http://schemas.microsoft.com/office/drawing/2014/main" id="{37D773E6-A8A4-47D4-A213-223B25D89F10}"/>
              </a:ext>
            </a:extLst>
          </p:cNvPr>
          <p:cNvSpPr/>
          <p:nvPr/>
        </p:nvSpPr>
        <p:spPr>
          <a:xfrm rot="2700000">
            <a:off x="8014186" y="4555977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십자형 36">
            <a:extLst>
              <a:ext uri="{FF2B5EF4-FFF2-40B4-BE49-F238E27FC236}">
                <a16:creationId xmlns:a16="http://schemas.microsoft.com/office/drawing/2014/main" id="{A5A2C360-FA25-48D9-BFCF-E20E93F50AAC}"/>
              </a:ext>
            </a:extLst>
          </p:cNvPr>
          <p:cNvSpPr/>
          <p:nvPr/>
        </p:nvSpPr>
        <p:spPr>
          <a:xfrm rot="2700000">
            <a:off x="8705404" y="4401604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십자형 37">
            <a:extLst>
              <a:ext uri="{FF2B5EF4-FFF2-40B4-BE49-F238E27FC236}">
                <a16:creationId xmlns:a16="http://schemas.microsoft.com/office/drawing/2014/main" id="{AD7960B8-53FF-4585-BACC-3D13049D17E6}"/>
              </a:ext>
            </a:extLst>
          </p:cNvPr>
          <p:cNvSpPr/>
          <p:nvPr/>
        </p:nvSpPr>
        <p:spPr>
          <a:xfrm rot="2700000">
            <a:off x="8637597" y="3409445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십자형 38">
            <a:extLst>
              <a:ext uri="{FF2B5EF4-FFF2-40B4-BE49-F238E27FC236}">
                <a16:creationId xmlns:a16="http://schemas.microsoft.com/office/drawing/2014/main" id="{E61CFA10-32FA-40C7-9B39-DA43C9FBC910}"/>
              </a:ext>
            </a:extLst>
          </p:cNvPr>
          <p:cNvSpPr/>
          <p:nvPr/>
        </p:nvSpPr>
        <p:spPr>
          <a:xfrm rot="2700000">
            <a:off x="9167848" y="3882603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십자형 39">
            <a:extLst>
              <a:ext uri="{FF2B5EF4-FFF2-40B4-BE49-F238E27FC236}">
                <a16:creationId xmlns:a16="http://schemas.microsoft.com/office/drawing/2014/main" id="{B09657FF-22FA-4BBA-BE2C-3CEF57BFD13A}"/>
              </a:ext>
            </a:extLst>
          </p:cNvPr>
          <p:cNvSpPr/>
          <p:nvPr/>
        </p:nvSpPr>
        <p:spPr>
          <a:xfrm rot="2700000">
            <a:off x="9344281" y="3337517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00C94F30-F4D7-4E09-A845-314954DB170A}"/>
              </a:ext>
            </a:extLst>
          </p:cNvPr>
          <p:cNvCxnSpPr>
            <a:cxnSpLocks/>
          </p:cNvCxnSpPr>
          <p:nvPr/>
        </p:nvCxnSpPr>
        <p:spPr>
          <a:xfrm flipV="1">
            <a:off x="7336807" y="2822854"/>
            <a:ext cx="2857401" cy="241031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십자형 43">
            <a:extLst>
              <a:ext uri="{FF2B5EF4-FFF2-40B4-BE49-F238E27FC236}">
                <a16:creationId xmlns:a16="http://schemas.microsoft.com/office/drawing/2014/main" id="{4EA8AD6E-8F12-49FF-B082-EAEDED2D59CF}"/>
              </a:ext>
            </a:extLst>
          </p:cNvPr>
          <p:cNvSpPr/>
          <p:nvPr/>
        </p:nvSpPr>
        <p:spPr>
          <a:xfrm rot="2700000">
            <a:off x="9788528" y="3002980"/>
            <a:ext cx="205556" cy="211470"/>
          </a:xfrm>
          <a:prstGeom prst="plus">
            <a:avLst>
              <a:gd name="adj" fmla="val 37787"/>
            </a:avLst>
          </a:prstGeom>
          <a:solidFill>
            <a:schemeClr val="accent1">
              <a:lumMod val="75000"/>
            </a:schemeClr>
          </a:solidFill>
          <a:ln>
            <a:solidFill>
              <a:srgbClr val="00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07262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matplotlib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를 이용한 그래프 그리기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2.1 MSE(Mean Squared Error)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E543832-A783-4AFA-9E03-7FF93CDBA623}"/>
              </a:ext>
            </a:extLst>
          </p:cNvPr>
          <p:cNvSpPr txBox="1"/>
          <p:nvPr/>
        </p:nvSpPr>
        <p:spPr>
          <a:xfrm>
            <a:off x="1620044" y="1022727"/>
            <a:ext cx="6356227" cy="2800767"/>
          </a:xfrm>
          <a:prstGeom prst="rect">
            <a:avLst/>
          </a:prstGeom>
          <a:solidFill>
            <a:srgbClr val="E2E2F6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import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numpy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as np               # numerical computing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import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matplotlib.pyplot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as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plt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# plotting core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x =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np.array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([1,2,3])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y =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np.array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([1,2,3])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plt.plot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x,y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 'o' )</a:t>
            </a:r>
          </a:p>
          <a:p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plt.plot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x,y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 'r-' )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plt.grid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(True)</a:t>
            </a:r>
          </a:p>
          <a:p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plt.show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21506" name="Picture 2">
            <a:extLst>
              <a:ext uri="{FF2B5EF4-FFF2-40B4-BE49-F238E27FC236}">
                <a16:creationId xmlns:a16="http://schemas.microsoft.com/office/drawing/2014/main" id="{1DCD1398-C4C7-4FA7-935A-32BB012D31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0044" y="3972461"/>
            <a:ext cx="360045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32473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Cost function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2.1 MSE(Mean Squared Error)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247DB09-809D-445F-8750-72FA1B890F7F}"/>
                  </a:ext>
                </a:extLst>
              </p:cNvPr>
              <p:cNvSpPr txBox="1"/>
              <p:nvPr/>
            </p:nvSpPr>
            <p:spPr>
              <a:xfrm>
                <a:off x="1315077" y="1139348"/>
                <a:ext cx="200683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</m:acc>
                      <m:r>
                        <a:rPr lang="en-US" altLang="ko-KR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𝑤𝑥</m:t>
                      </m:r>
                      <m:r>
                        <a:rPr lang="en-US" altLang="ko-KR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altLang="ko-KR" sz="2800" i="1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247DB09-809D-445F-8750-72FA1B890F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5077" y="1139348"/>
                <a:ext cx="2006831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직사각형 3">
            <a:extLst>
              <a:ext uri="{FF2B5EF4-FFF2-40B4-BE49-F238E27FC236}">
                <a16:creationId xmlns:a16="http://schemas.microsoft.com/office/drawing/2014/main" id="{3BFA2F6B-F513-41F7-990B-B00F6D81B4FF}"/>
              </a:ext>
            </a:extLst>
          </p:cNvPr>
          <p:cNvSpPr/>
          <p:nvPr/>
        </p:nvSpPr>
        <p:spPr>
          <a:xfrm>
            <a:off x="715902" y="2421984"/>
            <a:ext cx="759415" cy="75941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4A7EF0B-EF38-46F8-9A4C-0A826DD627DE}"/>
              </a:ext>
            </a:extLst>
          </p:cNvPr>
          <p:cNvSpPr/>
          <p:nvPr/>
        </p:nvSpPr>
        <p:spPr>
          <a:xfrm>
            <a:off x="1475317" y="2421983"/>
            <a:ext cx="759415" cy="75941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AD8609D-DBC8-46F9-9942-E3AAFF829E94}"/>
              </a:ext>
            </a:extLst>
          </p:cNvPr>
          <p:cNvSpPr/>
          <p:nvPr/>
        </p:nvSpPr>
        <p:spPr>
          <a:xfrm>
            <a:off x="2234732" y="2421982"/>
            <a:ext cx="759415" cy="75941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0FA76783-1B46-4E5A-B0CC-9E3F3BA5B12F}"/>
              </a:ext>
            </a:extLst>
          </p:cNvPr>
          <p:cNvSpPr/>
          <p:nvPr/>
        </p:nvSpPr>
        <p:spPr>
          <a:xfrm>
            <a:off x="715901" y="3181397"/>
            <a:ext cx="759415" cy="75941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FBDAEC6-16E4-49EB-87D6-82803C1E47F3}"/>
              </a:ext>
            </a:extLst>
          </p:cNvPr>
          <p:cNvSpPr/>
          <p:nvPr/>
        </p:nvSpPr>
        <p:spPr>
          <a:xfrm>
            <a:off x="1475316" y="3181396"/>
            <a:ext cx="759415" cy="75941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CD768A9E-84B9-405C-AC5B-25E06BFAE5AB}"/>
              </a:ext>
            </a:extLst>
          </p:cNvPr>
          <p:cNvSpPr/>
          <p:nvPr/>
        </p:nvSpPr>
        <p:spPr>
          <a:xfrm>
            <a:off x="2234731" y="3181396"/>
            <a:ext cx="759415" cy="75941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B8494656-A4F3-4E30-AF68-6B8978F329BB}"/>
              </a:ext>
            </a:extLst>
          </p:cNvPr>
          <p:cNvSpPr/>
          <p:nvPr/>
        </p:nvSpPr>
        <p:spPr>
          <a:xfrm>
            <a:off x="715901" y="3940807"/>
            <a:ext cx="759415" cy="75941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1E4437DE-A51B-4492-B796-D271DAF39BD7}"/>
              </a:ext>
            </a:extLst>
          </p:cNvPr>
          <p:cNvSpPr/>
          <p:nvPr/>
        </p:nvSpPr>
        <p:spPr>
          <a:xfrm>
            <a:off x="1475316" y="3940807"/>
            <a:ext cx="759415" cy="75941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8D4B8CB5-F6E0-408F-8798-36DFD02FF4B1}"/>
              </a:ext>
            </a:extLst>
          </p:cNvPr>
          <p:cNvSpPr/>
          <p:nvPr/>
        </p:nvSpPr>
        <p:spPr>
          <a:xfrm>
            <a:off x="2234731" y="3940807"/>
            <a:ext cx="759415" cy="75941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8A09CD68-8EE5-4284-87E9-AAA6B52B59BB}"/>
              </a:ext>
            </a:extLst>
          </p:cNvPr>
          <p:cNvCxnSpPr/>
          <p:nvPr/>
        </p:nvCxnSpPr>
        <p:spPr>
          <a:xfrm flipV="1">
            <a:off x="715901" y="2027400"/>
            <a:ext cx="0" cy="267282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8522340C-F493-4164-874F-02383933A096}"/>
              </a:ext>
            </a:extLst>
          </p:cNvPr>
          <p:cNvCxnSpPr>
            <a:cxnSpLocks/>
          </p:cNvCxnSpPr>
          <p:nvPr/>
        </p:nvCxnSpPr>
        <p:spPr>
          <a:xfrm flipV="1">
            <a:off x="715901" y="4700221"/>
            <a:ext cx="2717428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56945A5E-296E-4389-BA7B-5FC6CD7F0A80}"/>
              </a:ext>
            </a:extLst>
          </p:cNvPr>
          <p:cNvSpPr txBox="1"/>
          <p:nvPr/>
        </p:nvSpPr>
        <p:spPr>
          <a:xfrm>
            <a:off x="385779" y="4440705"/>
            <a:ext cx="327303" cy="4261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478D27A-13D5-43E4-9BB1-0F117BAD8864}"/>
              </a:ext>
            </a:extLst>
          </p:cNvPr>
          <p:cNvSpPr txBox="1"/>
          <p:nvPr/>
        </p:nvSpPr>
        <p:spPr>
          <a:xfrm>
            <a:off x="385779" y="3727736"/>
            <a:ext cx="327303" cy="4261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E13660B-AC7D-46F5-BD35-2098585F9549}"/>
              </a:ext>
            </a:extLst>
          </p:cNvPr>
          <p:cNvSpPr txBox="1"/>
          <p:nvPr/>
        </p:nvSpPr>
        <p:spPr>
          <a:xfrm>
            <a:off x="385779" y="2950594"/>
            <a:ext cx="327303" cy="4261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AF04CE1-26F7-40BC-8770-483445AD60CD}"/>
              </a:ext>
            </a:extLst>
          </p:cNvPr>
          <p:cNvSpPr txBox="1"/>
          <p:nvPr/>
        </p:nvSpPr>
        <p:spPr>
          <a:xfrm>
            <a:off x="385779" y="2195973"/>
            <a:ext cx="327303" cy="4261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8BF5DD6-0830-4333-AFF0-B84A4BF36E36}"/>
              </a:ext>
            </a:extLst>
          </p:cNvPr>
          <p:cNvSpPr txBox="1"/>
          <p:nvPr/>
        </p:nvSpPr>
        <p:spPr>
          <a:xfrm>
            <a:off x="549431" y="4630559"/>
            <a:ext cx="327303" cy="4261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4E42BA7-EFEE-499A-9551-EAACF31BCB29}"/>
              </a:ext>
            </a:extLst>
          </p:cNvPr>
          <p:cNvSpPr txBox="1"/>
          <p:nvPr/>
        </p:nvSpPr>
        <p:spPr>
          <a:xfrm>
            <a:off x="1308846" y="4630558"/>
            <a:ext cx="327303" cy="4261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302DFAC-2140-43CC-93E5-F8B1BCE6A210}"/>
              </a:ext>
            </a:extLst>
          </p:cNvPr>
          <p:cNvSpPr txBox="1"/>
          <p:nvPr/>
        </p:nvSpPr>
        <p:spPr>
          <a:xfrm>
            <a:off x="2081626" y="4630557"/>
            <a:ext cx="327303" cy="4261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A4F64F2-8D10-483D-AF8E-E51FA69BC485}"/>
              </a:ext>
            </a:extLst>
          </p:cNvPr>
          <p:cNvSpPr txBox="1"/>
          <p:nvPr/>
        </p:nvSpPr>
        <p:spPr>
          <a:xfrm>
            <a:off x="2843860" y="4630556"/>
            <a:ext cx="327303" cy="4261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4EB8442-F700-4D7C-BE0D-FC95673E4197}"/>
              </a:ext>
            </a:extLst>
          </p:cNvPr>
          <p:cNvSpPr txBox="1"/>
          <p:nvPr/>
        </p:nvSpPr>
        <p:spPr>
          <a:xfrm>
            <a:off x="1251497" y="5015824"/>
            <a:ext cx="1268376" cy="7670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 = 0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 = 1.5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4343A920-10DC-4B0A-B501-AC3408BA0963}"/>
              </a:ext>
            </a:extLst>
          </p:cNvPr>
          <p:cNvGrpSpPr/>
          <p:nvPr/>
        </p:nvGrpSpPr>
        <p:grpSpPr>
          <a:xfrm>
            <a:off x="3735541" y="2027400"/>
            <a:ext cx="3047550" cy="3810033"/>
            <a:chOff x="571629" y="2639122"/>
            <a:chExt cx="3301561" cy="4127596"/>
          </a:xfrm>
        </p:grpSpPr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682CBEB0-04B8-430D-A94E-A209CED22BC2}"/>
                </a:ext>
              </a:extLst>
            </p:cNvPr>
            <p:cNvSpPr/>
            <p:nvPr/>
          </p:nvSpPr>
          <p:spPr>
            <a:xfrm>
              <a:off x="929267" y="3066594"/>
              <a:ext cx="822712" cy="822712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A736C5CF-AB7D-4968-8B4D-F2D148BABA3B}"/>
                </a:ext>
              </a:extLst>
            </p:cNvPr>
            <p:cNvSpPr/>
            <p:nvPr/>
          </p:nvSpPr>
          <p:spPr>
            <a:xfrm>
              <a:off x="1751979" y="3066593"/>
              <a:ext cx="822712" cy="822712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B3EF758E-96F6-4FA0-8249-1D1FB695A067}"/>
                </a:ext>
              </a:extLst>
            </p:cNvPr>
            <p:cNvSpPr/>
            <p:nvPr/>
          </p:nvSpPr>
          <p:spPr>
            <a:xfrm>
              <a:off x="2574691" y="3066592"/>
              <a:ext cx="822712" cy="822712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DA276CA8-B60A-409C-8B7F-E2159A4D8FF9}"/>
                </a:ext>
              </a:extLst>
            </p:cNvPr>
            <p:cNvSpPr/>
            <p:nvPr/>
          </p:nvSpPr>
          <p:spPr>
            <a:xfrm>
              <a:off x="929266" y="3889304"/>
              <a:ext cx="822712" cy="822712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623A814B-A350-4DBB-81B0-E7E203AFA8C6}"/>
                </a:ext>
              </a:extLst>
            </p:cNvPr>
            <p:cNvSpPr/>
            <p:nvPr/>
          </p:nvSpPr>
          <p:spPr>
            <a:xfrm>
              <a:off x="1751978" y="3889303"/>
              <a:ext cx="822712" cy="822712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1C42CA7D-A2B6-4605-92C0-0AA6083975F5}"/>
                </a:ext>
              </a:extLst>
            </p:cNvPr>
            <p:cNvSpPr/>
            <p:nvPr/>
          </p:nvSpPr>
          <p:spPr>
            <a:xfrm>
              <a:off x="2574690" y="3889302"/>
              <a:ext cx="822712" cy="822712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3B79B0E7-BB44-4C18-802C-B42E422F6BB4}"/>
                </a:ext>
              </a:extLst>
            </p:cNvPr>
            <p:cNvSpPr/>
            <p:nvPr/>
          </p:nvSpPr>
          <p:spPr>
            <a:xfrm>
              <a:off x="929266" y="4712010"/>
              <a:ext cx="822712" cy="822712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8CA1CFEF-F6BE-4993-B90B-48CF5C9FBC5A}"/>
                </a:ext>
              </a:extLst>
            </p:cNvPr>
            <p:cNvSpPr/>
            <p:nvPr/>
          </p:nvSpPr>
          <p:spPr>
            <a:xfrm>
              <a:off x="1751978" y="4712010"/>
              <a:ext cx="822712" cy="822712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C6632A7E-08DC-4826-A891-CBE13200BA61}"/>
                </a:ext>
              </a:extLst>
            </p:cNvPr>
            <p:cNvSpPr/>
            <p:nvPr/>
          </p:nvSpPr>
          <p:spPr>
            <a:xfrm>
              <a:off x="2574690" y="4712010"/>
              <a:ext cx="822712" cy="822712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68" name="직선 화살표 연결선 67">
              <a:extLst>
                <a:ext uri="{FF2B5EF4-FFF2-40B4-BE49-F238E27FC236}">
                  <a16:creationId xmlns:a16="http://schemas.microsoft.com/office/drawing/2014/main" id="{ACAA27D4-EDF0-410A-AFDA-50D47D8551E0}"/>
                </a:ext>
              </a:extLst>
            </p:cNvPr>
            <p:cNvCxnSpPr/>
            <p:nvPr/>
          </p:nvCxnSpPr>
          <p:spPr>
            <a:xfrm flipV="1">
              <a:off x="929266" y="2639122"/>
              <a:ext cx="0" cy="289559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화살표 연결선 68">
              <a:extLst>
                <a:ext uri="{FF2B5EF4-FFF2-40B4-BE49-F238E27FC236}">
                  <a16:creationId xmlns:a16="http://schemas.microsoft.com/office/drawing/2014/main" id="{67ABCC5A-EEEB-4973-A186-737C65F3AB0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9266" y="5534720"/>
              <a:ext cx="2943924" cy="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372095CE-D51E-462A-AA36-903EFC4C7A31}"/>
                </a:ext>
              </a:extLst>
            </p:cNvPr>
            <p:cNvSpPr txBox="1"/>
            <p:nvPr/>
          </p:nvSpPr>
          <p:spPr>
            <a:xfrm>
              <a:off x="571629" y="5253574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AEB18433-C0DC-4E23-AC4D-4B4287FA3FC7}"/>
                </a:ext>
              </a:extLst>
            </p:cNvPr>
            <p:cNvSpPr txBox="1"/>
            <p:nvPr/>
          </p:nvSpPr>
          <p:spPr>
            <a:xfrm>
              <a:off x="571629" y="4481180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F1816BF9-EE26-461D-9F82-05469E2839CA}"/>
                </a:ext>
              </a:extLst>
            </p:cNvPr>
            <p:cNvSpPr txBox="1"/>
            <p:nvPr/>
          </p:nvSpPr>
          <p:spPr>
            <a:xfrm>
              <a:off x="571629" y="3639263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ECCDD2AF-E49D-45C4-99A1-4E6C8D27B6C3}"/>
                </a:ext>
              </a:extLst>
            </p:cNvPr>
            <p:cNvSpPr txBox="1"/>
            <p:nvPr/>
          </p:nvSpPr>
          <p:spPr>
            <a:xfrm>
              <a:off x="571629" y="2821745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2C4C23EC-02CD-4417-8D87-D26FFA295D44}"/>
                </a:ext>
              </a:extLst>
            </p:cNvPr>
            <p:cNvSpPr txBox="1"/>
            <p:nvPr/>
          </p:nvSpPr>
          <p:spPr>
            <a:xfrm>
              <a:off x="748921" y="5459252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3795A3E0-A6EA-4F5F-B307-48620A68F32D}"/>
                </a:ext>
              </a:extLst>
            </p:cNvPr>
            <p:cNvSpPr txBox="1"/>
            <p:nvPr/>
          </p:nvSpPr>
          <p:spPr>
            <a:xfrm>
              <a:off x="1571633" y="5459251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8145F0EB-30DA-4854-AF86-48B37AEDA840}"/>
                </a:ext>
              </a:extLst>
            </p:cNvPr>
            <p:cNvSpPr txBox="1"/>
            <p:nvPr/>
          </p:nvSpPr>
          <p:spPr>
            <a:xfrm>
              <a:off x="2408824" y="5459250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BFB16D27-57AC-4A72-A459-54DA3059B647}"/>
                </a:ext>
              </a:extLst>
            </p:cNvPr>
            <p:cNvSpPr txBox="1"/>
            <p:nvPr/>
          </p:nvSpPr>
          <p:spPr>
            <a:xfrm>
              <a:off x="3234589" y="5459249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ABCB2383-CB5C-4BB4-B0D9-D4D8746F5522}"/>
                </a:ext>
              </a:extLst>
            </p:cNvPr>
            <p:cNvSpPr txBox="1"/>
            <p:nvPr/>
          </p:nvSpPr>
          <p:spPr>
            <a:xfrm>
              <a:off x="1721776" y="5866458"/>
              <a:ext cx="1488624" cy="9002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w = 0.5</a:t>
              </a:r>
            </a:p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b = 0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0A3EDE63-8D0D-4D79-8E1D-8BB1C3B4E1C7}"/>
              </a:ext>
            </a:extLst>
          </p:cNvPr>
          <p:cNvGrpSpPr/>
          <p:nvPr/>
        </p:nvGrpSpPr>
        <p:grpSpPr>
          <a:xfrm>
            <a:off x="7070194" y="2027400"/>
            <a:ext cx="3047550" cy="3810033"/>
            <a:chOff x="571629" y="2639122"/>
            <a:chExt cx="3301561" cy="4127596"/>
          </a:xfrm>
        </p:grpSpPr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22A920E5-9762-463A-A282-A19EDFACA931}"/>
                </a:ext>
              </a:extLst>
            </p:cNvPr>
            <p:cNvSpPr/>
            <p:nvPr/>
          </p:nvSpPr>
          <p:spPr>
            <a:xfrm>
              <a:off x="929267" y="3066594"/>
              <a:ext cx="822712" cy="822712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63969B93-7564-4168-84D2-C988CF180FFE}"/>
                </a:ext>
              </a:extLst>
            </p:cNvPr>
            <p:cNvSpPr/>
            <p:nvPr/>
          </p:nvSpPr>
          <p:spPr>
            <a:xfrm>
              <a:off x="1751979" y="3066593"/>
              <a:ext cx="822712" cy="822712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CE0DC1F2-1BE4-433D-BDD3-737C291468D7}"/>
                </a:ext>
              </a:extLst>
            </p:cNvPr>
            <p:cNvSpPr/>
            <p:nvPr/>
          </p:nvSpPr>
          <p:spPr>
            <a:xfrm>
              <a:off x="2574691" y="3066592"/>
              <a:ext cx="822712" cy="822712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B0001DD0-DCFC-4D21-B790-A35604A8315E}"/>
                </a:ext>
              </a:extLst>
            </p:cNvPr>
            <p:cNvSpPr/>
            <p:nvPr/>
          </p:nvSpPr>
          <p:spPr>
            <a:xfrm>
              <a:off x="929266" y="3889304"/>
              <a:ext cx="822712" cy="822712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4EB27365-7409-4916-92D0-D0E75FEEC938}"/>
                </a:ext>
              </a:extLst>
            </p:cNvPr>
            <p:cNvSpPr/>
            <p:nvPr/>
          </p:nvSpPr>
          <p:spPr>
            <a:xfrm>
              <a:off x="1751978" y="3889303"/>
              <a:ext cx="822712" cy="822712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876A938A-E204-4015-B7A3-32E54ABCD0D3}"/>
                </a:ext>
              </a:extLst>
            </p:cNvPr>
            <p:cNvSpPr/>
            <p:nvPr/>
          </p:nvSpPr>
          <p:spPr>
            <a:xfrm>
              <a:off x="2574690" y="3889302"/>
              <a:ext cx="822712" cy="822712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72ECF070-1C4E-4160-A95B-B6B60C056DF9}"/>
                </a:ext>
              </a:extLst>
            </p:cNvPr>
            <p:cNvSpPr/>
            <p:nvPr/>
          </p:nvSpPr>
          <p:spPr>
            <a:xfrm>
              <a:off x="929266" y="4712010"/>
              <a:ext cx="822712" cy="822712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9FD79367-F61B-4282-A4D3-CF258F23D4EB}"/>
                </a:ext>
              </a:extLst>
            </p:cNvPr>
            <p:cNvSpPr/>
            <p:nvPr/>
          </p:nvSpPr>
          <p:spPr>
            <a:xfrm>
              <a:off x="1751978" y="4712010"/>
              <a:ext cx="822712" cy="822712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CF47D59F-8814-449E-95DF-837142FF9367}"/>
                </a:ext>
              </a:extLst>
            </p:cNvPr>
            <p:cNvSpPr/>
            <p:nvPr/>
          </p:nvSpPr>
          <p:spPr>
            <a:xfrm>
              <a:off x="2574690" y="4712010"/>
              <a:ext cx="822712" cy="822712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89" name="직선 화살표 연결선 88">
              <a:extLst>
                <a:ext uri="{FF2B5EF4-FFF2-40B4-BE49-F238E27FC236}">
                  <a16:creationId xmlns:a16="http://schemas.microsoft.com/office/drawing/2014/main" id="{49D0BE53-5968-440F-AF99-9CC1AE835FA6}"/>
                </a:ext>
              </a:extLst>
            </p:cNvPr>
            <p:cNvCxnSpPr/>
            <p:nvPr/>
          </p:nvCxnSpPr>
          <p:spPr>
            <a:xfrm flipV="1">
              <a:off x="929266" y="2639122"/>
              <a:ext cx="0" cy="289559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화살표 연결선 89">
              <a:extLst>
                <a:ext uri="{FF2B5EF4-FFF2-40B4-BE49-F238E27FC236}">
                  <a16:creationId xmlns:a16="http://schemas.microsoft.com/office/drawing/2014/main" id="{FA08E8E8-9475-4DC3-9D16-DF53733D296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9266" y="5534720"/>
              <a:ext cx="2943924" cy="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5CE0A6DB-1A8D-44EC-8252-AE79B66FC25B}"/>
                </a:ext>
              </a:extLst>
            </p:cNvPr>
            <p:cNvSpPr txBox="1"/>
            <p:nvPr/>
          </p:nvSpPr>
          <p:spPr>
            <a:xfrm>
              <a:off x="571629" y="5253574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7A94ED31-67DE-4AD4-8E06-3E92F28889D7}"/>
                </a:ext>
              </a:extLst>
            </p:cNvPr>
            <p:cNvSpPr txBox="1"/>
            <p:nvPr/>
          </p:nvSpPr>
          <p:spPr>
            <a:xfrm>
              <a:off x="571629" y="4481180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64F3C045-DE60-489B-A41E-10EEA80187BE}"/>
                </a:ext>
              </a:extLst>
            </p:cNvPr>
            <p:cNvSpPr txBox="1"/>
            <p:nvPr/>
          </p:nvSpPr>
          <p:spPr>
            <a:xfrm>
              <a:off x="571629" y="3639263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0F626724-55A0-4EC1-84DF-39894F535F84}"/>
                </a:ext>
              </a:extLst>
            </p:cNvPr>
            <p:cNvSpPr txBox="1"/>
            <p:nvPr/>
          </p:nvSpPr>
          <p:spPr>
            <a:xfrm>
              <a:off x="571629" y="2821745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A0E2965A-3D56-47EF-A784-E71CD7DA5D56}"/>
                </a:ext>
              </a:extLst>
            </p:cNvPr>
            <p:cNvSpPr txBox="1"/>
            <p:nvPr/>
          </p:nvSpPr>
          <p:spPr>
            <a:xfrm>
              <a:off x="748921" y="5459252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9679CD81-5D32-4AC4-86B3-E75A4D5F0EAF}"/>
                </a:ext>
              </a:extLst>
            </p:cNvPr>
            <p:cNvSpPr txBox="1"/>
            <p:nvPr/>
          </p:nvSpPr>
          <p:spPr>
            <a:xfrm>
              <a:off x="1571633" y="5459251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8CE76EDC-5927-4A4A-84D6-8518BB52E175}"/>
                </a:ext>
              </a:extLst>
            </p:cNvPr>
            <p:cNvSpPr txBox="1"/>
            <p:nvPr/>
          </p:nvSpPr>
          <p:spPr>
            <a:xfrm>
              <a:off x="2408824" y="5459250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54F8B615-015A-4DD1-A94A-1333B3B69E56}"/>
                </a:ext>
              </a:extLst>
            </p:cNvPr>
            <p:cNvSpPr txBox="1"/>
            <p:nvPr/>
          </p:nvSpPr>
          <p:spPr>
            <a:xfrm>
              <a:off x="3234589" y="5459249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7FE609FB-0725-46CB-B8DD-0E5798261DBD}"/>
                </a:ext>
              </a:extLst>
            </p:cNvPr>
            <p:cNvSpPr txBox="1"/>
            <p:nvPr/>
          </p:nvSpPr>
          <p:spPr>
            <a:xfrm>
              <a:off x="1721776" y="5866458"/>
              <a:ext cx="1488624" cy="9002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w = 0.5</a:t>
              </a:r>
            </a:p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b = 1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F1A1ACBF-E781-4A54-A39D-C8E873F7ABC3}"/>
                  </a:ext>
                </a:extLst>
              </p:cNvPr>
              <p:cNvSpPr/>
              <p:nvPr/>
            </p:nvSpPr>
            <p:spPr>
              <a:xfrm>
                <a:off x="3321908" y="4440705"/>
                <a:ext cx="42479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F1A1ACBF-E781-4A54-A39D-C8E873F7AB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1908" y="4440705"/>
                <a:ext cx="424796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직사각형 99">
                <a:extLst>
                  <a:ext uri="{FF2B5EF4-FFF2-40B4-BE49-F238E27FC236}">
                    <a16:creationId xmlns:a16="http://schemas.microsoft.com/office/drawing/2014/main" id="{72C4B56C-3CFA-4F82-A258-AC11E53B76A2}"/>
                  </a:ext>
                </a:extLst>
              </p:cNvPr>
              <p:cNvSpPr/>
              <p:nvPr/>
            </p:nvSpPr>
            <p:spPr>
              <a:xfrm>
                <a:off x="517936" y="1644715"/>
                <a:ext cx="42479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100" name="직사각형 99">
                <a:extLst>
                  <a:ext uri="{FF2B5EF4-FFF2-40B4-BE49-F238E27FC236}">
                    <a16:creationId xmlns:a16="http://schemas.microsoft.com/office/drawing/2014/main" id="{72C4B56C-3CFA-4F82-A258-AC11E53B76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936" y="1644715"/>
                <a:ext cx="424796" cy="461665"/>
              </a:xfrm>
              <a:prstGeom prst="rect">
                <a:avLst/>
              </a:prstGeom>
              <a:blipFill>
                <a:blip r:embed="rId5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십자형 2">
            <a:extLst>
              <a:ext uri="{FF2B5EF4-FFF2-40B4-BE49-F238E27FC236}">
                <a16:creationId xmlns:a16="http://schemas.microsoft.com/office/drawing/2014/main" id="{257174EF-80D7-40F7-B5E6-0DABD294CA8D}"/>
              </a:ext>
            </a:extLst>
          </p:cNvPr>
          <p:cNvSpPr/>
          <p:nvPr/>
        </p:nvSpPr>
        <p:spPr>
          <a:xfrm rot="2700000">
            <a:off x="627556" y="3453841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십자형 101">
            <a:extLst>
              <a:ext uri="{FF2B5EF4-FFF2-40B4-BE49-F238E27FC236}">
                <a16:creationId xmlns:a16="http://schemas.microsoft.com/office/drawing/2014/main" id="{94A5B5F8-FDB6-4003-AB44-A995E5AA641B}"/>
              </a:ext>
            </a:extLst>
          </p:cNvPr>
          <p:cNvSpPr/>
          <p:nvPr/>
        </p:nvSpPr>
        <p:spPr>
          <a:xfrm rot="2700000">
            <a:off x="1374127" y="3438753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십자형 102">
            <a:extLst>
              <a:ext uri="{FF2B5EF4-FFF2-40B4-BE49-F238E27FC236}">
                <a16:creationId xmlns:a16="http://schemas.microsoft.com/office/drawing/2014/main" id="{02905F00-03B1-45EA-9AD7-29E1C4D1B141}"/>
              </a:ext>
            </a:extLst>
          </p:cNvPr>
          <p:cNvSpPr/>
          <p:nvPr/>
        </p:nvSpPr>
        <p:spPr>
          <a:xfrm rot="2700000">
            <a:off x="2131945" y="3436964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십자형 103">
            <a:extLst>
              <a:ext uri="{FF2B5EF4-FFF2-40B4-BE49-F238E27FC236}">
                <a16:creationId xmlns:a16="http://schemas.microsoft.com/office/drawing/2014/main" id="{0DA246D0-0866-42F3-985C-56ACD4817604}"/>
              </a:ext>
            </a:extLst>
          </p:cNvPr>
          <p:cNvSpPr/>
          <p:nvPr/>
        </p:nvSpPr>
        <p:spPr>
          <a:xfrm rot="2700000">
            <a:off x="2899976" y="3453841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십자형 104">
            <a:extLst>
              <a:ext uri="{FF2B5EF4-FFF2-40B4-BE49-F238E27FC236}">
                <a16:creationId xmlns:a16="http://schemas.microsoft.com/office/drawing/2014/main" id="{F4B86CF2-8CEE-42E4-B8C9-EB7F5C682084}"/>
              </a:ext>
            </a:extLst>
          </p:cNvPr>
          <p:cNvSpPr/>
          <p:nvPr/>
        </p:nvSpPr>
        <p:spPr>
          <a:xfrm rot="2700000">
            <a:off x="3971688" y="4589693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십자형 105">
            <a:extLst>
              <a:ext uri="{FF2B5EF4-FFF2-40B4-BE49-F238E27FC236}">
                <a16:creationId xmlns:a16="http://schemas.microsoft.com/office/drawing/2014/main" id="{22172C09-8E3B-4071-B471-7BC42194FFCE}"/>
              </a:ext>
            </a:extLst>
          </p:cNvPr>
          <p:cNvSpPr/>
          <p:nvPr/>
        </p:nvSpPr>
        <p:spPr>
          <a:xfrm rot="2700000">
            <a:off x="4718026" y="4218181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십자형 106">
            <a:extLst>
              <a:ext uri="{FF2B5EF4-FFF2-40B4-BE49-F238E27FC236}">
                <a16:creationId xmlns:a16="http://schemas.microsoft.com/office/drawing/2014/main" id="{F1867BD5-B0AF-423C-BF5A-501A9CCA1A5A}"/>
              </a:ext>
            </a:extLst>
          </p:cNvPr>
          <p:cNvSpPr/>
          <p:nvPr/>
        </p:nvSpPr>
        <p:spPr>
          <a:xfrm rot="2700000">
            <a:off x="5482513" y="3835076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십자형 107">
            <a:extLst>
              <a:ext uri="{FF2B5EF4-FFF2-40B4-BE49-F238E27FC236}">
                <a16:creationId xmlns:a16="http://schemas.microsoft.com/office/drawing/2014/main" id="{665D4118-DF4F-47E0-9E44-8417201F2C5C}"/>
              </a:ext>
            </a:extLst>
          </p:cNvPr>
          <p:cNvSpPr/>
          <p:nvPr/>
        </p:nvSpPr>
        <p:spPr>
          <a:xfrm rot="2700000">
            <a:off x="6249737" y="3418446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십자형 108">
            <a:extLst>
              <a:ext uri="{FF2B5EF4-FFF2-40B4-BE49-F238E27FC236}">
                <a16:creationId xmlns:a16="http://schemas.microsoft.com/office/drawing/2014/main" id="{D9DF897C-0C12-4379-9230-B5A7426ECC04}"/>
              </a:ext>
            </a:extLst>
          </p:cNvPr>
          <p:cNvSpPr/>
          <p:nvPr/>
        </p:nvSpPr>
        <p:spPr>
          <a:xfrm rot="2700000">
            <a:off x="7297110" y="3844620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십자형 109">
            <a:extLst>
              <a:ext uri="{FF2B5EF4-FFF2-40B4-BE49-F238E27FC236}">
                <a16:creationId xmlns:a16="http://schemas.microsoft.com/office/drawing/2014/main" id="{120C6265-B4A0-4FF3-A090-8447C1F14D51}"/>
              </a:ext>
            </a:extLst>
          </p:cNvPr>
          <p:cNvSpPr/>
          <p:nvPr/>
        </p:nvSpPr>
        <p:spPr>
          <a:xfrm rot="2700000">
            <a:off x="8043448" y="3473108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십자형 110">
            <a:extLst>
              <a:ext uri="{FF2B5EF4-FFF2-40B4-BE49-F238E27FC236}">
                <a16:creationId xmlns:a16="http://schemas.microsoft.com/office/drawing/2014/main" id="{D935BDBC-DAE8-4695-8079-D2835F205BB4}"/>
              </a:ext>
            </a:extLst>
          </p:cNvPr>
          <p:cNvSpPr/>
          <p:nvPr/>
        </p:nvSpPr>
        <p:spPr>
          <a:xfrm rot="2700000">
            <a:off x="8807935" y="3090003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십자형 111">
            <a:extLst>
              <a:ext uri="{FF2B5EF4-FFF2-40B4-BE49-F238E27FC236}">
                <a16:creationId xmlns:a16="http://schemas.microsoft.com/office/drawing/2014/main" id="{0545F5CE-770E-4895-B95A-58812CDB4F21}"/>
              </a:ext>
            </a:extLst>
          </p:cNvPr>
          <p:cNvSpPr/>
          <p:nvPr/>
        </p:nvSpPr>
        <p:spPr>
          <a:xfrm rot="2700000">
            <a:off x="9575159" y="2673373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95E5F4B-2580-4E77-82AF-CC0F0E56452B}"/>
                  </a:ext>
                </a:extLst>
              </p:cNvPr>
              <p:cNvSpPr txBox="1"/>
              <p:nvPr/>
            </p:nvSpPr>
            <p:spPr>
              <a:xfrm>
                <a:off x="4322616" y="921138"/>
                <a:ext cx="3649012" cy="8865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4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4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𝑑𝑦</m:t>
                        </m:r>
                      </m:num>
                      <m:den>
                        <m:r>
                          <a:rPr lang="en-US" altLang="ko-KR" sz="4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  <m:r>
                      <a:rPr lang="en-US" altLang="ko-KR" sz="4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40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0.5</m:t>
                        </m:r>
                      </m:num>
                      <m:den>
                        <m:r>
                          <a:rPr lang="en-US" altLang="ko-KR" sz="40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den>
                    </m:f>
                    <m:r>
                      <a:rPr lang="en-US" altLang="ko-KR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ko-KR" altLang="en-US" sz="4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기울기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95E5F4B-2580-4E77-82AF-CC0F0E5645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2616" y="921138"/>
                <a:ext cx="3649012" cy="886589"/>
              </a:xfrm>
              <a:prstGeom prst="rect">
                <a:avLst/>
              </a:prstGeom>
              <a:blipFill>
                <a:blip r:embed="rId6"/>
                <a:stretch>
                  <a:fillRect r="-7346" b="-212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4932644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Cost function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2.1 MSE(Mean Squared Error)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247DB09-809D-445F-8750-72FA1B890F7F}"/>
                  </a:ext>
                </a:extLst>
              </p:cNvPr>
              <p:cNvSpPr txBox="1"/>
              <p:nvPr/>
            </p:nvSpPr>
            <p:spPr>
              <a:xfrm>
                <a:off x="892097" y="1709853"/>
                <a:ext cx="4143442" cy="37169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 sz="2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Hypothesis : </a:t>
                </a:r>
              </a:p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         </m:t>
                      </m:r>
                      <m:acc>
                        <m:accPr>
                          <m:chr m:val="̂"/>
                          <m:ctrlP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</m:acc>
                      <m:r>
                        <a:rPr lang="en-US" altLang="ko-KR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𝑤𝑥</m:t>
                      </m:r>
                      <m:r>
                        <a:rPr lang="en-US" altLang="ko-KR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altLang="ko-KR" sz="2800" i="1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algn="l"/>
                <a:endParaRPr lang="en-US" altLang="ko-KR" sz="2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  <a:p>
                <a:pPr algn="l"/>
                <a:r>
                  <a:rPr lang="en-US" altLang="ko-KR" sz="2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Parameters:</a:t>
                </a:r>
              </a:p>
              <a:p>
                <a:pPr algn="l"/>
                <a:r>
                  <a:rPr lang="en-US" altLang="ko-KR" sz="2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   </a:t>
                </a:r>
                <a14:m>
                  <m:oMath xmlns:m="http://schemas.openxmlformats.org/officeDocument/2006/math">
                    <m:r>
                      <a:rPr lang="en-US" altLang="ko-KR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ko-KR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altLang="ko-KR" sz="2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  <a:p>
                <a:pPr algn="l"/>
                <a:endParaRPr lang="en-US" altLang="ko-KR" sz="2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  <a:p>
                <a:pPr algn="l"/>
                <a:r>
                  <a:rPr lang="en-US" altLang="ko-KR" sz="2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Cost Function</a:t>
                </a:r>
              </a:p>
              <a:p>
                <a:r>
                  <a:rPr lang="en-US" altLang="ko-KR" sz="2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   </a:t>
                </a:r>
                <a14:m>
                  <m:oMath xmlns:m="http://schemas.openxmlformats.org/officeDocument/2006/math">
                    <m:r>
                      <a:rPr lang="en-US" altLang="ko-KR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𝐽</m:t>
                    </m:r>
                    <m:r>
                      <a:rPr lang="en-US" altLang="ko-KR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2800" i="1" err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ko-KR" sz="2800" i="1" err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sz="2800" i="1" err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ko-KR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 = </m:t>
                    </m:r>
                    <m:sSup>
                      <m:sSup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US" altLang="ko-KR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  <m: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ko-KR" sz="28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ko-KR" altLang="en-US" sz="2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247DB09-809D-445F-8750-72FA1B890F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097" y="1709853"/>
                <a:ext cx="4143442" cy="3716915"/>
              </a:xfrm>
              <a:prstGeom prst="rect">
                <a:avLst/>
              </a:prstGeom>
              <a:blipFill>
                <a:blip r:embed="rId3"/>
                <a:stretch>
                  <a:fillRect l="-2941" t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7408754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A4DD72FD-F6E9-4724-AB00-AA14581C8217}"/>
              </a:ext>
            </a:extLst>
          </p:cNvPr>
          <p:cNvCxnSpPr>
            <a:cxnSpLocks/>
          </p:cNvCxnSpPr>
          <p:nvPr/>
        </p:nvCxnSpPr>
        <p:spPr>
          <a:xfrm flipV="1">
            <a:off x="802888" y="1999786"/>
            <a:ext cx="3731941" cy="3754243"/>
          </a:xfrm>
          <a:prstGeom prst="line">
            <a:avLst/>
          </a:prstGeom>
          <a:ln w="38100">
            <a:solidFill>
              <a:srgbClr val="339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Cost function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2.1 MSE(Mean Squared Error)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8A7C5E7-A93D-4AA5-8AB5-45B9188E1CA7}"/>
              </a:ext>
            </a:extLst>
          </p:cNvPr>
          <p:cNvSpPr/>
          <p:nvPr/>
        </p:nvSpPr>
        <p:spPr>
          <a:xfrm>
            <a:off x="1199867" y="2358143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9B482D5-9B36-4DF1-9CB4-D578C78CA5BD}"/>
              </a:ext>
            </a:extLst>
          </p:cNvPr>
          <p:cNvSpPr/>
          <p:nvPr/>
        </p:nvSpPr>
        <p:spPr>
          <a:xfrm>
            <a:off x="2200419" y="2358141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B342E1C-011F-4F13-B03B-785F314FFE7E}"/>
              </a:ext>
            </a:extLst>
          </p:cNvPr>
          <p:cNvSpPr/>
          <p:nvPr/>
        </p:nvSpPr>
        <p:spPr>
          <a:xfrm>
            <a:off x="3200971" y="2358140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CDABAA7-19F8-4428-B9B9-466F045CBD64}"/>
              </a:ext>
            </a:extLst>
          </p:cNvPr>
          <p:cNvSpPr/>
          <p:nvPr/>
        </p:nvSpPr>
        <p:spPr>
          <a:xfrm>
            <a:off x="1199866" y="3358692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D7FE7B6-2ED4-46B1-894D-A04D14EFDCB4}"/>
              </a:ext>
            </a:extLst>
          </p:cNvPr>
          <p:cNvSpPr/>
          <p:nvPr/>
        </p:nvSpPr>
        <p:spPr>
          <a:xfrm>
            <a:off x="2200418" y="3358691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7EA827A-75CE-4D66-B5BE-FCD196CAB52B}"/>
              </a:ext>
            </a:extLst>
          </p:cNvPr>
          <p:cNvSpPr/>
          <p:nvPr/>
        </p:nvSpPr>
        <p:spPr>
          <a:xfrm>
            <a:off x="3200969" y="3358690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FE231A1-4A6D-47CF-BAFA-125F8B0BFB12}"/>
              </a:ext>
            </a:extLst>
          </p:cNvPr>
          <p:cNvSpPr/>
          <p:nvPr/>
        </p:nvSpPr>
        <p:spPr>
          <a:xfrm>
            <a:off x="1199866" y="4359237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1A34AD2-0CF4-4E92-9ADC-56C4CF3F73C6}"/>
              </a:ext>
            </a:extLst>
          </p:cNvPr>
          <p:cNvSpPr/>
          <p:nvPr/>
        </p:nvSpPr>
        <p:spPr>
          <a:xfrm>
            <a:off x="2200418" y="4359237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0BFC1D6-1C2A-41D4-A68B-954F6BA769EB}"/>
              </a:ext>
            </a:extLst>
          </p:cNvPr>
          <p:cNvSpPr/>
          <p:nvPr/>
        </p:nvSpPr>
        <p:spPr>
          <a:xfrm>
            <a:off x="3200969" y="4359237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B47F52A7-347E-4CFA-B20E-5C36C88636E6}"/>
              </a:ext>
            </a:extLst>
          </p:cNvPr>
          <p:cNvCxnSpPr/>
          <p:nvPr/>
        </p:nvCxnSpPr>
        <p:spPr>
          <a:xfrm flipV="1">
            <a:off x="1199866" y="1838267"/>
            <a:ext cx="0" cy="352152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EA4BD085-8C63-4F68-A0B6-D69101DEE8AF}"/>
              </a:ext>
            </a:extLst>
          </p:cNvPr>
          <p:cNvCxnSpPr>
            <a:cxnSpLocks/>
          </p:cNvCxnSpPr>
          <p:nvPr/>
        </p:nvCxnSpPr>
        <p:spPr>
          <a:xfrm flipV="1">
            <a:off x="1199866" y="5359787"/>
            <a:ext cx="3580291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EF4D286-168D-4437-9028-5D0190C9FC4B}"/>
              </a:ext>
            </a:extLst>
          </p:cNvPr>
          <p:cNvSpPr txBox="1"/>
          <p:nvPr/>
        </p:nvSpPr>
        <p:spPr>
          <a:xfrm>
            <a:off x="764921" y="501786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104D025-D674-431D-AE8A-94BAFAA11908}"/>
              </a:ext>
            </a:extLst>
          </p:cNvPr>
          <p:cNvSpPr txBox="1"/>
          <p:nvPr/>
        </p:nvSpPr>
        <p:spPr>
          <a:xfrm>
            <a:off x="764921" y="407851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66707B8-83EB-4AE1-B659-C8A6BFCAE282}"/>
              </a:ext>
            </a:extLst>
          </p:cNvPr>
          <p:cNvSpPr txBox="1"/>
          <p:nvPr/>
        </p:nvSpPr>
        <p:spPr>
          <a:xfrm>
            <a:off x="764921" y="305460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9ADE1CF-315B-411A-A36B-95DB44FE83B2}"/>
              </a:ext>
            </a:extLst>
          </p:cNvPr>
          <p:cNvSpPr txBox="1"/>
          <p:nvPr/>
        </p:nvSpPr>
        <p:spPr>
          <a:xfrm>
            <a:off x="764921" y="206036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DC04EA2-F1DA-4EBF-AE00-B0FFAB785E3C}"/>
              </a:ext>
            </a:extLst>
          </p:cNvPr>
          <p:cNvSpPr txBox="1"/>
          <p:nvPr/>
        </p:nvSpPr>
        <p:spPr>
          <a:xfrm>
            <a:off x="980537" y="526800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9B73AF2-C2E3-443C-8A31-82895270B60C}"/>
              </a:ext>
            </a:extLst>
          </p:cNvPr>
          <p:cNvSpPr txBox="1"/>
          <p:nvPr/>
        </p:nvSpPr>
        <p:spPr>
          <a:xfrm>
            <a:off x="2025693" y="526800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48F76F3-04F7-40AC-98C4-63001827F048}"/>
              </a:ext>
            </a:extLst>
          </p:cNvPr>
          <p:cNvSpPr txBox="1"/>
          <p:nvPr/>
        </p:nvSpPr>
        <p:spPr>
          <a:xfrm>
            <a:off x="2999249" y="526800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63713AD-59A6-431F-A638-8C413DEA324C}"/>
              </a:ext>
            </a:extLst>
          </p:cNvPr>
          <p:cNvSpPr txBox="1"/>
          <p:nvPr/>
        </p:nvSpPr>
        <p:spPr>
          <a:xfrm>
            <a:off x="4003514" y="526800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E287BC4-90FB-4446-B8FE-023AC6D77F0C}"/>
              </a:ext>
            </a:extLst>
          </p:cNvPr>
          <p:cNvSpPr txBox="1"/>
          <p:nvPr/>
        </p:nvSpPr>
        <p:spPr>
          <a:xfrm>
            <a:off x="2648204" y="560045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십자형 27">
            <a:extLst>
              <a:ext uri="{FF2B5EF4-FFF2-40B4-BE49-F238E27FC236}">
                <a16:creationId xmlns:a16="http://schemas.microsoft.com/office/drawing/2014/main" id="{FCF1D242-120F-421C-B8C0-06D2DE4FCD6E}"/>
              </a:ext>
            </a:extLst>
          </p:cNvPr>
          <p:cNvSpPr/>
          <p:nvPr/>
        </p:nvSpPr>
        <p:spPr>
          <a:xfrm rot="2700000">
            <a:off x="2101353" y="4246431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십자형 28">
            <a:extLst>
              <a:ext uri="{FF2B5EF4-FFF2-40B4-BE49-F238E27FC236}">
                <a16:creationId xmlns:a16="http://schemas.microsoft.com/office/drawing/2014/main" id="{94378BF1-2ED4-4674-A17C-EDB15E217381}"/>
              </a:ext>
            </a:extLst>
          </p:cNvPr>
          <p:cNvSpPr/>
          <p:nvPr/>
        </p:nvSpPr>
        <p:spPr>
          <a:xfrm rot="2700000">
            <a:off x="3101813" y="3260033"/>
            <a:ext cx="205556" cy="211470"/>
          </a:xfrm>
          <a:prstGeom prst="plus">
            <a:avLst>
              <a:gd name="adj" fmla="val 377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십자형 29">
            <a:extLst>
              <a:ext uri="{FF2B5EF4-FFF2-40B4-BE49-F238E27FC236}">
                <a16:creationId xmlns:a16="http://schemas.microsoft.com/office/drawing/2014/main" id="{21BDAD21-8D43-4223-BDE7-F97FAD946B06}"/>
              </a:ext>
            </a:extLst>
          </p:cNvPr>
          <p:cNvSpPr/>
          <p:nvPr/>
        </p:nvSpPr>
        <p:spPr>
          <a:xfrm rot="2700000">
            <a:off x="4116354" y="2252404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D7E9480D-1645-4F28-BE5A-58572310CB80}"/>
              </a:ext>
            </a:extLst>
          </p:cNvPr>
          <p:cNvSpPr/>
          <p:nvPr/>
        </p:nvSpPr>
        <p:spPr>
          <a:xfrm>
            <a:off x="5994788" y="2344789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53DDDDBE-6DD5-4F41-9935-D9314B15C541}"/>
              </a:ext>
            </a:extLst>
          </p:cNvPr>
          <p:cNvSpPr/>
          <p:nvPr/>
        </p:nvSpPr>
        <p:spPr>
          <a:xfrm>
            <a:off x="6995340" y="2344787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0AB6C7BC-AB51-41F9-9917-EAB7BCE06B57}"/>
              </a:ext>
            </a:extLst>
          </p:cNvPr>
          <p:cNvSpPr/>
          <p:nvPr/>
        </p:nvSpPr>
        <p:spPr>
          <a:xfrm>
            <a:off x="7995892" y="2344786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C3B6810D-B77C-4889-AAA0-55E1478D7DA7}"/>
              </a:ext>
            </a:extLst>
          </p:cNvPr>
          <p:cNvSpPr/>
          <p:nvPr/>
        </p:nvSpPr>
        <p:spPr>
          <a:xfrm>
            <a:off x="5994787" y="3345338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983C7425-8AAF-462E-BEB8-33233F515CBD}"/>
              </a:ext>
            </a:extLst>
          </p:cNvPr>
          <p:cNvSpPr/>
          <p:nvPr/>
        </p:nvSpPr>
        <p:spPr>
          <a:xfrm>
            <a:off x="6995339" y="3345337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23420C6-53E2-42A1-AE92-60CD1E5F6CE2}"/>
              </a:ext>
            </a:extLst>
          </p:cNvPr>
          <p:cNvSpPr/>
          <p:nvPr/>
        </p:nvSpPr>
        <p:spPr>
          <a:xfrm>
            <a:off x="7995890" y="3345336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17B2EF88-C855-401A-A932-BF44E4BD80D3}"/>
              </a:ext>
            </a:extLst>
          </p:cNvPr>
          <p:cNvSpPr/>
          <p:nvPr/>
        </p:nvSpPr>
        <p:spPr>
          <a:xfrm>
            <a:off x="5994787" y="4345883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105CCC1B-CD8F-4213-838D-C96BADB781F9}"/>
              </a:ext>
            </a:extLst>
          </p:cNvPr>
          <p:cNvSpPr/>
          <p:nvPr/>
        </p:nvSpPr>
        <p:spPr>
          <a:xfrm>
            <a:off x="6995339" y="4345883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F98FE02A-9F48-430D-82D2-03AE3ADFB09C}"/>
              </a:ext>
            </a:extLst>
          </p:cNvPr>
          <p:cNvSpPr/>
          <p:nvPr/>
        </p:nvSpPr>
        <p:spPr>
          <a:xfrm>
            <a:off x="7995890" y="4345883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5C9237A2-E1F7-409B-AF64-C99A342B97D5}"/>
              </a:ext>
            </a:extLst>
          </p:cNvPr>
          <p:cNvCxnSpPr/>
          <p:nvPr/>
        </p:nvCxnSpPr>
        <p:spPr>
          <a:xfrm flipV="1">
            <a:off x="5994787" y="1824913"/>
            <a:ext cx="0" cy="352152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538C77EE-C9CC-4E54-AFA7-C7171A5649C7}"/>
              </a:ext>
            </a:extLst>
          </p:cNvPr>
          <p:cNvCxnSpPr>
            <a:cxnSpLocks/>
          </p:cNvCxnSpPr>
          <p:nvPr/>
        </p:nvCxnSpPr>
        <p:spPr>
          <a:xfrm flipV="1">
            <a:off x="5994787" y="5346433"/>
            <a:ext cx="3580291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BE7C4924-2F85-4239-856E-7EEA2A44B0FD}"/>
              </a:ext>
            </a:extLst>
          </p:cNvPr>
          <p:cNvSpPr txBox="1"/>
          <p:nvPr/>
        </p:nvSpPr>
        <p:spPr>
          <a:xfrm>
            <a:off x="5559842" y="5004513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94EF0C3-ECB0-44A1-8B04-B625C4867D5C}"/>
              </a:ext>
            </a:extLst>
          </p:cNvPr>
          <p:cNvSpPr txBox="1"/>
          <p:nvPr/>
        </p:nvSpPr>
        <p:spPr>
          <a:xfrm>
            <a:off x="5559842" y="4065156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250D074-62F9-4144-B94E-8212455B81C6}"/>
              </a:ext>
            </a:extLst>
          </p:cNvPr>
          <p:cNvSpPr txBox="1"/>
          <p:nvPr/>
        </p:nvSpPr>
        <p:spPr>
          <a:xfrm>
            <a:off x="5559842" y="3041248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94211F9-6015-4BF4-88F2-8AD3018784AC}"/>
              </a:ext>
            </a:extLst>
          </p:cNvPr>
          <p:cNvSpPr txBox="1"/>
          <p:nvPr/>
        </p:nvSpPr>
        <p:spPr>
          <a:xfrm>
            <a:off x="5559842" y="2047012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6D84B3C-3933-4DF5-A23E-55274346FAA3}"/>
              </a:ext>
            </a:extLst>
          </p:cNvPr>
          <p:cNvSpPr txBox="1"/>
          <p:nvPr/>
        </p:nvSpPr>
        <p:spPr>
          <a:xfrm>
            <a:off x="5775458" y="5254651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28E15DE-819C-460D-8D68-6828F121ED5C}"/>
              </a:ext>
            </a:extLst>
          </p:cNvPr>
          <p:cNvSpPr txBox="1"/>
          <p:nvPr/>
        </p:nvSpPr>
        <p:spPr>
          <a:xfrm>
            <a:off x="6776010" y="5254650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92B08F9-8A7A-42BF-B4D8-3FC8B6B4058E}"/>
              </a:ext>
            </a:extLst>
          </p:cNvPr>
          <p:cNvSpPr txBox="1"/>
          <p:nvPr/>
        </p:nvSpPr>
        <p:spPr>
          <a:xfrm>
            <a:off x="7794170" y="5254649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F16263C-A7A1-4B8F-BBF8-3E870A66959C}"/>
              </a:ext>
            </a:extLst>
          </p:cNvPr>
          <p:cNvSpPr txBox="1"/>
          <p:nvPr/>
        </p:nvSpPr>
        <p:spPr>
          <a:xfrm>
            <a:off x="8798435" y="5254648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D547280-0F83-4C44-8A2B-2D225C8711BD}"/>
              </a:ext>
            </a:extLst>
          </p:cNvPr>
          <p:cNvSpPr txBox="1"/>
          <p:nvPr/>
        </p:nvSpPr>
        <p:spPr>
          <a:xfrm>
            <a:off x="7495615" y="560045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E0B23E9-3FAC-4998-AECF-19031C943EE4}"/>
              </a:ext>
            </a:extLst>
          </p:cNvPr>
          <p:cNvSpPr txBox="1"/>
          <p:nvPr/>
        </p:nvSpPr>
        <p:spPr>
          <a:xfrm>
            <a:off x="438138" y="349271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8D45D35-7369-406B-AFC2-D4A42EC38A33}"/>
                  </a:ext>
                </a:extLst>
              </p:cNvPr>
              <p:cNvSpPr txBox="1"/>
              <p:nvPr/>
            </p:nvSpPr>
            <p:spPr>
              <a:xfrm>
                <a:off x="5180795" y="3492716"/>
                <a:ext cx="44916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J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8D45D35-7369-406B-AFC2-D4A42EC38A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0795" y="3492716"/>
                <a:ext cx="449161" cy="461665"/>
              </a:xfrm>
              <a:prstGeom prst="rect">
                <a:avLst/>
              </a:prstGeom>
              <a:blipFill>
                <a:blip r:embed="rId4"/>
                <a:stretch>
                  <a:fillRect b="-1447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십자형 56">
            <a:extLst>
              <a:ext uri="{FF2B5EF4-FFF2-40B4-BE49-F238E27FC236}">
                <a16:creationId xmlns:a16="http://schemas.microsoft.com/office/drawing/2014/main" id="{83207844-9309-49F0-9A8B-35837F76759B}"/>
              </a:ext>
            </a:extLst>
          </p:cNvPr>
          <p:cNvSpPr/>
          <p:nvPr/>
        </p:nvSpPr>
        <p:spPr>
          <a:xfrm rot="2700000">
            <a:off x="6880549" y="5240696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6D9A0EE0-AAF1-47B6-842F-79AAD1FC55EF}"/>
                  </a:ext>
                </a:extLst>
              </p:cNvPr>
              <p:cNvSpPr/>
              <p:nvPr/>
            </p:nvSpPr>
            <p:spPr>
              <a:xfrm>
                <a:off x="1543112" y="860037"/>
                <a:ext cx="2006831" cy="138499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8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</m:acc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𝑤𝑥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altLang="ko-KR" sz="2800" b="0" i="1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altLang="ko-KR" sz="2800" b="0" i="1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altLang="ko-KR" sz="2800">
                  <a:solidFill>
                    <a:srgbClr val="000000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6D9A0EE0-AAF1-47B6-842F-79AAD1FC55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3112" y="860037"/>
                <a:ext cx="2006831" cy="138499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42CB4716-C80D-4967-8997-2DF11D1DF5C2}"/>
                  </a:ext>
                </a:extLst>
              </p:cNvPr>
              <p:cNvSpPr txBox="1"/>
              <p:nvPr/>
            </p:nvSpPr>
            <p:spPr>
              <a:xfrm>
                <a:off x="6068629" y="989983"/>
                <a:ext cx="2945422" cy="7838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J</m:t>
                      </m:r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b</m:t>
                      </m:r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sSup>
                        <m:sSup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f>
                            <m:f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m:rPr>
                              <m:nor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̂"/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</m:acc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42CB4716-C80D-4967-8997-2DF11D1DF5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8629" y="989983"/>
                <a:ext cx="2945422" cy="78380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684378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1336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1.1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인공지능과 </a:t>
            </a:r>
            <a:r>
              <a:rPr kumimoji="0" lang="ko-KR" altLang="en-US" sz="1800" b="1" u="sng" err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머신러닝</a:t>
            </a: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딥러닝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1.2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딥러닝 이전 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: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머신 러닝의 간략한 역사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1.3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왜 </a:t>
            </a:r>
            <a:r>
              <a:rPr kumimoji="0" lang="ko-KR" altLang="en-US" sz="1800" err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딥러닝일까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?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왜 지금일까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?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1. </a:t>
            </a:r>
            <a:r>
              <a:rPr kumimoji="0" lang="ko-KR" altLang="en-US" sz="3600" b="1" err="1">
                <a:solidFill>
                  <a:srgbClr val="C5003D"/>
                </a:solidFill>
                <a:latin typeface="+mj-ea"/>
                <a:ea typeface="+mj-ea"/>
              </a:rPr>
              <a:t>딥러닝이란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 무엇인가</a:t>
            </a: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?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A4DD72FD-F6E9-4724-AB00-AA14581C8217}"/>
              </a:ext>
            </a:extLst>
          </p:cNvPr>
          <p:cNvCxnSpPr>
            <a:cxnSpLocks/>
          </p:cNvCxnSpPr>
          <p:nvPr/>
        </p:nvCxnSpPr>
        <p:spPr>
          <a:xfrm flipV="1">
            <a:off x="802888" y="1999786"/>
            <a:ext cx="3731941" cy="3754243"/>
          </a:xfrm>
          <a:prstGeom prst="line">
            <a:avLst/>
          </a:prstGeom>
          <a:ln w="38100">
            <a:solidFill>
              <a:srgbClr val="339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Cost function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2.1 MSE(Mean Squared Error)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8A7C5E7-A93D-4AA5-8AB5-45B9188E1CA7}"/>
              </a:ext>
            </a:extLst>
          </p:cNvPr>
          <p:cNvSpPr/>
          <p:nvPr/>
        </p:nvSpPr>
        <p:spPr>
          <a:xfrm>
            <a:off x="1199867" y="2358143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9B482D5-9B36-4DF1-9CB4-D578C78CA5BD}"/>
              </a:ext>
            </a:extLst>
          </p:cNvPr>
          <p:cNvSpPr/>
          <p:nvPr/>
        </p:nvSpPr>
        <p:spPr>
          <a:xfrm>
            <a:off x="2200419" y="2358141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B342E1C-011F-4F13-B03B-785F314FFE7E}"/>
              </a:ext>
            </a:extLst>
          </p:cNvPr>
          <p:cNvSpPr/>
          <p:nvPr/>
        </p:nvSpPr>
        <p:spPr>
          <a:xfrm>
            <a:off x="3200971" y="2358140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CDABAA7-19F8-4428-B9B9-466F045CBD64}"/>
              </a:ext>
            </a:extLst>
          </p:cNvPr>
          <p:cNvSpPr/>
          <p:nvPr/>
        </p:nvSpPr>
        <p:spPr>
          <a:xfrm>
            <a:off x="1199866" y="3358692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D7FE7B6-2ED4-46B1-894D-A04D14EFDCB4}"/>
              </a:ext>
            </a:extLst>
          </p:cNvPr>
          <p:cNvSpPr/>
          <p:nvPr/>
        </p:nvSpPr>
        <p:spPr>
          <a:xfrm>
            <a:off x="2200418" y="3358691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7EA827A-75CE-4D66-B5BE-FCD196CAB52B}"/>
              </a:ext>
            </a:extLst>
          </p:cNvPr>
          <p:cNvSpPr/>
          <p:nvPr/>
        </p:nvSpPr>
        <p:spPr>
          <a:xfrm>
            <a:off x="3200969" y="3358690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FE231A1-4A6D-47CF-BAFA-125F8B0BFB12}"/>
              </a:ext>
            </a:extLst>
          </p:cNvPr>
          <p:cNvSpPr/>
          <p:nvPr/>
        </p:nvSpPr>
        <p:spPr>
          <a:xfrm>
            <a:off x="1199866" y="4359237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1A34AD2-0CF4-4E92-9ADC-56C4CF3F73C6}"/>
              </a:ext>
            </a:extLst>
          </p:cNvPr>
          <p:cNvSpPr/>
          <p:nvPr/>
        </p:nvSpPr>
        <p:spPr>
          <a:xfrm>
            <a:off x="2200418" y="4359237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0BFC1D6-1C2A-41D4-A68B-954F6BA769EB}"/>
              </a:ext>
            </a:extLst>
          </p:cNvPr>
          <p:cNvSpPr/>
          <p:nvPr/>
        </p:nvSpPr>
        <p:spPr>
          <a:xfrm>
            <a:off x="3200969" y="4359237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B47F52A7-347E-4CFA-B20E-5C36C88636E6}"/>
              </a:ext>
            </a:extLst>
          </p:cNvPr>
          <p:cNvCxnSpPr/>
          <p:nvPr/>
        </p:nvCxnSpPr>
        <p:spPr>
          <a:xfrm flipV="1">
            <a:off x="1199866" y="1838267"/>
            <a:ext cx="0" cy="352152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EA4BD085-8C63-4F68-A0B6-D69101DEE8AF}"/>
              </a:ext>
            </a:extLst>
          </p:cNvPr>
          <p:cNvCxnSpPr>
            <a:cxnSpLocks/>
          </p:cNvCxnSpPr>
          <p:nvPr/>
        </p:nvCxnSpPr>
        <p:spPr>
          <a:xfrm flipV="1">
            <a:off x="1199866" y="5359787"/>
            <a:ext cx="3580291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EF4D286-168D-4437-9028-5D0190C9FC4B}"/>
              </a:ext>
            </a:extLst>
          </p:cNvPr>
          <p:cNvSpPr txBox="1"/>
          <p:nvPr/>
        </p:nvSpPr>
        <p:spPr>
          <a:xfrm>
            <a:off x="764921" y="501786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104D025-D674-431D-AE8A-94BAFAA11908}"/>
              </a:ext>
            </a:extLst>
          </p:cNvPr>
          <p:cNvSpPr txBox="1"/>
          <p:nvPr/>
        </p:nvSpPr>
        <p:spPr>
          <a:xfrm>
            <a:off x="764921" y="407851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66707B8-83EB-4AE1-B659-C8A6BFCAE282}"/>
              </a:ext>
            </a:extLst>
          </p:cNvPr>
          <p:cNvSpPr txBox="1"/>
          <p:nvPr/>
        </p:nvSpPr>
        <p:spPr>
          <a:xfrm>
            <a:off x="764921" y="305460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9ADE1CF-315B-411A-A36B-95DB44FE83B2}"/>
              </a:ext>
            </a:extLst>
          </p:cNvPr>
          <p:cNvSpPr txBox="1"/>
          <p:nvPr/>
        </p:nvSpPr>
        <p:spPr>
          <a:xfrm>
            <a:off x="764921" y="206036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DC04EA2-F1DA-4EBF-AE00-B0FFAB785E3C}"/>
              </a:ext>
            </a:extLst>
          </p:cNvPr>
          <p:cNvSpPr txBox="1"/>
          <p:nvPr/>
        </p:nvSpPr>
        <p:spPr>
          <a:xfrm>
            <a:off x="980537" y="526800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9B73AF2-C2E3-443C-8A31-82895270B60C}"/>
              </a:ext>
            </a:extLst>
          </p:cNvPr>
          <p:cNvSpPr txBox="1"/>
          <p:nvPr/>
        </p:nvSpPr>
        <p:spPr>
          <a:xfrm>
            <a:off x="2025693" y="526800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48F76F3-04F7-40AC-98C4-63001827F048}"/>
              </a:ext>
            </a:extLst>
          </p:cNvPr>
          <p:cNvSpPr txBox="1"/>
          <p:nvPr/>
        </p:nvSpPr>
        <p:spPr>
          <a:xfrm>
            <a:off x="2999249" y="526800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63713AD-59A6-431F-A638-8C413DEA324C}"/>
              </a:ext>
            </a:extLst>
          </p:cNvPr>
          <p:cNvSpPr txBox="1"/>
          <p:nvPr/>
        </p:nvSpPr>
        <p:spPr>
          <a:xfrm>
            <a:off x="4003514" y="526800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E287BC4-90FB-4446-B8FE-023AC6D77F0C}"/>
              </a:ext>
            </a:extLst>
          </p:cNvPr>
          <p:cNvSpPr txBox="1"/>
          <p:nvPr/>
        </p:nvSpPr>
        <p:spPr>
          <a:xfrm>
            <a:off x="2648204" y="560045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십자형 27">
            <a:extLst>
              <a:ext uri="{FF2B5EF4-FFF2-40B4-BE49-F238E27FC236}">
                <a16:creationId xmlns:a16="http://schemas.microsoft.com/office/drawing/2014/main" id="{FCF1D242-120F-421C-B8C0-06D2DE4FCD6E}"/>
              </a:ext>
            </a:extLst>
          </p:cNvPr>
          <p:cNvSpPr/>
          <p:nvPr/>
        </p:nvSpPr>
        <p:spPr>
          <a:xfrm rot="2700000">
            <a:off x="2101353" y="4246431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십자형 28">
            <a:extLst>
              <a:ext uri="{FF2B5EF4-FFF2-40B4-BE49-F238E27FC236}">
                <a16:creationId xmlns:a16="http://schemas.microsoft.com/office/drawing/2014/main" id="{94378BF1-2ED4-4674-A17C-EDB15E217381}"/>
              </a:ext>
            </a:extLst>
          </p:cNvPr>
          <p:cNvSpPr/>
          <p:nvPr/>
        </p:nvSpPr>
        <p:spPr>
          <a:xfrm rot="2700000">
            <a:off x="3101813" y="3260033"/>
            <a:ext cx="205556" cy="211470"/>
          </a:xfrm>
          <a:prstGeom prst="plus">
            <a:avLst>
              <a:gd name="adj" fmla="val 377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십자형 29">
            <a:extLst>
              <a:ext uri="{FF2B5EF4-FFF2-40B4-BE49-F238E27FC236}">
                <a16:creationId xmlns:a16="http://schemas.microsoft.com/office/drawing/2014/main" id="{21BDAD21-8D43-4223-BDE7-F97FAD946B06}"/>
              </a:ext>
            </a:extLst>
          </p:cNvPr>
          <p:cNvSpPr/>
          <p:nvPr/>
        </p:nvSpPr>
        <p:spPr>
          <a:xfrm rot="2700000">
            <a:off x="4116354" y="2252404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D7E9480D-1645-4F28-BE5A-58572310CB80}"/>
              </a:ext>
            </a:extLst>
          </p:cNvPr>
          <p:cNvSpPr/>
          <p:nvPr/>
        </p:nvSpPr>
        <p:spPr>
          <a:xfrm>
            <a:off x="5994788" y="2344789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53DDDDBE-6DD5-4F41-9935-D9314B15C541}"/>
              </a:ext>
            </a:extLst>
          </p:cNvPr>
          <p:cNvSpPr/>
          <p:nvPr/>
        </p:nvSpPr>
        <p:spPr>
          <a:xfrm>
            <a:off x="6995340" y="2344787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0AB6C7BC-AB51-41F9-9917-EAB7BCE06B57}"/>
              </a:ext>
            </a:extLst>
          </p:cNvPr>
          <p:cNvSpPr/>
          <p:nvPr/>
        </p:nvSpPr>
        <p:spPr>
          <a:xfrm>
            <a:off x="7995892" y="2344786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C3B6810D-B77C-4889-AAA0-55E1478D7DA7}"/>
              </a:ext>
            </a:extLst>
          </p:cNvPr>
          <p:cNvSpPr/>
          <p:nvPr/>
        </p:nvSpPr>
        <p:spPr>
          <a:xfrm>
            <a:off x="5994787" y="3345338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983C7425-8AAF-462E-BEB8-33233F515CBD}"/>
              </a:ext>
            </a:extLst>
          </p:cNvPr>
          <p:cNvSpPr/>
          <p:nvPr/>
        </p:nvSpPr>
        <p:spPr>
          <a:xfrm>
            <a:off x="6995339" y="3345337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23420C6-53E2-42A1-AE92-60CD1E5F6CE2}"/>
              </a:ext>
            </a:extLst>
          </p:cNvPr>
          <p:cNvSpPr/>
          <p:nvPr/>
        </p:nvSpPr>
        <p:spPr>
          <a:xfrm>
            <a:off x="7995890" y="3345336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17B2EF88-C855-401A-A932-BF44E4BD80D3}"/>
              </a:ext>
            </a:extLst>
          </p:cNvPr>
          <p:cNvSpPr/>
          <p:nvPr/>
        </p:nvSpPr>
        <p:spPr>
          <a:xfrm>
            <a:off x="5994787" y="4345883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105CCC1B-CD8F-4213-838D-C96BADB781F9}"/>
              </a:ext>
            </a:extLst>
          </p:cNvPr>
          <p:cNvSpPr/>
          <p:nvPr/>
        </p:nvSpPr>
        <p:spPr>
          <a:xfrm>
            <a:off x="6995339" y="4345883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F98FE02A-9F48-430D-82D2-03AE3ADFB09C}"/>
              </a:ext>
            </a:extLst>
          </p:cNvPr>
          <p:cNvSpPr/>
          <p:nvPr/>
        </p:nvSpPr>
        <p:spPr>
          <a:xfrm>
            <a:off x="7995890" y="4345883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5C9237A2-E1F7-409B-AF64-C99A342B97D5}"/>
              </a:ext>
            </a:extLst>
          </p:cNvPr>
          <p:cNvCxnSpPr/>
          <p:nvPr/>
        </p:nvCxnSpPr>
        <p:spPr>
          <a:xfrm flipV="1">
            <a:off x="5994787" y="1824913"/>
            <a:ext cx="0" cy="352152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538C77EE-C9CC-4E54-AFA7-C7171A5649C7}"/>
              </a:ext>
            </a:extLst>
          </p:cNvPr>
          <p:cNvCxnSpPr>
            <a:cxnSpLocks/>
          </p:cNvCxnSpPr>
          <p:nvPr/>
        </p:nvCxnSpPr>
        <p:spPr>
          <a:xfrm flipV="1">
            <a:off x="5994787" y="5346433"/>
            <a:ext cx="3580291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BE7C4924-2F85-4239-856E-7EEA2A44B0FD}"/>
              </a:ext>
            </a:extLst>
          </p:cNvPr>
          <p:cNvSpPr txBox="1"/>
          <p:nvPr/>
        </p:nvSpPr>
        <p:spPr>
          <a:xfrm>
            <a:off x="5559842" y="5004513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94EF0C3-ECB0-44A1-8B04-B625C4867D5C}"/>
              </a:ext>
            </a:extLst>
          </p:cNvPr>
          <p:cNvSpPr txBox="1"/>
          <p:nvPr/>
        </p:nvSpPr>
        <p:spPr>
          <a:xfrm>
            <a:off x="5559842" y="4065156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250D074-62F9-4144-B94E-8212455B81C6}"/>
              </a:ext>
            </a:extLst>
          </p:cNvPr>
          <p:cNvSpPr txBox="1"/>
          <p:nvPr/>
        </p:nvSpPr>
        <p:spPr>
          <a:xfrm>
            <a:off x="5559842" y="3041248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94211F9-6015-4BF4-88F2-8AD3018784AC}"/>
              </a:ext>
            </a:extLst>
          </p:cNvPr>
          <p:cNvSpPr txBox="1"/>
          <p:nvPr/>
        </p:nvSpPr>
        <p:spPr>
          <a:xfrm>
            <a:off x="5559842" y="2047012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6D84B3C-3933-4DF5-A23E-55274346FAA3}"/>
              </a:ext>
            </a:extLst>
          </p:cNvPr>
          <p:cNvSpPr txBox="1"/>
          <p:nvPr/>
        </p:nvSpPr>
        <p:spPr>
          <a:xfrm>
            <a:off x="5775458" y="5254651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28E15DE-819C-460D-8D68-6828F121ED5C}"/>
              </a:ext>
            </a:extLst>
          </p:cNvPr>
          <p:cNvSpPr txBox="1"/>
          <p:nvPr/>
        </p:nvSpPr>
        <p:spPr>
          <a:xfrm>
            <a:off x="6776010" y="5254650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92B08F9-8A7A-42BF-B4D8-3FC8B6B4058E}"/>
              </a:ext>
            </a:extLst>
          </p:cNvPr>
          <p:cNvSpPr txBox="1"/>
          <p:nvPr/>
        </p:nvSpPr>
        <p:spPr>
          <a:xfrm>
            <a:off x="7794170" y="5254649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F16263C-A7A1-4B8F-BBF8-3E870A66959C}"/>
              </a:ext>
            </a:extLst>
          </p:cNvPr>
          <p:cNvSpPr txBox="1"/>
          <p:nvPr/>
        </p:nvSpPr>
        <p:spPr>
          <a:xfrm>
            <a:off x="8798435" y="5254648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D547280-0F83-4C44-8A2B-2D225C8711BD}"/>
              </a:ext>
            </a:extLst>
          </p:cNvPr>
          <p:cNvSpPr txBox="1"/>
          <p:nvPr/>
        </p:nvSpPr>
        <p:spPr>
          <a:xfrm>
            <a:off x="7495615" y="560045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E0B23E9-3FAC-4998-AECF-19031C943EE4}"/>
              </a:ext>
            </a:extLst>
          </p:cNvPr>
          <p:cNvSpPr txBox="1"/>
          <p:nvPr/>
        </p:nvSpPr>
        <p:spPr>
          <a:xfrm>
            <a:off x="438138" y="349271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8D45D35-7369-406B-AFC2-D4A42EC38A33}"/>
                  </a:ext>
                </a:extLst>
              </p:cNvPr>
              <p:cNvSpPr txBox="1"/>
              <p:nvPr/>
            </p:nvSpPr>
            <p:spPr>
              <a:xfrm>
                <a:off x="5180795" y="3492716"/>
                <a:ext cx="44916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J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8D45D35-7369-406B-AFC2-D4A42EC38A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0795" y="3492716"/>
                <a:ext cx="449161" cy="461665"/>
              </a:xfrm>
              <a:prstGeom prst="rect">
                <a:avLst/>
              </a:prstGeom>
              <a:blipFill>
                <a:blip r:embed="rId4"/>
                <a:stretch>
                  <a:fillRect b="-1447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십자형 56">
            <a:extLst>
              <a:ext uri="{FF2B5EF4-FFF2-40B4-BE49-F238E27FC236}">
                <a16:creationId xmlns:a16="http://schemas.microsoft.com/office/drawing/2014/main" id="{83207844-9309-49F0-9A8B-35837F76759B}"/>
              </a:ext>
            </a:extLst>
          </p:cNvPr>
          <p:cNvSpPr/>
          <p:nvPr/>
        </p:nvSpPr>
        <p:spPr>
          <a:xfrm rot="2700000">
            <a:off x="6880549" y="5240696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6D9A0EE0-AAF1-47B6-842F-79AAD1FC55EF}"/>
                  </a:ext>
                </a:extLst>
              </p:cNvPr>
              <p:cNvSpPr/>
              <p:nvPr/>
            </p:nvSpPr>
            <p:spPr>
              <a:xfrm>
                <a:off x="1543112" y="860037"/>
                <a:ext cx="2006831" cy="138499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8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</m:acc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𝑤𝑥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altLang="ko-KR" sz="2800" b="0" i="1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altLang="ko-KR" sz="2800" b="0" i="1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altLang="ko-KR" sz="2800">
                  <a:solidFill>
                    <a:srgbClr val="000000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6D9A0EE0-AAF1-47B6-842F-79AAD1FC55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3112" y="860037"/>
                <a:ext cx="2006831" cy="138499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42CB4716-C80D-4967-8997-2DF11D1DF5C2}"/>
                  </a:ext>
                </a:extLst>
              </p:cNvPr>
              <p:cNvSpPr txBox="1"/>
              <p:nvPr/>
            </p:nvSpPr>
            <p:spPr>
              <a:xfrm>
                <a:off x="6068629" y="989983"/>
                <a:ext cx="2945422" cy="7838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J</m:t>
                      </m:r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b</m:t>
                      </m:r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sSup>
                        <m:sSup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f>
                            <m:f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m:rPr>
                              <m:nor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̂"/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</m:acc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42CB4716-C80D-4967-8997-2DF11D1DF5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8629" y="989983"/>
                <a:ext cx="2945422" cy="78380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십자형 59">
            <a:extLst>
              <a:ext uri="{FF2B5EF4-FFF2-40B4-BE49-F238E27FC236}">
                <a16:creationId xmlns:a16="http://schemas.microsoft.com/office/drawing/2014/main" id="{484BC528-9528-4DB1-8314-C46A2253DA50}"/>
              </a:ext>
            </a:extLst>
          </p:cNvPr>
          <p:cNvSpPr/>
          <p:nvPr/>
        </p:nvSpPr>
        <p:spPr>
          <a:xfrm rot="2700000">
            <a:off x="6388571" y="4760670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십자형 60">
            <a:extLst>
              <a:ext uri="{FF2B5EF4-FFF2-40B4-BE49-F238E27FC236}">
                <a16:creationId xmlns:a16="http://schemas.microsoft.com/office/drawing/2014/main" id="{8EBD4BCD-69FC-4392-A0FB-19E63E8523ED}"/>
              </a:ext>
            </a:extLst>
          </p:cNvPr>
          <p:cNvSpPr/>
          <p:nvPr/>
        </p:nvSpPr>
        <p:spPr>
          <a:xfrm rot="2700000">
            <a:off x="5872774" y="3237363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십자형 61">
            <a:extLst>
              <a:ext uri="{FF2B5EF4-FFF2-40B4-BE49-F238E27FC236}">
                <a16:creationId xmlns:a16="http://schemas.microsoft.com/office/drawing/2014/main" id="{B8BCDA63-D18B-47CC-9350-2E78656ADB79}"/>
              </a:ext>
            </a:extLst>
          </p:cNvPr>
          <p:cNvSpPr/>
          <p:nvPr/>
        </p:nvSpPr>
        <p:spPr>
          <a:xfrm rot="2700000">
            <a:off x="7348254" y="4771023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십자형 62">
            <a:extLst>
              <a:ext uri="{FF2B5EF4-FFF2-40B4-BE49-F238E27FC236}">
                <a16:creationId xmlns:a16="http://schemas.microsoft.com/office/drawing/2014/main" id="{035D1CA5-0C8D-4D14-ABC3-806F55B539CD}"/>
              </a:ext>
            </a:extLst>
          </p:cNvPr>
          <p:cNvSpPr/>
          <p:nvPr/>
        </p:nvSpPr>
        <p:spPr>
          <a:xfrm rot="2700000">
            <a:off x="7893111" y="3252955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261035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A4DD72FD-F6E9-4724-AB00-AA14581C8217}"/>
              </a:ext>
            </a:extLst>
          </p:cNvPr>
          <p:cNvCxnSpPr>
            <a:cxnSpLocks/>
          </p:cNvCxnSpPr>
          <p:nvPr/>
        </p:nvCxnSpPr>
        <p:spPr>
          <a:xfrm flipV="1">
            <a:off x="802888" y="1999786"/>
            <a:ext cx="3731941" cy="375424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Cost function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2.1 MSE(Mean Squared Error)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8A7C5E7-A93D-4AA5-8AB5-45B9188E1CA7}"/>
              </a:ext>
            </a:extLst>
          </p:cNvPr>
          <p:cNvSpPr/>
          <p:nvPr/>
        </p:nvSpPr>
        <p:spPr>
          <a:xfrm>
            <a:off x="1199867" y="2358143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9B482D5-9B36-4DF1-9CB4-D578C78CA5BD}"/>
              </a:ext>
            </a:extLst>
          </p:cNvPr>
          <p:cNvSpPr/>
          <p:nvPr/>
        </p:nvSpPr>
        <p:spPr>
          <a:xfrm>
            <a:off x="2200419" y="2358141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B342E1C-011F-4F13-B03B-785F314FFE7E}"/>
              </a:ext>
            </a:extLst>
          </p:cNvPr>
          <p:cNvSpPr/>
          <p:nvPr/>
        </p:nvSpPr>
        <p:spPr>
          <a:xfrm>
            <a:off x="3200971" y="2358140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CDABAA7-19F8-4428-B9B9-466F045CBD64}"/>
              </a:ext>
            </a:extLst>
          </p:cNvPr>
          <p:cNvSpPr/>
          <p:nvPr/>
        </p:nvSpPr>
        <p:spPr>
          <a:xfrm>
            <a:off x="1199866" y="3358692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D7FE7B6-2ED4-46B1-894D-A04D14EFDCB4}"/>
              </a:ext>
            </a:extLst>
          </p:cNvPr>
          <p:cNvSpPr/>
          <p:nvPr/>
        </p:nvSpPr>
        <p:spPr>
          <a:xfrm>
            <a:off x="2200418" y="3358691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7EA827A-75CE-4D66-B5BE-FCD196CAB52B}"/>
              </a:ext>
            </a:extLst>
          </p:cNvPr>
          <p:cNvSpPr/>
          <p:nvPr/>
        </p:nvSpPr>
        <p:spPr>
          <a:xfrm>
            <a:off x="3200969" y="3358690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FE231A1-4A6D-47CF-BAFA-125F8B0BFB12}"/>
              </a:ext>
            </a:extLst>
          </p:cNvPr>
          <p:cNvSpPr/>
          <p:nvPr/>
        </p:nvSpPr>
        <p:spPr>
          <a:xfrm>
            <a:off x="1199866" y="4359237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1A34AD2-0CF4-4E92-9ADC-56C4CF3F73C6}"/>
              </a:ext>
            </a:extLst>
          </p:cNvPr>
          <p:cNvSpPr/>
          <p:nvPr/>
        </p:nvSpPr>
        <p:spPr>
          <a:xfrm>
            <a:off x="2200418" y="4359237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0BFC1D6-1C2A-41D4-A68B-954F6BA769EB}"/>
              </a:ext>
            </a:extLst>
          </p:cNvPr>
          <p:cNvSpPr/>
          <p:nvPr/>
        </p:nvSpPr>
        <p:spPr>
          <a:xfrm>
            <a:off x="3200969" y="4359237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B47F52A7-347E-4CFA-B20E-5C36C88636E6}"/>
              </a:ext>
            </a:extLst>
          </p:cNvPr>
          <p:cNvCxnSpPr/>
          <p:nvPr/>
        </p:nvCxnSpPr>
        <p:spPr>
          <a:xfrm flipV="1">
            <a:off x="1199866" y="1838267"/>
            <a:ext cx="0" cy="352152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EA4BD085-8C63-4F68-A0B6-D69101DEE8AF}"/>
              </a:ext>
            </a:extLst>
          </p:cNvPr>
          <p:cNvCxnSpPr>
            <a:cxnSpLocks/>
          </p:cNvCxnSpPr>
          <p:nvPr/>
        </p:nvCxnSpPr>
        <p:spPr>
          <a:xfrm flipV="1">
            <a:off x="1199866" y="5359787"/>
            <a:ext cx="3580291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EF4D286-168D-4437-9028-5D0190C9FC4B}"/>
              </a:ext>
            </a:extLst>
          </p:cNvPr>
          <p:cNvSpPr txBox="1"/>
          <p:nvPr/>
        </p:nvSpPr>
        <p:spPr>
          <a:xfrm>
            <a:off x="764921" y="501786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104D025-D674-431D-AE8A-94BAFAA11908}"/>
              </a:ext>
            </a:extLst>
          </p:cNvPr>
          <p:cNvSpPr txBox="1"/>
          <p:nvPr/>
        </p:nvSpPr>
        <p:spPr>
          <a:xfrm>
            <a:off x="764921" y="407851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66707B8-83EB-4AE1-B659-C8A6BFCAE282}"/>
              </a:ext>
            </a:extLst>
          </p:cNvPr>
          <p:cNvSpPr txBox="1"/>
          <p:nvPr/>
        </p:nvSpPr>
        <p:spPr>
          <a:xfrm>
            <a:off x="764921" y="305460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9ADE1CF-315B-411A-A36B-95DB44FE83B2}"/>
              </a:ext>
            </a:extLst>
          </p:cNvPr>
          <p:cNvSpPr txBox="1"/>
          <p:nvPr/>
        </p:nvSpPr>
        <p:spPr>
          <a:xfrm>
            <a:off x="764921" y="206036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DC04EA2-F1DA-4EBF-AE00-B0FFAB785E3C}"/>
              </a:ext>
            </a:extLst>
          </p:cNvPr>
          <p:cNvSpPr txBox="1"/>
          <p:nvPr/>
        </p:nvSpPr>
        <p:spPr>
          <a:xfrm>
            <a:off x="980537" y="526800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9B73AF2-C2E3-443C-8A31-82895270B60C}"/>
              </a:ext>
            </a:extLst>
          </p:cNvPr>
          <p:cNvSpPr txBox="1"/>
          <p:nvPr/>
        </p:nvSpPr>
        <p:spPr>
          <a:xfrm>
            <a:off x="2025693" y="526800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48F76F3-04F7-40AC-98C4-63001827F048}"/>
              </a:ext>
            </a:extLst>
          </p:cNvPr>
          <p:cNvSpPr txBox="1"/>
          <p:nvPr/>
        </p:nvSpPr>
        <p:spPr>
          <a:xfrm>
            <a:off x="2999249" y="526800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63713AD-59A6-431F-A638-8C413DEA324C}"/>
              </a:ext>
            </a:extLst>
          </p:cNvPr>
          <p:cNvSpPr txBox="1"/>
          <p:nvPr/>
        </p:nvSpPr>
        <p:spPr>
          <a:xfrm>
            <a:off x="4003514" y="526800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E287BC4-90FB-4446-B8FE-023AC6D77F0C}"/>
              </a:ext>
            </a:extLst>
          </p:cNvPr>
          <p:cNvSpPr txBox="1"/>
          <p:nvPr/>
        </p:nvSpPr>
        <p:spPr>
          <a:xfrm>
            <a:off x="2648204" y="560045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십자형 27">
            <a:extLst>
              <a:ext uri="{FF2B5EF4-FFF2-40B4-BE49-F238E27FC236}">
                <a16:creationId xmlns:a16="http://schemas.microsoft.com/office/drawing/2014/main" id="{FCF1D242-120F-421C-B8C0-06D2DE4FCD6E}"/>
              </a:ext>
            </a:extLst>
          </p:cNvPr>
          <p:cNvSpPr/>
          <p:nvPr/>
        </p:nvSpPr>
        <p:spPr>
          <a:xfrm rot="2700000">
            <a:off x="2101353" y="4246431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십자형 28">
            <a:extLst>
              <a:ext uri="{FF2B5EF4-FFF2-40B4-BE49-F238E27FC236}">
                <a16:creationId xmlns:a16="http://schemas.microsoft.com/office/drawing/2014/main" id="{94378BF1-2ED4-4674-A17C-EDB15E217381}"/>
              </a:ext>
            </a:extLst>
          </p:cNvPr>
          <p:cNvSpPr/>
          <p:nvPr/>
        </p:nvSpPr>
        <p:spPr>
          <a:xfrm rot="2700000">
            <a:off x="3101813" y="3260033"/>
            <a:ext cx="205556" cy="211470"/>
          </a:xfrm>
          <a:prstGeom prst="plus">
            <a:avLst>
              <a:gd name="adj" fmla="val 377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십자형 29">
            <a:extLst>
              <a:ext uri="{FF2B5EF4-FFF2-40B4-BE49-F238E27FC236}">
                <a16:creationId xmlns:a16="http://schemas.microsoft.com/office/drawing/2014/main" id="{21BDAD21-8D43-4223-BDE7-F97FAD946B06}"/>
              </a:ext>
            </a:extLst>
          </p:cNvPr>
          <p:cNvSpPr/>
          <p:nvPr/>
        </p:nvSpPr>
        <p:spPr>
          <a:xfrm rot="2700000">
            <a:off x="4116354" y="2252404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D7E9480D-1645-4F28-BE5A-58572310CB80}"/>
              </a:ext>
            </a:extLst>
          </p:cNvPr>
          <p:cNvSpPr/>
          <p:nvPr/>
        </p:nvSpPr>
        <p:spPr>
          <a:xfrm>
            <a:off x="5994788" y="2344789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53DDDDBE-6DD5-4F41-9935-D9314B15C541}"/>
              </a:ext>
            </a:extLst>
          </p:cNvPr>
          <p:cNvSpPr/>
          <p:nvPr/>
        </p:nvSpPr>
        <p:spPr>
          <a:xfrm>
            <a:off x="6995340" y="2344787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0AB6C7BC-AB51-41F9-9917-EAB7BCE06B57}"/>
              </a:ext>
            </a:extLst>
          </p:cNvPr>
          <p:cNvSpPr/>
          <p:nvPr/>
        </p:nvSpPr>
        <p:spPr>
          <a:xfrm>
            <a:off x="7995892" y="2344786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C3B6810D-B77C-4889-AAA0-55E1478D7DA7}"/>
              </a:ext>
            </a:extLst>
          </p:cNvPr>
          <p:cNvSpPr/>
          <p:nvPr/>
        </p:nvSpPr>
        <p:spPr>
          <a:xfrm>
            <a:off x="5994787" y="3345338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983C7425-8AAF-462E-BEB8-33233F515CBD}"/>
              </a:ext>
            </a:extLst>
          </p:cNvPr>
          <p:cNvSpPr/>
          <p:nvPr/>
        </p:nvSpPr>
        <p:spPr>
          <a:xfrm>
            <a:off x="6995339" y="3345337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23420C6-53E2-42A1-AE92-60CD1E5F6CE2}"/>
              </a:ext>
            </a:extLst>
          </p:cNvPr>
          <p:cNvSpPr/>
          <p:nvPr/>
        </p:nvSpPr>
        <p:spPr>
          <a:xfrm>
            <a:off x="7995890" y="3345336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17B2EF88-C855-401A-A932-BF44E4BD80D3}"/>
              </a:ext>
            </a:extLst>
          </p:cNvPr>
          <p:cNvSpPr/>
          <p:nvPr/>
        </p:nvSpPr>
        <p:spPr>
          <a:xfrm>
            <a:off x="5994787" y="4345883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105CCC1B-CD8F-4213-838D-C96BADB781F9}"/>
              </a:ext>
            </a:extLst>
          </p:cNvPr>
          <p:cNvSpPr/>
          <p:nvPr/>
        </p:nvSpPr>
        <p:spPr>
          <a:xfrm>
            <a:off x="6995339" y="4345883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F98FE02A-9F48-430D-82D2-03AE3ADFB09C}"/>
              </a:ext>
            </a:extLst>
          </p:cNvPr>
          <p:cNvSpPr/>
          <p:nvPr/>
        </p:nvSpPr>
        <p:spPr>
          <a:xfrm>
            <a:off x="7995890" y="4345883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5C9237A2-E1F7-409B-AF64-C99A342B97D5}"/>
              </a:ext>
            </a:extLst>
          </p:cNvPr>
          <p:cNvCxnSpPr/>
          <p:nvPr/>
        </p:nvCxnSpPr>
        <p:spPr>
          <a:xfrm flipV="1">
            <a:off x="5994787" y="1824913"/>
            <a:ext cx="0" cy="352152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538C77EE-C9CC-4E54-AFA7-C7171A5649C7}"/>
              </a:ext>
            </a:extLst>
          </p:cNvPr>
          <p:cNvCxnSpPr>
            <a:cxnSpLocks/>
          </p:cNvCxnSpPr>
          <p:nvPr/>
        </p:nvCxnSpPr>
        <p:spPr>
          <a:xfrm flipV="1">
            <a:off x="5994787" y="5346433"/>
            <a:ext cx="3580291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BE7C4924-2F85-4239-856E-7EEA2A44B0FD}"/>
              </a:ext>
            </a:extLst>
          </p:cNvPr>
          <p:cNvSpPr txBox="1"/>
          <p:nvPr/>
        </p:nvSpPr>
        <p:spPr>
          <a:xfrm>
            <a:off x="5559842" y="5004513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94EF0C3-ECB0-44A1-8B04-B625C4867D5C}"/>
              </a:ext>
            </a:extLst>
          </p:cNvPr>
          <p:cNvSpPr txBox="1"/>
          <p:nvPr/>
        </p:nvSpPr>
        <p:spPr>
          <a:xfrm>
            <a:off x="5559842" y="4065156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250D074-62F9-4144-B94E-8212455B81C6}"/>
              </a:ext>
            </a:extLst>
          </p:cNvPr>
          <p:cNvSpPr txBox="1"/>
          <p:nvPr/>
        </p:nvSpPr>
        <p:spPr>
          <a:xfrm>
            <a:off x="5559842" y="3041248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94211F9-6015-4BF4-88F2-8AD3018784AC}"/>
              </a:ext>
            </a:extLst>
          </p:cNvPr>
          <p:cNvSpPr txBox="1"/>
          <p:nvPr/>
        </p:nvSpPr>
        <p:spPr>
          <a:xfrm>
            <a:off x="5559842" y="2047012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6D84B3C-3933-4DF5-A23E-55274346FAA3}"/>
              </a:ext>
            </a:extLst>
          </p:cNvPr>
          <p:cNvSpPr txBox="1"/>
          <p:nvPr/>
        </p:nvSpPr>
        <p:spPr>
          <a:xfrm>
            <a:off x="5775458" y="5254651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28E15DE-819C-460D-8D68-6828F121ED5C}"/>
              </a:ext>
            </a:extLst>
          </p:cNvPr>
          <p:cNvSpPr txBox="1"/>
          <p:nvPr/>
        </p:nvSpPr>
        <p:spPr>
          <a:xfrm>
            <a:off x="6776010" y="5254650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92B08F9-8A7A-42BF-B4D8-3FC8B6B4058E}"/>
              </a:ext>
            </a:extLst>
          </p:cNvPr>
          <p:cNvSpPr txBox="1"/>
          <p:nvPr/>
        </p:nvSpPr>
        <p:spPr>
          <a:xfrm>
            <a:off x="7794170" y="5254649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F16263C-A7A1-4B8F-BBF8-3E870A66959C}"/>
              </a:ext>
            </a:extLst>
          </p:cNvPr>
          <p:cNvSpPr txBox="1"/>
          <p:nvPr/>
        </p:nvSpPr>
        <p:spPr>
          <a:xfrm>
            <a:off x="8798435" y="5254648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D547280-0F83-4C44-8A2B-2D225C8711BD}"/>
              </a:ext>
            </a:extLst>
          </p:cNvPr>
          <p:cNvSpPr txBox="1"/>
          <p:nvPr/>
        </p:nvSpPr>
        <p:spPr>
          <a:xfrm>
            <a:off x="7495615" y="560045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E0B23E9-3FAC-4998-AECF-19031C943EE4}"/>
              </a:ext>
            </a:extLst>
          </p:cNvPr>
          <p:cNvSpPr txBox="1"/>
          <p:nvPr/>
        </p:nvSpPr>
        <p:spPr>
          <a:xfrm>
            <a:off x="438138" y="349271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8D45D35-7369-406B-AFC2-D4A42EC38A33}"/>
                  </a:ext>
                </a:extLst>
              </p:cNvPr>
              <p:cNvSpPr txBox="1"/>
              <p:nvPr/>
            </p:nvSpPr>
            <p:spPr>
              <a:xfrm>
                <a:off x="5180795" y="3492716"/>
                <a:ext cx="44916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J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8D45D35-7369-406B-AFC2-D4A42EC38A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0795" y="3492716"/>
                <a:ext cx="449161" cy="461665"/>
              </a:xfrm>
              <a:prstGeom prst="rect">
                <a:avLst/>
              </a:prstGeom>
              <a:blipFill>
                <a:blip r:embed="rId4"/>
                <a:stretch>
                  <a:fillRect b="-1447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십자형 56">
            <a:extLst>
              <a:ext uri="{FF2B5EF4-FFF2-40B4-BE49-F238E27FC236}">
                <a16:creationId xmlns:a16="http://schemas.microsoft.com/office/drawing/2014/main" id="{83207844-9309-49F0-9A8B-35837F76759B}"/>
              </a:ext>
            </a:extLst>
          </p:cNvPr>
          <p:cNvSpPr/>
          <p:nvPr/>
        </p:nvSpPr>
        <p:spPr>
          <a:xfrm rot="2700000">
            <a:off x="5890959" y="5246939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0936ACAC-7BA5-4453-A1F3-F568BFCF85CF}"/>
                  </a:ext>
                </a:extLst>
              </p:cNvPr>
              <p:cNvSpPr/>
              <p:nvPr/>
            </p:nvSpPr>
            <p:spPr>
              <a:xfrm>
                <a:off x="1543112" y="860037"/>
                <a:ext cx="2079993" cy="138499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8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</m:acc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𝑤𝑥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altLang="ko-KR" sz="2800" b="0" i="1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altLang="ko-KR" sz="2800" b="0" i="1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altLang="ko-KR" sz="2800">
                  <a:solidFill>
                    <a:srgbClr val="000000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0936ACAC-7BA5-4453-A1F3-F568BFCF85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3112" y="860037"/>
                <a:ext cx="2079993" cy="138499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24F12803-2C13-40E2-91A0-CCFE0AA1F731}"/>
                  </a:ext>
                </a:extLst>
              </p:cNvPr>
              <p:cNvSpPr txBox="1"/>
              <p:nvPr/>
            </p:nvSpPr>
            <p:spPr>
              <a:xfrm>
                <a:off x="6068629" y="989983"/>
                <a:ext cx="2945422" cy="7838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J</m:t>
                      </m:r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b</m:t>
                      </m:r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sSup>
                        <m:sSup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f>
                            <m:f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m:rPr>
                              <m:nor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̂"/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</m:acc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24F12803-2C13-40E2-91A0-CCFE0AA1F7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8629" y="989983"/>
                <a:ext cx="2945422" cy="78380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8707320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A4DD72FD-F6E9-4724-AB00-AA14581C8217}"/>
              </a:ext>
            </a:extLst>
          </p:cNvPr>
          <p:cNvCxnSpPr>
            <a:cxnSpLocks/>
          </p:cNvCxnSpPr>
          <p:nvPr/>
        </p:nvCxnSpPr>
        <p:spPr>
          <a:xfrm flipV="1">
            <a:off x="802888" y="1999786"/>
            <a:ext cx="3731941" cy="375424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Cost function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2.1 MSE(Mean Squared Error)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8A7C5E7-A93D-4AA5-8AB5-45B9188E1CA7}"/>
              </a:ext>
            </a:extLst>
          </p:cNvPr>
          <p:cNvSpPr/>
          <p:nvPr/>
        </p:nvSpPr>
        <p:spPr>
          <a:xfrm>
            <a:off x="1199867" y="2358143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9B482D5-9B36-4DF1-9CB4-D578C78CA5BD}"/>
              </a:ext>
            </a:extLst>
          </p:cNvPr>
          <p:cNvSpPr/>
          <p:nvPr/>
        </p:nvSpPr>
        <p:spPr>
          <a:xfrm>
            <a:off x="2200419" y="2358141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B342E1C-011F-4F13-B03B-785F314FFE7E}"/>
              </a:ext>
            </a:extLst>
          </p:cNvPr>
          <p:cNvSpPr/>
          <p:nvPr/>
        </p:nvSpPr>
        <p:spPr>
          <a:xfrm>
            <a:off x="3200971" y="2358140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CDABAA7-19F8-4428-B9B9-466F045CBD64}"/>
              </a:ext>
            </a:extLst>
          </p:cNvPr>
          <p:cNvSpPr/>
          <p:nvPr/>
        </p:nvSpPr>
        <p:spPr>
          <a:xfrm>
            <a:off x="1199866" y="3358692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D7FE7B6-2ED4-46B1-894D-A04D14EFDCB4}"/>
              </a:ext>
            </a:extLst>
          </p:cNvPr>
          <p:cNvSpPr/>
          <p:nvPr/>
        </p:nvSpPr>
        <p:spPr>
          <a:xfrm>
            <a:off x="2200418" y="3358691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7EA827A-75CE-4D66-B5BE-FCD196CAB52B}"/>
              </a:ext>
            </a:extLst>
          </p:cNvPr>
          <p:cNvSpPr/>
          <p:nvPr/>
        </p:nvSpPr>
        <p:spPr>
          <a:xfrm>
            <a:off x="3200969" y="3358690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FE231A1-4A6D-47CF-BAFA-125F8B0BFB12}"/>
              </a:ext>
            </a:extLst>
          </p:cNvPr>
          <p:cNvSpPr/>
          <p:nvPr/>
        </p:nvSpPr>
        <p:spPr>
          <a:xfrm>
            <a:off x="1199866" y="4359237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1A34AD2-0CF4-4E92-9ADC-56C4CF3F73C6}"/>
              </a:ext>
            </a:extLst>
          </p:cNvPr>
          <p:cNvSpPr/>
          <p:nvPr/>
        </p:nvSpPr>
        <p:spPr>
          <a:xfrm>
            <a:off x="2200418" y="4359237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0BFC1D6-1C2A-41D4-A68B-954F6BA769EB}"/>
              </a:ext>
            </a:extLst>
          </p:cNvPr>
          <p:cNvSpPr/>
          <p:nvPr/>
        </p:nvSpPr>
        <p:spPr>
          <a:xfrm>
            <a:off x="3200969" y="4359237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B47F52A7-347E-4CFA-B20E-5C36C88636E6}"/>
              </a:ext>
            </a:extLst>
          </p:cNvPr>
          <p:cNvCxnSpPr/>
          <p:nvPr/>
        </p:nvCxnSpPr>
        <p:spPr>
          <a:xfrm flipV="1">
            <a:off x="1199866" y="1838267"/>
            <a:ext cx="0" cy="352152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EA4BD085-8C63-4F68-A0B6-D69101DEE8AF}"/>
              </a:ext>
            </a:extLst>
          </p:cNvPr>
          <p:cNvCxnSpPr>
            <a:cxnSpLocks/>
          </p:cNvCxnSpPr>
          <p:nvPr/>
        </p:nvCxnSpPr>
        <p:spPr>
          <a:xfrm flipV="1">
            <a:off x="1199866" y="5359787"/>
            <a:ext cx="3580291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EF4D286-168D-4437-9028-5D0190C9FC4B}"/>
              </a:ext>
            </a:extLst>
          </p:cNvPr>
          <p:cNvSpPr txBox="1"/>
          <p:nvPr/>
        </p:nvSpPr>
        <p:spPr>
          <a:xfrm>
            <a:off x="764921" y="501786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104D025-D674-431D-AE8A-94BAFAA11908}"/>
              </a:ext>
            </a:extLst>
          </p:cNvPr>
          <p:cNvSpPr txBox="1"/>
          <p:nvPr/>
        </p:nvSpPr>
        <p:spPr>
          <a:xfrm>
            <a:off x="764921" y="407851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66707B8-83EB-4AE1-B659-C8A6BFCAE282}"/>
              </a:ext>
            </a:extLst>
          </p:cNvPr>
          <p:cNvSpPr txBox="1"/>
          <p:nvPr/>
        </p:nvSpPr>
        <p:spPr>
          <a:xfrm>
            <a:off x="764921" y="305460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9ADE1CF-315B-411A-A36B-95DB44FE83B2}"/>
              </a:ext>
            </a:extLst>
          </p:cNvPr>
          <p:cNvSpPr txBox="1"/>
          <p:nvPr/>
        </p:nvSpPr>
        <p:spPr>
          <a:xfrm>
            <a:off x="764921" y="206036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DC04EA2-F1DA-4EBF-AE00-B0FFAB785E3C}"/>
              </a:ext>
            </a:extLst>
          </p:cNvPr>
          <p:cNvSpPr txBox="1"/>
          <p:nvPr/>
        </p:nvSpPr>
        <p:spPr>
          <a:xfrm>
            <a:off x="980537" y="526800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9B73AF2-C2E3-443C-8A31-82895270B60C}"/>
              </a:ext>
            </a:extLst>
          </p:cNvPr>
          <p:cNvSpPr txBox="1"/>
          <p:nvPr/>
        </p:nvSpPr>
        <p:spPr>
          <a:xfrm>
            <a:off x="2025693" y="526800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48F76F3-04F7-40AC-98C4-63001827F048}"/>
              </a:ext>
            </a:extLst>
          </p:cNvPr>
          <p:cNvSpPr txBox="1"/>
          <p:nvPr/>
        </p:nvSpPr>
        <p:spPr>
          <a:xfrm>
            <a:off x="2999249" y="526800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63713AD-59A6-431F-A638-8C413DEA324C}"/>
              </a:ext>
            </a:extLst>
          </p:cNvPr>
          <p:cNvSpPr txBox="1"/>
          <p:nvPr/>
        </p:nvSpPr>
        <p:spPr>
          <a:xfrm>
            <a:off x="4003514" y="526800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E287BC4-90FB-4446-B8FE-023AC6D77F0C}"/>
              </a:ext>
            </a:extLst>
          </p:cNvPr>
          <p:cNvSpPr txBox="1"/>
          <p:nvPr/>
        </p:nvSpPr>
        <p:spPr>
          <a:xfrm>
            <a:off x="2648204" y="560045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십자형 27">
            <a:extLst>
              <a:ext uri="{FF2B5EF4-FFF2-40B4-BE49-F238E27FC236}">
                <a16:creationId xmlns:a16="http://schemas.microsoft.com/office/drawing/2014/main" id="{FCF1D242-120F-421C-B8C0-06D2DE4FCD6E}"/>
              </a:ext>
            </a:extLst>
          </p:cNvPr>
          <p:cNvSpPr/>
          <p:nvPr/>
        </p:nvSpPr>
        <p:spPr>
          <a:xfrm rot="2700000">
            <a:off x="2101353" y="4246431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십자형 28">
            <a:extLst>
              <a:ext uri="{FF2B5EF4-FFF2-40B4-BE49-F238E27FC236}">
                <a16:creationId xmlns:a16="http://schemas.microsoft.com/office/drawing/2014/main" id="{94378BF1-2ED4-4674-A17C-EDB15E217381}"/>
              </a:ext>
            </a:extLst>
          </p:cNvPr>
          <p:cNvSpPr/>
          <p:nvPr/>
        </p:nvSpPr>
        <p:spPr>
          <a:xfrm rot="2700000">
            <a:off x="3101813" y="3260033"/>
            <a:ext cx="205556" cy="211470"/>
          </a:xfrm>
          <a:prstGeom prst="plus">
            <a:avLst>
              <a:gd name="adj" fmla="val 377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십자형 29">
            <a:extLst>
              <a:ext uri="{FF2B5EF4-FFF2-40B4-BE49-F238E27FC236}">
                <a16:creationId xmlns:a16="http://schemas.microsoft.com/office/drawing/2014/main" id="{21BDAD21-8D43-4223-BDE7-F97FAD946B06}"/>
              </a:ext>
            </a:extLst>
          </p:cNvPr>
          <p:cNvSpPr/>
          <p:nvPr/>
        </p:nvSpPr>
        <p:spPr>
          <a:xfrm rot="2700000">
            <a:off x="4116354" y="2252404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D7E9480D-1645-4F28-BE5A-58572310CB80}"/>
              </a:ext>
            </a:extLst>
          </p:cNvPr>
          <p:cNvSpPr/>
          <p:nvPr/>
        </p:nvSpPr>
        <p:spPr>
          <a:xfrm>
            <a:off x="5994788" y="2344789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53DDDDBE-6DD5-4F41-9935-D9314B15C541}"/>
              </a:ext>
            </a:extLst>
          </p:cNvPr>
          <p:cNvSpPr/>
          <p:nvPr/>
        </p:nvSpPr>
        <p:spPr>
          <a:xfrm>
            <a:off x="6995340" y="2344787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0AB6C7BC-AB51-41F9-9917-EAB7BCE06B57}"/>
              </a:ext>
            </a:extLst>
          </p:cNvPr>
          <p:cNvSpPr/>
          <p:nvPr/>
        </p:nvSpPr>
        <p:spPr>
          <a:xfrm>
            <a:off x="7995892" y="2344786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C3B6810D-B77C-4889-AAA0-55E1478D7DA7}"/>
              </a:ext>
            </a:extLst>
          </p:cNvPr>
          <p:cNvSpPr/>
          <p:nvPr/>
        </p:nvSpPr>
        <p:spPr>
          <a:xfrm>
            <a:off x="5994787" y="3345338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983C7425-8AAF-462E-BEB8-33233F515CBD}"/>
              </a:ext>
            </a:extLst>
          </p:cNvPr>
          <p:cNvSpPr/>
          <p:nvPr/>
        </p:nvSpPr>
        <p:spPr>
          <a:xfrm>
            <a:off x="6995339" y="3345337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23420C6-53E2-42A1-AE92-60CD1E5F6CE2}"/>
              </a:ext>
            </a:extLst>
          </p:cNvPr>
          <p:cNvSpPr/>
          <p:nvPr/>
        </p:nvSpPr>
        <p:spPr>
          <a:xfrm>
            <a:off x="7995890" y="3345336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17B2EF88-C855-401A-A932-BF44E4BD80D3}"/>
              </a:ext>
            </a:extLst>
          </p:cNvPr>
          <p:cNvSpPr/>
          <p:nvPr/>
        </p:nvSpPr>
        <p:spPr>
          <a:xfrm>
            <a:off x="5994787" y="4345883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105CCC1B-CD8F-4213-838D-C96BADB781F9}"/>
              </a:ext>
            </a:extLst>
          </p:cNvPr>
          <p:cNvSpPr/>
          <p:nvPr/>
        </p:nvSpPr>
        <p:spPr>
          <a:xfrm>
            <a:off x="6995339" y="4345883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F98FE02A-9F48-430D-82D2-03AE3ADFB09C}"/>
              </a:ext>
            </a:extLst>
          </p:cNvPr>
          <p:cNvSpPr/>
          <p:nvPr/>
        </p:nvSpPr>
        <p:spPr>
          <a:xfrm>
            <a:off x="7995890" y="4345883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5C9237A2-E1F7-409B-AF64-C99A342B97D5}"/>
              </a:ext>
            </a:extLst>
          </p:cNvPr>
          <p:cNvCxnSpPr/>
          <p:nvPr/>
        </p:nvCxnSpPr>
        <p:spPr>
          <a:xfrm flipV="1">
            <a:off x="5994787" y="1824913"/>
            <a:ext cx="0" cy="352152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538C77EE-C9CC-4E54-AFA7-C7171A5649C7}"/>
              </a:ext>
            </a:extLst>
          </p:cNvPr>
          <p:cNvCxnSpPr>
            <a:cxnSpLocks/>
          </p:cNvCxnSpPr>
          <p:nvPr/>
        </p:nvCxnSpPr>
        <p:spPr>
          <a:xfrm flipV="1">
            <a:off x="5994787" y="5346433"/>
            <a:ext cx="3580291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BE7C4924-2F85-4239-856E-7EEA2A44B0FD}"/>
              </a:ext>
            </a:extLst>
          </p:cNvPr>
          <p:cNvSpPr txBox="1"/>
          <p:nvPr/>
        </p:nvSpPr>
        <p:spPr>
          <a:xfrm>
            <a:off x="5559842" y="5004513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94EF0C3-ECB0-44A1-8B04-B625C4867D5C}"/>
              </a:ext>
            </a:extLst>
          </p:cNvPr>
          <p:cNvSpPr txBox="1"/>
          <p:nvPr/>
        </p:nvSpPr>
        <p:spPr>
          <a:xfrm>
            <a:off x="5559842" y="4065156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250D074-62F9-4144-B94E-8212455B81C6}"/>
              </a:ext>
            </a:extLst>
          </p:cNvPr>
          <p:cNvSpPr txBox="1"/>
          <p:nvPr/>
        </p:nvSpPr>
        <p:spPr>
          <a:xfrm>
            <a:off x="5559842" y="3041248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94211F9-6015-4BF4-88F2-8AD3018784AC}"/>
              </a:ext>
            </a:extLst>
          </p:cNvPr>
          <p:cNvSpPr txBox="1"/>
          <p:nvPr/>
        </p:nvSpPr>
        <p:spPr>
          <a:xfrm>
            <a:off x="5559842" y="2047012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6D84B3C-3933-4DF5-A23E-55274346FAA3}"/>
              </a:ext>
            </a:extLst>
          </p:cNvPr>
          <p:cNvSpPr txBox="1"/>
          <p:nvPr/>
        </p:nvSpPr>
        <p:spPr>
          <a:xfrm>
            <a:off x="5775458" y="5254651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28E15DE-819C-460D-8D68-6828F121ED5C}"/>
              </a:ext>
            </a:extLst>
          </p:cNvPr>
          <p:cNvSpPr txBox="1"/>
          <p:nvPr/>
        </p:nvSpPr>
        <p:spPr>
          <a:xfrm>
            <a:off x="6776010" y="5254650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92B08F9-8A7A-42BF-B4D8-3FC8B6B4058E}"/>
              </a:ext>
            </a:extLst>
          </p:cNvPr>
          <p:cNvSpPr txBox="1"/>
          <p:nvPr/>
        </p:nvSpPr>
        <p:spPr>
          <a:xfrm>
            <a:off x="7794170" y="5254649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F16263C-A7A1-4B8F-BBF8-3E870A66959C}"/>
              </a:ext>
            </a:extLst>
          </p:cNvPr>
          <p:cNvSpPr txBox="1"/>
          <p:nvPr/>
        </p:nvSpPr>
        <p:spPr>
          <a:xfrm>
            <a:off x="8798435" y="5254648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D547280-0F83-4C44-8A2B-2D225C8711BD}"/>
              </a:ext>
            </a:extLst>
          </p:cNvPr>
          <p:cNvSpPr txBox="1"/>
          <p:nvPr/>
        </p:nvSpPr>
        <p:spPr>
          <a:xfrm>
            <a:off x="7495615" y="560045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E0B23E9-3FAC-4998-AECF-19031C943EE4}"/>
              </a:ext>
            </a:extLst>
          </p:cNvPr>
          <p:cNvSpPr txBox="1"/>
          <p:nvPr/>
        </p:nvSpPr>
        <p:spPr>
          <a:xfrm>
            <a:off x="438138" y="349271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8D45D35-7369-406B-AFC2-D4A42EC38A33}"/>
                  </a:ext>
                </a:extLst>
              </p:cNvPr>
              <p:cNvSpPr txBox="1"/>
              <p:nvPr/>
            </p:nvSpPr>
            <p:spPr>
              <a:xfrm>
                <a:off x="5180795" y="3492716"/>
                <a:ext cx="44916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J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8D45D35-7369-406B-AFC2-D4A42EC38A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0795" y="3492716"/>
                <a:ext cx="449161" cy="461665"/>
              </a:xfrm>
              <a:prstGeom prst="rect">
                <a:avLst/>
              </a:prstGeom>
              <a:blipFill>
                <a:blip r:embed="rId4"/>
                <a:stretch>
                  <a:fillRect b="-1447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십자형 56">
            <a:extLst>
              <a:ext uri="{FF2B5EF4-FFF2-40B4-BE49-F238E27FC236}">
                <a16:creationId xmlns:a16="http://schemas.microsoft.com/office/drawing/2014/main" id="{83207844-9309-49F0-9A8B-35837F76759B}"/>
              </a:ext>
            </a:extLst>
          </p:cNvPr>
          <p:cNvSpPr/>
          <p:nvPr/>
        </p:nvSpPr>
        <p:spPr>
          <a:xfrm rot="2700000">
            <a:off x="5890959" y="5246939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0936ACAC-7BA5-4453-A1F3-F568BFCF85CF}"/>
                  </a:ext>
                </a:extLst>
              </p:cNvPr>
              <p:cNvSpPr/>
              <p:nvPr/>
            </p:nvSpPr>
            <p:spPr>
              <a:xfrm>
                <a:off x="1543112" y="860037"/>
                <a:ext cx="2079993" cy="138499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8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</m:acc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𝑤𝑥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altLang="ko-KR" sz="2800" b="0" i="1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altLang="ko-KR" sz="2800" b="0" i="1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altLang="ko-KR" sz="2800">
                  <a:solidFill>
                    <a:srgbClr val="000000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0936ACAC-7BA5-4453-A1F3-F568BFCF85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3112" y="860037"/>
                <a:ext cx="2079993" cy="138499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24F12803-2C13-40E2-91A0-CCFE0AA1F731}"/>
                  </a:ext>
                </a:extLst>
              </p:cNvPr>
              <p:cNvSpPr txBox="1"/>
              <p:nvPr/>
            </p:nvSpPr>
            <p:spPr>
              <a:xfrm>
                <a:off x="6068629" y="989983"/>
                <a:ext cx="2945422" cy="7838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J</m:t>
                      </m:r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b</m:t>
                      </m:r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sSup>
                        <m:sSup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f>
                            <m:f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m:rPr>
                              <m:nor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̂"/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</m:acc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24F12803-2C13-40E2-91A0-CCFE0AA1F7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8629" y="989983"/>
                <a:ext cx="2945422" cy="78380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십자형 57">
            <a:extLst>
              <a:ext uri="{FF2B5EF4-FFF2-40B4-BE49-F238E27FC236}">
                <a16:creationId xmlns:a16="http://schemas.microsoft.com/office/drawing/2014/main" id="{C5CA3E78-6F3D-494F-B79D-A95D987AE64B}"/>
              </a:ext>
            </a:extLst>
          </p:cNvPr>
          <p:cNvSpPr/>
          <p:nvPr/>
        </p:nvSpPr>
        <p:spPr>
          <a:xfrm rot="2700000">
            <a:off x="6386716" y="5073738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십자형 58">
            <a:extLst>
              <a:ext uri="{FF2B5EF4-FFF2-40B4-BE49-F238E27FC236}">
                <a16:creationId xmlns:a16="http://schemas.microsoft.com/office/drawing/2014/main" id="{608F32FD-FFFD-40C0-9F9A-CBB531B82385}"/>
              </a:ext>
            </a:extLst>
          </p:cNvPr>
          <p:cNvSpPr/>
          <p:nvPr/>
        </p:nvSpPr>
        <p:spPr>
          <a:xfrm rot="2700000">
            <a:off x="6886885" y="4721670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십자형 61">
            <a:extLst>
              <a:ext uri="{FF2B5EF4-FFF2-40B4-BE49-F238E27FC236}">
                <a16:creationId xmlns:a16="http://schemas.microsoft.com/office/drawing/2014/main" id="{AD8CE544-B05F-409A-884D-2F495E1FCC04}"/>
              </a:ext>
            </a:extLst>
          </p:cNvPr>
          <p:cNvSpPr/>
          <p:nvPr/>
        </p:nvSpPr>
        <p:spPr>
          <a:xfrm rot="2700000">
            <a:off x="5332483" y="5106611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십자형 62">
            <a:extLst>
              <a:ext uri="{FF2B5EF4-FFF2-40B4-BE49-F238E27FC236}">
                <a16:creationId xmlns:a16="http://schemas.microsoft.com/office/drawing/2014/main" id="{CE7D3E9B-274D-45CC-B5F6-0EA6C7DF4D88}"/>
              </a:ext>
            </a:extLst>
          </p:cNvPr>
          <p:cNvSpPr/>
          <p:nvPr/>
        </p:nvSpPr>
        <p:spPr>
          <a:xfrm rot="2700000">
            <a:off x="4970275" y="4740424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십자형 63">
            <a:extLst>
              <a:ext uri="{FF2B5EF4-FFF2-40B4-BE49-F238E27FC236}">
                <a16:creationId xmlns:a16="http://schemas.microsoft.com/office/drawing/2014/main" id="{D3022D67-498E-45BE-8C4D-8F6F37AB60FC}"/>
              </a:ext>
            </a:extLst>
          </p:cNvPr>
          <p:cNvSpPr/>
          <p:nvPr/>
        </p:nvSpPr>
        <p:spPr>
          <a:xfrm rot="2700000">
            <a:off x="7893111" y="3229842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십자형 64">
            <a:extLst>
              <a:ext uri="{FF2B5EF4-FFF2-40B4-BE49-F238E27FC236}">
                <a16:creationId xmlns:a16="http://schemas.microsoft.com/office/drawing/2014/main" id="{E06FA9ED-8DAB-4F23-8CD3-63CA362F8992}"/>
              </a:ext>
            </a:extLst>
          </p:cNvPr>
          <p:cNvSpPr/>
          <p:nvPr/>
        </p:nvSpPr>
        <p:spPr>
          <a:xfrm rot="2700000">
            <a:off x="4100635" y="3278229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075296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2.1 MSE(Mean Squared Error)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2.2 SGD (Stochastic Gradient Descent)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역전파 구현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2.4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선형회귀 구현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2.5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시그모이드 함수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2.6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로지스틱 회귀 구현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lvl="0"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kumimoji="0" lang="ko-KR" altLang="en-US" sz="3600" b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딥러닝을 위한 수학</a:t>
            </a:r>
          </a:p>
        </p:txBody>
      </p:sp>
    </p:spTree>
    <p:extLst>
      <p:ext uri="{BB962C8B-B14F-4D97-AF65-F5344CB8AC3E}">
        <p14:creationId xmlns:p14="http://schemas.microsoft.com/office/powerpoint/2010/main" val="289550324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Gradient descent algorithm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2.2 SGD (Stochastic Gradient Descent)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3622C3C-D175-4310-920D-D44FA79D5091}"/>
              </a:ext>
            </a:extLst>
          </p:cNvPr>
          <p:cNvSpPr/>
          <p:nvPr/>
        </p:nvSpPr>
        <p:spPr>
          <a:xfrm>
            <a:off x="1083969" y="1267418"/>
            <a:ext cx="74188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Gradient descent algorithm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901EAF3-1BAC-4E00-89B8-9399B57A3CCA}"/>
              </a:ext>
            </a:extLst>
          </p:cNvPr>
          <p:cNvSpPr/>
          <p:nvPr/>
        </p:nvSpPr>
        <p:spPr>
          <a:xfrm>
            <a:off x="1511087" y="2143486"/>
            <a:ext cx="7418814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비용 함수 최소화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경사 하강은 많은 최소화 문제에 사용된다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주어진 비용 함수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비용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(W, b)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대해 비용을 최소화하기 위해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W, b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찾는다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일반적인 함수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비용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(w1, w2,…)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적용 가능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5224299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Gradient descent algorithm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2.2 SGD (Stochastic Gradient Descent)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3622C3C-D175-4310-920D-D44FA79D5091}"/>
              </a:ext>
            </a:extLst>
          </p:cNvPr>
          <p:cNvSpPr/>
          <p:nvPr/>
        </p:nvSpPr>
        <p:spPr>
          <a:xfrm>
            <a:off x="1083969" y="1267418"/>
            <a:ext cx="74188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작동 방식</a:t>
            </a:r>
            <a:endParaRPr lang="en-US" altLang="ko-KR" sz="2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901EAF3-1BAC-4E00-89B8-9399B57A3CCA}"/>
              </a:ext>
            </a:extLst>
          </p:cNvPr>
          <p:cNvSpPr/>
          <p:nvPr/>
        </p:nvSpPr>
        <p:spPr>
          <a:xfrm>
            <a:off x="1511087" y="1935142"/>
            <a:ext cx="7418814" cy="3077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초기 추측으로 시작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0,0 (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또는 다른 값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에서 시작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약간 변경하여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cost(W, b)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비용을 줄이려고 노력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매개 변수를 변경할 때마다 가능한 가장 낮은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cost(W, b)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감소시키는 기울기를 선택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반복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최소한의 지역으로 수렴 할 때까지 수행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1356312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Gradient descent algorithm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2.2 SGD (Stochastic Gradient Descent)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3622C3C-D175-4310-920D-D44FA79D5091}"/>
              </a:ext>
            </a:extLst>
          </p:cNvPr>
          <p:cNvSpPr/>
          <p:nvPr/>
        </p:nvSpPr>
        <p:spPr>
          <a:xfrm>
            <a:off x="1083969" y="1267418"/>
            <a:ext cx="74188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Gradient descent algorithm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EF6DA819-4592-4E29-9446-390737E540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1470" y="2241499"/>
            <a:ext cx="4824829" cy="3305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16E03D8-1A82-48B2-83CB-707235E149EC}"/>
              </a:ext>
            </a:extLst>
          </p:cNvPr>
          <p:cNvSpPr txBox="1"/>
          <p:nvPr/>
        </p:nvSpPr>
        <p:spPr>
          <a:xfrm>
            <a:off x="2016886" y="3637010"/>
            <a:ext cx="354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J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C37CA9D-7A5D-463B-B99A-0F55E2A1BF32}"/>
              </a:ext>
            </a:extLst>
          </p:cNvPr>
          <p:cNvSpPr/>
          <p:nvPr/>
        </p:nvSpPr>
        <p:spPr>
          <a:xfrm>
            <a:off x="7311406" y="2412860"/>
            <a:ext cx="170553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Gradient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C513CF88-227E-4603-9F73-CFC0CDD768AB}"/>
              </a:ext>
            </a:extLst>
          </p:cNvPr>
          <p:cNvSpPr/>
          <p:nvPr/>
        </p:nvSpPr>
        <p:spPr>
          <a:xfrm>
            <a:off x="6210752" y="3317617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E334AD5-8997-4B07-8C4B-322926824058}"/>
              </a:ext>
            </a:extLst>
          </p:cNvPr>
          <p:cNvCxnSpPr>
            <a:stCxn id="11" idx="1"/>
          </p:cNvCxnSpPr>
          <p:nvPr/>
        </p:nvCxnSpPr>
        <p:spPr>
          <a:xfrm flipH="1" flipV="1">
            <a:off x="7130006" y="2164467"/>
            <a:ext cx="181400" cy="417670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52BE4D6-8DA9-4A70-99CB-458E93352BE1}"/>
              </a:ext>
            </a:extLst>
          </p:cNvPr>
          <p:cNvSpPr/>
          <p:nvPr/>
        </p:nvSpPr>
        <p:spPr>
          <a:xfrm>
            <a:off x="6203884" y="4500416"/>
            <a:ext cx="21590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Minimum cost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3BAE0AAC-A468-4D0A-B253-E59A64F24A18}"/>
              </a:ext>
            </a:extLst>
          </p:cNvPr>
          <p:cNvSpPr/>
          <p:nvPr/>
        </p:nvSpPr>
        <p:spPr>
          <a:xfrm>
            <a:off x="3793401" y="2405720"/>
            <a:ext cx="21590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Initial Weight</a:t>
            </a: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873AE5C8-6C7E-4090-B76B-B4715F345ED9}"/>
              </a:ext>
            </a:extLst>
          </p:cNvPr>
          <p:cNvCxnSpPr>
            <a:cxnSpLocks/>
          </p:cNvCxnSpPr>
          <p:nvPr/>
        </p:nvCxnSpPr>
        <p:spPr>
          <a:xfrm>
            <a:off x="5532159" y="2621890"/>
            <a:ext cx="832070" cy="519885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2CA53A61-BCF6-4478-BF84-D838281E3EE5}"/>
              </a:ext>
            </a:extLst>
          </p:cNvPr>
          <p:cNvSpPr/>
          <p:nvPr/>
        </p:nvSpPr>
        <p:spPr>
          <a:xfrm>
            <a:off x="3506650" y="3122056"/>
            <a:ext cx="21590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Increment Step</a:t>
            </a: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C1ADCD87-A118-40A1-98D0-CE33E4EA30E5}"/>
              </a:ext>
            </a:extLst>
          </p:cNvPr>
          <p:cNvCxnSpPr>
            <a:cxnSpLocks/>
          </p:cNvCxnSpPr>
          <p:nvPr/>
        </p:nvCxnSpPr>
        <p:spPr>
          <a:xfrm>
            <a:off x="5245408" y="3338226"/>
            <a:ext cx="832070" cy="519885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110A5AC-87DA-483E-B6BC-A6BC939BB81C}"/>
                  </a:ext>
                </a:extLst>
              </p:cNvPr>
              <p:cNvSpPr txBox="1"/>
              <p:nvPr/>
            </p:nvSpPr>
            <p:spPr>
              <a:xfrm>
                <a:off x="7890084" y="1654846"/>
                <a:ext cx="3527211" cy="69147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110A5AC-87DA-483E-B6BC-A6BC939BB8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0084" y="1654846"/>
                <a:ext cx="3527211" cy="69147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242A462-2736-4A89-86ED-3CE55EBCD577}"/>
                  </a:ext>
                </a:extLst>
              </p:cNvPr>
              <p:cNvSpPr txBox="1"/>
              <p:nvPr/>
            </p:nvSpPr>
            <p:spPr>
              <a:xfrm>
                <a:off x="8253932" y="1250804"/>
                <a:ext cx="16868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242A462-2736-4A89-86ED-3CE55EBCD5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3932" y="1250804"/>
                <a:ext cx="1686808" cy="369332"/>
              </a:xfrm>
              <a:prstGeom prst="rect">
                <a:avLst/>
              </a:prstGeom>
              <a:blipFill>
                <a:blip r:embed="rId5"/>
                <a:stretch>
                  <a:fillRect l="-1083" t="-16393" r="-361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C9A072B3-4E76-49C6-9ECF-D7CFD2BCFA62}"/>
              </a:ext>
            </a:extLst>
          </p:cNvPr>
          <p:cNvCxnSpPr>
            <a:cxnSpLocks/>
          </p:cNvCxnSpPr>
          <p:nvPr/>
        </p:nvCxnSpPr>
        <p:spPr>
          <a:xfrm flipH="1">
            <a:off x="6404181" y="2583630"/>
            <a:ext cx="371665" cy="777252"/>
          </a:xfrm>
          <a:prstGeom prst="straightConnector1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EDDAD211-C111-4AFF-8A97-BF9F1F7AB71A}"/>
              </a:ext>
            </a:extLst>
          </p:cNvPr>
          <p:cNvCxnSpPr>
            <a:cxnSpLocks/>
          </p:cNvCxnSpPr>
          <p:nvPr/>
        </p:nvCxnSpPr>
        <p:spPr>
          <a:xfrm flipH="1">
            <a:off x="6257732" y="1315000"/>
            <a:ext cx="1098476" cy="2875904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C401B0F2-4E29-4413-92E5-67CDDCDAFCAC}"/>
              </a:ext>
            </a:extLst>
          </p:cNvPr>
          <p:cNvSpPr txBox="1"/>
          <p:nvPr/>
        </p:nvSpPr>
        <p:spPr>
          <a:xfrm>
            <a:off x="4695649" y="5514825"/>
            <a:ext cx="354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B97C0955-FF39-4DE4-A629-2D15D0290BB0}"/>
              </a:ext>
            </a:extLst>
          </p:cNvPr>
          <p:cNvSpPr/>
          <p:nvPr/>
        </p:nvSpPr>
        <p:spPr>
          <a:xfrm flipH="1">
            <a:off x="6404181" y="5546907"/>
            <a:ext cx="539541" cy="392999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B2DDE67-0712-44DC-94AD-452DBF949138}"/>
                  </a:ext>
                </a:extLst>
              </p:cNvPr>
              <p:cNvSpPr txBox="1"/>
              <p:nvPr/>
            </p:nvSpPr>
            <p:spPr>
              <a:xfrm>
                <a:off x="8252815" y="3122056"/>
                <a:ext cx="243350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𝑑𝑤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B2DDE67-0712-44DC-94AD-452DBF9491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2815" y="3122056"/>
                <a:ext cx="2433504" cy="369332"/>
              </a:xfrm>
              <a:prstGeom prst="rect">
                <a:avLst/>
              </a:prstGeom>
              <a:blipFill>
                <a:blip r:embed="rId6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C1B4E46-4F1D-4024-9CDA-BD6606283E03}"/>
                  </a:ext>
                </a:extLst>
              </p:cNvPr>
              <p:cNvSpPr txBox="1"/>
              <p:nvPr/>
            </p:nvSpPr>
            <p:spPr>
              <a:xfrm>
                <a:off x="9993641" y="3467420"/>
                <a:ext cx="146035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C1B4E46-4F1D-4024-9CDA-BD6606283E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93641" y="3467420"/>
                <a:ext cx="1460353" cy="369332"/>
              </a:xfrm>
              <a:prstGeom prst="rect">
                <a:avLst/>
              </a:prstGeom>
              <a:blipFill>
                <a:blip r:embed="rId7"/>
                <a:stretch>
                  <a:fillRect t="-1833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7D6DB68-AA12-439F-804F-AA65F7A8878A}"/>
                  </a:ext>
                </a:extLst>
              </p:cNvPr>
              <p:cNvSpPr txBox="1"/>
              <p:nvPr/>
            </p:nvSpPr>
            <p:spPr>
              <a:xfrm>
                <a:off x="8964958" y="2823583"/>
                <a:ext cx="146035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0.01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7D6DB68-AA12-439F-804F-AA65F7A887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4958" y="2823583"/>
                <a:ext cx="1460353" cy="369332"/>
              </a:xfrm>
              <a:prstGeom prst="rect">
                <a:avLst/>
              </a:prstGeom>
              <a:blipFill>
                <a:blip r:embed="rId8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88AA08C-1646-4E64-8BBF-4BFC188FAB3E}"/>
                  </a:ext>
                </a:extLst>
              </p:cNvPr>
              <p:cNvSpPr txBox="1"/>
              <p:nvPr/>
            </p:nvSpPr>
            <p:spPr>
              <a:xfrm>
                <a:off x="8290313" y="4118769"/>
                <a:ext cx="243350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=3−0.08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88AA08C-1646-4E64-8BBF-4BFC188FAB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0313" y="4118769"/>
                <a:ext cx="2433504" cy="369332"/>
              </a:xfrm>
              <a:prstGeom prst="rect">
                <a:avLst/>
              </a:prstGeom>
              <a:blipFill>
                <a:blip r:embed="rId9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50F0946-1080-4310-969B-E05C9E33F0A9}"/>
                  </a:ext>
                </a:extLst>
              </p:cNvPr>
              <p:cNvSpPr txBox="1"/>
              <p:nvPr/>
            </p:nvSpPr>
            <p:spPr>
              <a:xfrm>
                <a:off x="8310961" y="4516499"/>
                <a:ext cx="243350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=2.92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50F0946-1080-4310-969B-E05C9E33F0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0961" y="4516499"/>
                <a:ext cx="2433504" cy="369332"/>
              </a:xfrm>
              <a:prstGeom prst="rect">
                <a:avLst/>
              </a:prstGeom>
              <a:blipFill>
                <a:blip r:embed="rId10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AEE6D226-51A9-4482-B11C-31131641DCA7}"/>
              </a:ext>
            </a:extLst>
          </p:cNvPr>
          <p:cNvCxnSpPr>
            <a:cxnSpLocks/>
          </p:cNvCxnSpPr>
          <p:nvPr/>
        </p:nvCxnSpPr>
        <p:spPr>
          <a:xfrm flipH="1">
            <a:off x="5352686" y="2871898"/>
            <a:ext cx="1650184" cy="2393842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45D717CF-3469-43B1-8E8C-48E8C25101A9}"/>
              </a:ext>
            </a:extLst>
          </p:cNvPr>
          <p:cNvCxnSpPr>
            <a:cxnSpLocks/>
          </p:cNvCxnSpPr>
          <p:nvPr/>
        </p:nvCxnSpPr>
        <p:spPr>
          <a:xfrm flipH="1">
            <a:off x="4731325" y="3806089"/>
            <a:ext cx="2093921" cy="1659805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912C3C0-501A-4622-AEC1-D7266336E3FD}"/>
              </a:ext>
            </a:extLst>
          </p:cNvPr>
          <p:cNvCxnSpPr>
            <a:cxnSpLocks/>
          </p:cNvCxnSpPr>
          <p:nvPr/>
        </p:nvCxnSpPr>
        <p:spPr>
          <a:xfrm flipH="1" flipV="1">
            <a:off x="3349994" y="5085242"/>
            <a:ext cx="3068715" cy="2047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B89E1517-EC88-404D-8F70-7A85C1BBC624}"/>
              </a:ext>
            </a:extLst>
          </p:cNvPr>
          <p:cNvSpPr txBox="1"/>
          <p:nvPr/>
        </p:nvSpPr>
        <p:spPr>
          <a:xfrm>
            <a:off x="8253932" y="732236"/>
            <a:ext cx="135934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x=2, y=2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EA577E86-84E5-44A6-891D-46CF3B412B44}"/>
              </a:ext>
            </a:extLst>
          </p:cNvPr>
          <p:cNvSpPr/>
          <p:nvPr/>
        </p:nvSpPr>
        <p:spPr>
          <a:xfrm>
            <a:off x="6660687" y="2340070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90DB240D-5107-4234-B695-5C352D2F07DB}"/>
              </a:ext>
            </a:extLst>
          </p:cNvPr>
          <p:cNvSpPr/>
          <p:nvPr/>
        </p:nvSpPr>
        <p:spPr>
          <a:xfrm>
            <a:off x="5847935" y="3953020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6C3A1EEF-2369-4F38-A95E-17316B20831B}"/>
              </a:ext>
            </a:extLst>
          </p:cNvPr>
          <p:cNvCxnSpPr>
            <a:cxnSpLocks/>
            <a:stCxn id="2" idx="4"/>
          </p:cNvCxnSpPr>
          <p:nvPr/>
        </p:nvCxnSpPr>
        <p:spPr>
          <a:xfrm flipH="1">
            <a:off x="6032518" y="3557381"/>
            <a:ext cx="298116" cy="424988"/>
          </a:xfrm>
          <a:prstGeom prst="straightConnector1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타원 39">
            <a:extLst>
              <a:ext uri="{FF2B5EF4-FFF2-40B4-BE49-F238E27FC236}">
                <a16:creationId xmlns:a16="http://schemas.microsoft.com/office/drawing/2014/main" id="{C7486E12-6730-4F9E-9321-C8804665F340}"/>
              </a:ext>
            </a:extLst>
          </p:cNvPr>
          <p:cNvSpPr/>
          <p:nvPr/>
        </p:nvSpPr>
        <p:spPr>
          <a:xfrm>
            <a:off x="5497068" y="4396617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2F13A934-5CBC-4DB7-A2FF-125E79F993F3}"/>
              </a:ext>
            </a:extLst>
          </p:cNvPr>
          <p:cNvCxnSpPr>
            <a:cxnSpLocks/>
            <a:stCxn id="35" idx="3"/>
          </p:cNvCxnSpPr>
          <p:nvPr/>
        </p:nvCxnSpPr>
        <p:spPr>
          <a:xfrm flipH="1">
            <a:off x="5686722" y="4157671"/>
            <a:ext cx="196326" cy="287659"/>
          </a:xfrm>
          <a:prstGeom prst="straightConnector1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타원 41">
            <a:extLst>
              <a:ext uri="{FF2B5EF4-FFF2-40B4-BE49-F238E27FC236}">
                <a16:creationId xmlns:a16="http://schemas.microsoft.com/office/drawing/2014/main" id="{8295CF8F-D27C-4882-9AF5-45659C346746}"/>
              </a:ext>
            </a:extLst>
          </p:cNvPr>
          <p:cNvSpPr/>
          <p:nvPr/>
        </p:nvSpPr>
        <p:spPr>
          <a:xfrm>
            <a:off x="4764469" y="4862280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328940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Gradient descent algorithm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2.2 SGD (Stochastic Gradient Descent)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3622C3C-D175-4310-920D-D44FA79D5091}"/>
              </a:ext>
            </a:extLst>
          </p:cNvPr>
          <p:cNvSpPr/>
          <p:nvPr/>
        </p:nvSpPr>
        <p:spPr>
          <a:xfrm>
            <a:off x="1083969" y="1267418"/>
            <a:ext cx="74188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Gradient descent algorithm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EF6DA819-4592-4E29-9446-390737E540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1470" y="2241499"/>
            <a:ext cx="4824829" cy="3305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16E03D8-1A82-48B2-83CB-707235E149EC}"/>
              </a:ext>
            </a:extLst>
          </p:cNvPr>
          <p:cNvSpPr txBox="1"/>
          <p:nvPr/>
        </p:nvSpPr>
        <p:spPr>
          <a:xfrm>
            <a:off x="2016886" y="3637010"/>
            <a:ext cx="354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J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C37CA9D-7A5D-463B-B99A-0F55E2A1BF32}"/>
              </a:ext>
            </a:extLst>
          </p:cNvPr>
          <p:cNvSpPr/>
          <p:nvPr/>
        </p:nvSpPr>
        <p:spPr>
          <a:xfrm>
            <a:off x="7311406" y="2412860"/>
            <a:ext cx="170553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Gradient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C513CF88-227E-4603-9F73-CFC0CDD768AB}"/>
              </a:ext>
            </a:extLst>
          </p:cNvPr>
          <p:cNvSpPr/>
          <p:nvPr/>
        </p:nvSpPr>
        <p:spPr>
          <a:xfrm>
            <a:off x="2864232" y="2332517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E334AD5-8997-4B07-8C4B-322926824058}"/>
              </a:ext>
            </a:extLst>
          </p:cNvPr>
          <p:cNvCxnSpPr>
            <a:stCxn id="11" idx="1"/>
          </p:cNvCxnSpPr>
          <p:nvPr/>
        </p:nvCxnSpPr>
        <p:spPr>
          <a:xfrm flipH="1" flipV="1">
            <a:off x="7130006" y="2164467"/>
            <a:ext cx="181400" cy="417670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52BE4D6-8DA9-4A70-99CB-458E93352BE1}"/>
              </a:ext>
            </a:extLst>
          </p:cNvPr>
          <p:cNvSpPr/>
          <p:nvPr/>
        </p:nvSpPr>
        <p:spPr>
          <a:xfrm>
            <a:off x="6203884" y="4500416"/>
            <a:ext cx="21590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Minimum cost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3BAE0AAC-A468-4D0A-B253-E59A64F24A18}"/>
              </a:ext>
            </a:extLst>
          </p:cNvPr>
          <p:cNvSpPr/>
          <p:nvPr/>
        </p:nvSpPr>
        <p:spPr>
          <a:xfrm>
            <a:off x="3793401" y="2405720"/>
            <a:ext cx="21590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Initial Weight</a:t>
            </a: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873AE5C8-6C7E-4090-B76B-B4715F345ED9}"/>
              </a:ext>
            </a:extLst>
          </p:cNvPr>
          <p:cNvCxnSpPr>
            <a:cxnSpLocks/>
          </p:cNvCxnSpPr>
          <p:nvPr/>
        </p:nvCxnSpPr>
        <p:spPr>
          <a:xfrm>
            <a:off x="5532159" y="2621890"/>
            <a:ext cx="832070" cy="519885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2CA53A61-BCF6-4478-BF84-D838281E3EE5}"/>
              </a:ext>
            </a:extLst>
          </p:cNvPr>
          <p:cNvSpPr/>
          <p:nvPr/>
        </p:nvSpPr>
        <p:spPr>
          <a:xfrm>
            <a:off x="3506650" y="3122056"/>
            <a:ext cx="21590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Increment Step</a:t>
            </a: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C1ADCD87-A118-40A1-98D0-CE33E4EA30E5}"/>
              </a:ext>
            </a:extLst>
          </p:cNvPr>
          <p:cNvCxnSpPr>
            <a:cxnSpLocks/>
          </p:cNvCxnSpPr>
          <p:nvPr/>
        </p:nvCxnSpPr>
        <p:spPr>
          <a:xfrm>
            <a:off x="5245408" y="3338226"/>
            <a:ext cx="832070" cy="519885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110A5AC-87DA-483E-B6BC-A6BC939BB81C}"/>
                  </a:ext>
                </a:extLst>
              </p:cNvPr>
              <p:cNvSpPr txBox="1"/>
              <p:nvPr/>
            </p:nvSpPr>
            <p:spPr>
              <a:xfrm>
                <a:off x="7130006" y="1444902"/>
                <a:ext cx="3527211" cy="69147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110A5AC-87DA-483E-B6BC-A6BC939BB8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0006" y="1444902"/>
                <a:ext cx="3527211" cy="69147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242A462-2736-4A89-86ED-3CE55EBCD577}"/>
                  </a:ext>
                </a:extLst>
              </p:cNvPr>
              <p:cNvSpPr txBox="1"/>
              <p:nvPr/>
            </p:nvSpPr>
            <p:spPr>
              <a:xfrm>
                <a:off x="7493854" y="1040860"/>
                <a:ext cx="16868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242A462-2736-4A89-86ED-3CE55EBCD5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3854" y="1040860"/>
                <a:ext cx="1686808" cy="369332"/>
              </a:xfrm>
              <a:prstGeom prst="rect">
                <a:avLst/>
              </a:prstGeom>
              <a:blipFill>
                <a:blip r:embed="rId5"/>
                <a:stretch>
                  <a:fillRect l="-1083" t="-18333" r="-361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C9A072B3-4E76-49C6-9ECF-D7CFD2BCFA62}"/>
              </a:ext>
            </a:extLst>
          </p:cNvPr>
          <p:cNvCxnSpPr>
            <a:cxnSpLocks/>
          </p:cNvCxnSpPr>
          <p:nvPr/>
        </p:nvCxnSpPr>
        <p:spPr>
          <a:xfrm flipH="1">
            <a:off x="6404181" y="2583630"/>
            <a:ext cx="371665" cy="777252"/>
          </a:xfrm>
          <a:prstGeom prst="straightConnector1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EDDAD211-C111-4AFF-8A97-BF9F1F7AB71A}"/>
              </a:ext>
            </a:extLst>
          </p:cNvPr>
          <p:cNvCxnSpPr>
            <a:cxnSpLocks/>
          </p:cNvCxnSpPr>
          <p:nvPr/>
        </p:nvCxnSpPr>
        <p:spPr>
          <a:xfrm>
            <a:off x="2341612" y="1225526"/>
            <a:ext cx="1215093" cy="3033978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C401B0F2-4E29-4413-92E5-67CDDCDAFCAC}"/>
              </a:ext>
            </a:extLst>
          </p:cNvPr>
          <p:cNvSpPr txBox="1"/>
          <p:nvPr/>
        </p:nvSpPr>
        <p:spPr>
          <a:xfrm>
            <a:off x="4695649" y="5514825"/>
            <a:ext cx="354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B97C0955-FF39-4DE4-A629-2D15D0290BB0}"/>
              </a:ext>
            </a:extLst>
          </p:cNvPr>
          <p:cNvSpPr/>
          <p:nvPr/>
        </p:nvSpPr>
        <p:spPr>
          <a:xfrm flipH="1">
            <a:off x="6404181" y="5546907"/>
            <a:ext cx="539541" cy="392999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B2DDE67-0712-44DC-94AD-452DBF949138}"/>
                  </a:ext>
                </a:extLst>
              </p:cNvPr>
              <p:cNvSpPr txBox="1"/>
              <p:nvPr/>
            </p:nvSpPr>
            <p:spPr>
              <a:xfrm>
                <a:off x="7492737" y="2912112"/>
                <a:ext cx="243350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𝑑𝑤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B2DDE67-0712-44DC-94AD-452DBF9491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2737" y="2912112"/>
                <a:ext cx="2433504" cy="369332"/>
              </a:xfrm>
              <a:prstGeom prst="rect">
                <a:avLst/>
              </a:prstGeom>
              <a:blipFill>
                <a:blip r:embed="rId6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C1B4E46-4F1D-4024-9CDA-BD6606283E03}"/>
                  </a:ext>
                </a:extLst>
              </p:cNvPr>
              <p:cNvSpPr txBox="1"/>
              <p:nvPr/>
            </p:nvSpPr>
            <p:spPr>
              <a:xfrm>
                <a:off x="9233563" y="3257476"/>
                <a:ext cx="146035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C1B4E46-4F1D-4024-9CDA-BD6606283E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3563" y="3257476"/>
                <a:ext cx="1460353" cy="369332"/>
              </a:xfrm>
              <a:prstGeom prst="rect">
                <a:avLst/>
              </a:prstGeom>
              <a:blipFill>
                <a:blip r:embed="rId7"/>
                <a:stretch>
                  <a:fillRect t="-16393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7D6DB68-AA12-439F-804F-AA65F7A8878A}"/>
                  </a:ext>
                </a:extLst>
              </p:cNvPr>
              <p:cNvSpPr txBox="1"/>
              <p:nvPr/>
            </p:nvSpPr>
            <p:spPr>
              <a:xfrm>
                <a:off x="8204880" y="2613639"/>
                <a:ext cx="146035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0.01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7D6DB68-AA12-439F-804F-AA65F7A887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4880" y="2613639"/>
                <a:ext cx="1460353" cy="369332"/>
              </a:xfrm>
              <a:prstGeom prst="rect">
                <a:avLst/>
              </a:prstGeom>
              <a:blipFill>
                <a:blip r:embed="rId8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88AA08C-1646-4E64-8BBF-4BFC188FAB3E}"/>
                  </a:ext>
                </a:extLst>
              </p:cNvPr>
              <p:cNvSpPr txBox="1"/>
              <p:nvPr/>
            </p:nvSpPr>
            <p:spPr>
              <a:xfrm>
                <a:off x="7530235" y="3908825"/>
                <a:ext cx="243350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=−1+0.08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88AA08C-1646-4E64-8BBF-4BFC188FAB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0235" y="3908825"/>
                <a:ext cx="2433504" cy="369332"/>
              </a:xfrm>
              <a:prstGeom prst="rect">
                <a:avLst/>
              </a:prstGeom>
              <a:blipFill>
                <a:blip r:embed="rId9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50F0946-1080-4310-969B-E05C9E33F0A9}"/>
                  </a:ext>
                </a:extLst>
              </p:cNvPr>
              <p:cNvSpPr txBox="1"/>
              <p:nvPr/>
            </p:nvSpPr>
            <p:spPr>
              <a:xfrm>
                <a:off x="7550883" y="4306555"/>
                <a:ext cx="243350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=−0.92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50F0946-1080-4310-969B-E05C9E33F0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0883" y="4306555"/>
                <a:ext cx="2433504" cy="369332"/>
              </a:xfrm>
              <a:prstGeom prst="rect">
                <a:avLst/>
              </a:prstGeom>
              <a:blipFill>
                <a:blip r:embed="rId10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AEE6D226-51A9-4482-B11C-31131641DCA7}"/>
              </a:ext>
            </a:extLst>
          </p:cNvPr>
          <p:cNvCxnSpPr>
            <a:cxnSpLocks/>
          </p:cNvCxnSpPr>
          <p:nvPr/>
        </p:nvCxnSpPr>
        <p:spPr>
          <a:xfrm flipH="1">
            <a:off x="5352686" y="2871898"/>
            <a:ext cx="1650184" cy="2393842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45D717CF-3469-43B1-8E8C-48E8C25101A9}"/>
              </a:ext>
            </a:extLst>
          </p:cNvPr>
          <p:cNvCxnSpPr>
            <a:cxnSpLocks/>
          </p:cNvCxnSpPr>
          <p:nvPr/>
        </p:nvCxnSpPr>
        <p:spPr>
          <a:xfrm flipH="1">
            <a:off x="4731325" y="3806089"/>
            <a:ext cx="2093921" cy="1659805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912C3C0-501A-4622-AEC1-D7266336E3FD}"/>
              </a:ext>
            </a:extLst>
          </p:cNvPr>
          <p:cNvCxnSpPr>
            <a:cxnSpLocks/>
          </p:cNvCxnSpPr>
          <p:nvPr/>
        </p:nvCxnSpPr>
        <p:spPr>
          <a:xfrm flipH="1" flipV="1">
            <a:off x="3349994" y="5085242"/>
            <a:ext cx="3068715" cy="2047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화살표: 오른쪽 29">
            <a:extLst>
              <a:ext uri="{FF2B5EF4-FFF2-40B4-BE49-F238E27FC236}">
                <a16:creationId xmlns:a16="http://schemas.microsoft.com/office/drawing/2014/main" id="{340168A5-FBD5-4F58-B33B-7854D04FF3AC}"/>
              </a:ext>
            </a:extLst>
          </p:cNvPr>
          <p:cNvSpPr/>
          <p:nvPr/>
        </p:nvSpPr>
        <p:spPr>
          <a:xfrm>
            <a:off x="2864231" y="5565199"/>
            <a:ext cx="529049" cy="392999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81B22EE3-612C-4826-AE10-6220941D0D69}"/>
              </a:ext>
            </a:extLst>
          </p:cNvPr>
          <p:cNvSpPr/>
          <p:nvPr/>
        </p:nvSpPr>
        <p:spPr>
          <a:xfrm>
            <a:off x="3663983" y="3962534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0577CCA8-2112-4053-A0B3-8B6DB81F55FD}"/>
              </a:ext>
            </a:extLst>
          </p:cNvPr>
          <p:cNvCxnSpPr>
            <a:cxnSpLocks/>
          </p:cNvCxnSpPr>
          <p:nvPr/>
        </p:nvCxnSpPr>
        <p:spPr>
          <a:xfrm>
            <a:off x="2988433" y="3096778"/>
            <a:ext cx="1299310" cy="217824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타원 38">
            <a:extLst>
              <a:ext uri="{FF2B5EF4-FFF2-40B4-BE49-F238E27FC236}">
                <a16:creationId xmlns:a16="http://schemas.microsoft.com/office/drawing/2014/main" id="{81C85CEC-75D0-43E0-BA54-32E10A4E06C5}"/>
              </a:ext>
            </a:extLst>
          </p:cNvPr>
          <p:cNvSpPr/>
          <p:nvPr/>
        </p:nvSpPr>
        <p:spPr>
          <a:xfrm>
            <a:off x="4167861" y="4605178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6AAEB844-B45B-446D-895F-9DEAEF595E4B}"/>
              </a:ext>
            </a:extLst>
          </p:cNvPr>
          <p:cNvCxnSpPr>
            <a:cxnSpLocks/>
          </p:cNvCxnSpPr>
          <p:nvPr/>
        </p:nvCxnSpPr>
        <p:spPr>
          <a:xfrm>
            <a:off x="3171009" y="3838392"/>
            <a:ext cx="1658555" cy="159057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타원 40">
            <a:extLst>
              <a:ext uri="{FF2B5EF4-FFF2-40B4-BE49-F238E27FC236}">
                <a16:creationId xmlns:a16="http://schemas.microsoft.com/office/drawing/2014/main" id="{E62923E5-C1C5-4ABE-8979-7F8264CB51B2}"/>
              </a:ext>
            </a:extLst>
          </p:cNvPr>
          <p:cNvSpPr/>
          <p:nvPr/>
        </p:nvSpPr>
        <p:spPr>
          <a:xfrm>
            <a:off x="4758338" y="4845478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593949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Gradient descent algorithm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2.2 SGD (Stochastic Gradient Descent)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E9FF4DA6-63DC-4299-9BA0-0CB935E1F9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8883" y="2010005"/>
            <a:ext cx="4824829" cy="3305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23AAA05-32B2-469C-9C73-2CE86296211F}"/>
                  </a:ext>
                </a:extLst>
              </p:cNvPr>
              <p:cNvSpPr txBox="1"/>
              <p:nvPr/>
            </p:nvSpPr>
            <p:spPr>
              <a:xfrm>
                <a:off x="604377" y="1658815"/>
                <a:ext cx="3473067" cy="17433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수렴까지 반복</a:t>
                </a:r>
                <a:endPara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/>
                <a:r>
                  <a:rPr lang="en-US" altLang="ko-KR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{</a:t>
                </a:r>
              </a:p>
              <a:p>
                <a:pPr algn="l"/>
                <a:r>
                  <a:rPr lang="en-US" altLang="ko-KR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w</m:t>
                    </m:r>
                    <m: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w</m:t>
                    </m:r>
                    <m: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ko-KR" alt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f>
                      <m:fPr>
                        <m:ctrlP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w</m:t>
                        </m:r>
                      </m:den>
                    </m:f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𝐽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𝑤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sz="240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l"/>
                <a:r>
                  <a:rPr lang="en-US" altLang="ko-KR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}</a:t>
                </a:r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23AAA05-32B2-469C-9C73-2CE8629621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377" y="1658815"/>
                <a:ext cx="3473067" cy="1743362"/>
              </a:xfrm>
              <a:prstGeom prst="rect">
                <a:avLst/>
              </a:prstGeom>
              <a:blipFill>
                <a:blip r:embed="rId4"/>
                <a:stretch>
                  <a:fillRect l="-2632" t="-2797" b="-699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말풍선: 사각형 2">
            <a:extLst>
              <a:ext uri="{FF2B5EF4-FFF2-40B4-BE49-F238E27FC236}">
                <a16:creationId xmlns:a16="http://schemas.microsoft.com/office/drawing/2014/main" id="{435B657A-DADE-4A58-91F8-614A3FC44497}"/>
              </a:ext>
            </a:extLst>
          </p:cNvPr>
          <p:cNvSpPr/>
          <p:nvPr/>
        </p:nvSpPr>
        <p:spPr>
          <a:xfrm>
            <a:off x="1066365" y="3282113"/>
            <a:ext cx="1427356" cy="617034"/>
          </a:xfrm>
          <a:prstGeom prst="wedgeRectCallout">
            <a:avLst>
              <a:gd name="adj1" fmla="val 48939"/>
              <a:gd name="adj2" fmla="val -117010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learning</a:t>
            </a:r>
          </a:p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rate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말풍선: 사각형 6">
            <a:extLst>
              <a:ext uri="{FF2B5EF4-FFF2-40B4-BE49-F238E27FC236}">
                <a16:creationId xmlns:a16="http://schemas.microsoft.com/office/drawing/2014/main" id="{BDD4C9F5-B1E6-44B1-BBD9-67F4A11DD3E4}"/>
              </a:ext>
            </a:extLst>
          </p:cNvPr>
          <p:cNvSpPr/>
          <p:nvPr/>
        </p:nvSpPr>
        <p:spPr>
          <a:xfrm>
            <a:off x="3318111" y="3278957"/>
            <a:ext cx="1427356" cy="617034"/>
          </a:xfrm>
          <a:prstGeom prst="wedgeRectCallout">
            <a:avLst>
              <a:gd name="adj1" fmla="val -81324"/>
              <a:gd name="adj2" fmla="val -94620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derivative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십자형 7">
            <a:extLst>
              <a:ext uri="{FF2B5EF4-FFF2-40B4-BE49-F238E27FC236}">
                <a16:creationId xmlns:a16="http://schemas.microsoft.com/office/drawing/2014/main" id="{91EAFCB7-BCF3-4E77-B720-F3948ED85F6D}"/>
              </a:ext>
            </a:extLst>
          </p:cNvPr>
          <p:cNvSpPr/>
          <p:nvPr/>
        </p:nvSpPr>
        <p:spPr>
          <a:xfrm rot="2700000">
            <a:off x="9181438" y="2940996"/>
            <a:ext cx="205556" cy="211470"/>
          </a:xfrm>
          <a:prstGeom prst="plus">
            <a:avLst>
              <a:gd name="adj" fmla="val 377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0428DD6-830E-428D-8058-637DDD989C54}"/>
              </a:ext>
            </a:extLst>
          </p:cNvPr>
          <p:cNvCxnSpPr>
            <a:cxnSpLocks/>
          </p:cNvCxnSpPr>
          <p:nvPr/>
        </p:nvCxnSpPr>
        <p:spPr>
          <a:xfrm flipH="1">
            <a:off x="8515101" y="2023213"/>
            <a:ext cx="1326642" cy="275792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99D392CB-F441-48B7-8A1A-AB52813BE69F}"/>
                  </a:ext>
                </a:extLst>
              </p:cNvPr>
              <p:cNvSpPr/>
              <p:nvPr/>
            </p:nvSpPr>
            <p:spPr>
              <a:xfrm>
                <a:off x="627915" y="4607668"/>
                <a:ext cx="2624373" cy="613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240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J(w,b)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̂"/>
                            <m:ctrl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 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ko-KR" altLang="en-US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99D392CB-F441-48B7-8A1A-AB52813BE6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915" y="4607668"/>
                <a:ext cx="2624373" cy="613886"/>
              </a:xfrm>
              <a:prstGeom prst="rect">
                <a:avLst/>
              </a:prstGeom>
              <a:blipFill>
                <a:blip r:embed="rId5"/>
                <a:stretch>
                  <a:fillRect l="-3480" b="-792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8878F5E-175E-474C-B8AF-14834E32B859}"/>
                  </a:ext>
                </a:extLst>
              </p:cNvPr>
              <p:cNvSpPr txBox="1"/>
              <p:nvPr/>
            </p:nvSpPr>
            <p:spPr>
              <a:xfrm>
                <a:off x="557561" y="5681166"/>
                <a:ext cx="7572201" cy="63536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w</m:t>
                        </m:r>
                      </m:den>
                    </m:f>
                    <m:r>
                      <a:rPr lang="en-US" altLang="ko-KR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𝐽</m:t>
                    </m:r>
                    <m:r>
                      <a:rPr lang="en-US" altLang="ko-KR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ko-KR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𝑤</m:t>
                    </m:r>
                    <m:r>
                      <a:rPr lang="en-US" altLang="ko-KR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altLang="ko-KR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en-US" altLang="ko-KR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sz="2400">
                    <a:solidFill>
                      <a:schemeClr val="tx1"/>
                    </a:solidFill>
                    <a:latin typeface="고도 B" panose="02000503000000020004" pitchFamily="2" charset="-127"/>
                    <a:ea typeface="고도 B" panose="02000503000000020004" pitchFamily="2" charset="-127"/>
                  </a:rPr>
                  <a:t>는</a:t>
                </a:r>
                <a:r>
                  <a:rPr lang="ko-KR" altLang="en-US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̂"/>
                            <m:ctrl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 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ko-KR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ko-KR" altLang="en-US" sz="2400">
                    <a:solidFill>
                      <a:schemeClr val="tx1"/>
                    </a:solidFill>
                    <a:latin typeface="고도 B" panose="02000503000000020004" pitchFamily="2" charset="-127"/>
                    <a:ea typeface="고도 B" panose="02000503000000020004" pitchFamily="2" charset="-127"/>
                  </a:rPr>
                  <a:t>을 </a:t>
                </a:r>
                <a:r>
                  <a:rPr lang="en-US" altLang="ko-KR" sz="24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w</a:t>
                </a:r>
                <a:r>
                  <a:rPr lang="ko-KR" altLang="en-US" sz="2400">
                    <a:solidFill>
                      <a:schemeClr val="tx1"/>
                    </a:solidFill>
                    <a:latin typeface="고도 B" panose="02000503000000020004" pitchFamily="2" charset="-127"/>
                    <a:ea typeface="고도 B" panose="02000503000000020004" pitchFamily="2" charset="-127"/>
                  </a:rPr>
                  <a:t>에 대해서 </a:t>
                </a:r>
                <a:r>
                  <a:rPr lang="ko-KR" altLang="en-US" sz="2400" err="1">
                    <a:solidFill>
                      <a:schemeClr val="tx1"/>
                    </a:solidFill>
                    <a:latin typeface="고도 B" panose="02000503000000020004" pitchFamily="2" charset="-127"/>
                    <a:ea typeface="고도 B" panose="02000503000000020004" pitchFamily="2" charset="-127"/>
                  </a:rPr>
                  <a:t>편미분</a:t>
                </a:r>
                <a:r>
                  <a:rPr lang="ko-KR" altLang="en-US" sz="2400">
                    <a:solidFill>
                      <a:schemeClr val="tx1"/>
                    </a:solidFill>
                    <a:latin typeface="고도 B" panose="02000503000000020004" pitchFamily="2" charset="-127"/>
                    <a:ea typeface="고도 B" panose="02000503000000020004" pitchFamily="2" charset="-127"/>
                  </a:rPr>
                  <a:t> 하면 된다</a:t>
                </a:r>
                <a:r>
                  <a:rPr lang="en-US" altLang="ko-KR" sz="2400">
                    <a:solidFill>
                      <a:schemeClr val="tx1"/>
                    </a:solidFill>
                    <a:latin typeface="고도 B" panose="02000503000000020004" pitchFamily="2" charset="-127"/>
                    <a:ea typeface="고도 B" panose="02000503000000020004" pitchFamily="2" charset="-127"/>
                  </a:rPr>
                  <a:t>.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8878F5E-175E-474C-B8AF-14834E32B8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561" y="5681166"/>
                <a:ext cx="7572201" cy="635367"/>
              </a:xfrm>
              <a:prstGeom prst="rect">
                <a:avLst/>
              </a:prstGeom>
              <a:blipFill>
                <a:blip r:embed="rId6"/>
                <a:stretch>
                  <a:fillRect r="-241" b="-1153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ED8AF3B3-33BF-4E3B-BE0E-741E8CEC4211}"/>
              </a:ext>
            </a:extLst>
          </p:cNvPr>
          <p:cNvSpPr txBox="1"/>
          <p:nvPr/>
        </p:nvSpPr>
        <p:spPr>
          <a:xfrm>
            <a:off x="7456449" y="5267457"/>
            <a:ext cx="354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8174827-4842-4E3B-91CD-57132EA04753}"/>
              </a:ext>
            </a:extLst>
          </p:cNvPr>
          <p:cNvSpPr txBox="1"/>
          <p:nvPr/>
        </p:nvSpPr>
        <p:spPr>
          <a:xfrm>
            <a:off x="4815435" y="3971226"/>
            <a:ext cx="354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J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665591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Gradient descent algorithm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2.2 SGD (Stochastic Gradient Descent)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99D392CB-F441-48B7-8A1A-AB52813BE69F}"/>
                  </a:ext>
                </a:extLst>
              </p:cNvPr>
              <p:cNvSpPr/>
              <p:nvPr/>
            </p:nvSpPr>
            <p:spPr>
              <a:xfrm>
                <a:off x="6760776" y="1223399"/>
                <a:ext cx="3352841" cy="113159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</m:e>
                    </m:acc>
                  </m:oMath>
                </a14:m>
                <a:r>
                  <a:rPr lang="en-US" altLang="ko-KR" sz="280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</a:t>
                </a:r>
                <a:r>
                  <a:rPr lang="en-US" altLang="ko-KR" sz="2800" err="1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wx</a:t>
                </a:r>
                <a:r>
                  <a:rPr lang="en-US" altLang="ko-KR" sz="280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+ b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28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J</m:t>
                    </m:r>
                    <m:r>
                      <a:rPr lang="en-US" altLang="ko-KR" sz="28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ko-KR" sz="28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w</m:t>
                    </m:r>
                    <m:r>
                      <a:rPr lang="en-US" altLang="ko-KR" sz="28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altLang="ko-KR" sz="28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b</m:t>
                    </m:r>
                    <m:r>
                      <a:rPr lang="en-US" altLang="ko-KR" sz="28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)=</m:t>
                    </m:r>
                    <m:sSup>
                      <m:sSup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 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</m:oMath>
                </a14:m>
                <a:r>
                  <a:rPr lang="ko-KR" altLang="en-US" sz="1800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99D392CB-F441-48B7-8A1A-AB52813BE6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0776" y="1223399"/>
                <a:ext cx="3352841" cy="1131592"/>
              </a:xfrm>
              <a:prstGeom prst="rect">
                <a:avLst/>
              </a:prstGeom>
              <a:blipFill>
                <a:blip r:embed="rId3"/>
                <a:stretch>
                  <a:fillRect t="-59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102C2DF3-AAC5-4C81-B878-B18800F3E413}"/>
                  </a:ext>
                </a:extLst>
              </p:cNvPr>
              <p:cNvSpPr/>
              <p:nvPr/>
            </p:nvSpPr>
            <p:spPr>
              <a:xfrm>
                <a:off x="397456" y="978071"/>
                <a:ext cx="6868612" cy="63074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24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ko-KR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altLang="ko-KR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altLang="ko-KR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den>
                    </m:f>
                    <m:sSup>
                      <m:sSupPr>
                        <m:ctrl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wx</m:t>
                        </m:r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b</m:t>
                        </m:r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 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</m:oMath>
                </a14:m>
                <a:r>
                  <a:rPr lang="ko-KR" altLang="en-US">
                    <a:latin typeface="Cambria Math" panose="02040503050406030204" pitchFamily="18" charset="0"/>
                  </a:rPr>
                  <a:t> </a:t>
                </a:r>
                <a:endParaRPr lang="en-US" altLang="ko-KR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:endParaRPr lang="en-US" altLang="ko-KR" sz="2400" i="1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14:m>
                  <m:oMath xmlns:m="http://schemas.openxmlformats.org/officeDocument/2006/math">
                    <m:r>
                      <a:rPr lang="en-US" altLang="ko-KR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num>
                          <m:den>
                            <m: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</m:den>
                        </m:f>
                        <m:f>
                          <m:fPr>
                            <m:ctrl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altLang="ko-KR" sz="24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wx</m:t>
                            </m:r>
                            <m: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b</m:t>
                            </m:r>
                            <m: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altLang="ko-KR" sz="24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2(</m:t>
                        </m:r>
                        <m:r>
                          <m:rPr>
                            <m:sty m:val="p"/>
                          </m:r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wx</m:t>
                        </m:r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b</m:t>
                        </m:r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ko-KR" sz="24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  <m:sup>
                            <m:r>
                              <a:rPr lang="en-US" altLang="ko-KR" sz="24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</m:oMath>
                </a14:m>
                <a:r>
                  <a:rPr lang="ko-KR" altLang="en-US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a:t> </a:t>
                </a:r>
                <a:endParaRPr lang="en-US" altLang="ko-KR">
                  <a:solidFill>
                    <a:srgbClr val="FFFFFF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14:m>
                  <m:oMath xmlns:m="http://schemas.openxmlformats.org/officeDocument/2006/math">
                    <m:r>
                      <a:rPr lang="en-US" altLang="ko-KR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den>
                    </m:f>
                    <m:sSup>
                      <m:sSupPr>
                        <m:ctrl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wx</m:t>
                            </m:r>
                            <m: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b</m:t>
                            </m:r>
                            <m: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m:rPr>
                            <m:sty m:val="p"/>
                          </m:r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ywx</m:t>
                        </m:r>
                        <m:r>
                          <a:rPr lang="en-US" altLang="ko-KR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m:rPr>
                            <m:sty m:val="p"/>
                          </m:r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b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  <m:sup>
                            <m: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</m:oMath>
                </a14:m>
                <a:r>
                  <a:rPr lang="ko-KR" altLang="en-US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a:t> </a:t>
                </a:r>
                <a:endParaRPr lang="en-US" altLang="ko-KR">
                  <a:solidFill>
                    <a:srgbClr val="FFFFFF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altLang="ko-KR">
                    <a:latin typeface="Cambria Math" panose="02040503050406030204" pitchFamily="18" charset="0"/>
                    <a:ea typeface="Cambria Math" panose="02040503050406030204" pitchFamily="18" charset="0"/>
                  </a:rPr>
                  <a:t>=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n-US" altLang="ko-K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f>
                            <m:fPr>
                              <m:ctrlP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num>
                            <m:den>
                              <m: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den>
                          </m:f>
                          <m:f>
                            <m:fPr>
                              <m:ctrlP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m:rPr>
                              <m:nor/>
                            </m:rPr>
                            <a:rPr lang="en-US" altLang="ko-KR" sz="24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nor/>
                            </m:rPr>
                            <a:rPr lang="en-US" altLang="ko-KR" sz="2400" b="0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altLang="ko-KR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w</m:t>
                              </m:r>
                            </m:e>
                            <m:sup>
                              <m:r>
                                <a:rPr lang="en-US" altLang="ko-KR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+2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wxb</m:t>
                              </m:r>
                              <m:r>
                                <a:rPr lang="en-US" altLang="ko-KR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b</m:t>
                              </m:r>
                            </m:e>
                            <m:sup>
                              <m: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nor/>
                            </m:rPr>
                            <a:rPr lang="en-US" altLang="ko-KR" sz="24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ywx</m:t>
                          </m:r>
                          <m:r>
                            <a:rPr lang="en-US" altLang="ko-K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− 2</m:t>
                          </m:r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b</m:t>
                          </m:r>
                          <m:r>
                            <m:rPr>
                              <m:nor/>
                            </m:rPr>
                            <a:rPr lang="en-US" altLang="ko-KR" sz="24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</m:t>
                          </m:r>
                          <m:r>
                            <a:rPr lang="en-US" altLang="ko-K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y</m:t>
                              </m:r>
                            </m:e>
                            <m:sup>
                              <m: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nor/>
                            </m:rPr>
                            <a:rPr lang="en-US" altLang="ko-KR" sz="24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ko-K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</m:oMath>
                  </m:oMathPara>
                </a14:m>
                <a:endParaRPr lang="en-US" altLang="ko-KR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2400" i="1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n-US" altLang="ko-K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f>
                            <m:fPr>
                              <m:ctrlP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m:rPr>
                              <m:nor/>
                            </m:rPr>
                            <a:rPr lang="en-US" altLang="ko-KR" sz="24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 </m:t>
                          </m:r>
                          <m:r>
                            <a:rPr lang="en-US" altLang="ko-KR" sz="2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altLang="ko-KR" sz="2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w</m:t>
                          </m:r>
                          <m:sSup>
                            <m:sSupPr>
                              <m:ctrlP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x</m:t>
                              </m:r>
                            </m:e>
                            <m:sup>
                              <m: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ko-K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+2</m:t>
                          </m:r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xb</m:t>
                          </m:r>
                          <m:r>
                            <m:rPr>
                              <m:nor/>
                            </m:rPr>
                            <a:rPr lang="en-US" altLang="ko-KR" sz="2400" b="0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altLang="ko-KR" sz="24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nor/>
                            </m:rPr>
                            <a:rPr lang="en-US" altLang="ko-KR" sz="2400" b="0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yx</m:t>
                          </m:r>
                          <m:r>
                            <m:rPr>
                              <m:nor/>
                            </m:rPr>
                            <a:rPr lang="en-US" altLang="ko-KR" sz="24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ko-K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</m:oMath>
                  </m:oMathPara>
                </a14:m>
                <a:endParaRPr lang="en-US" altLang="ko-KR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14:m>
                  <m:oMath xmlns:m="http://schemas.openxmlformats.org/officeDocument/2006/math">
                    <m:r>
                      <a:rPr lang="en-US" altLang="ko-KR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 </m:t>
                        </m:r>
                        <m:r>
                          <m:rPr>
                            <m:sty m:val="p"/>
                          </m:r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w</m:t>
                        </m:r>
                        <m:r>
                          <m:rPr>
                            <m:sty m:val="p"/>
                          </m:rPr>
                          <a:rPr lang="en-US" altLang="ko-KR" sz="24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b</m:t>
                        </m:r>
                        <m:r>
                          <a:rPr lang="en-US" altLang="ko-KR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</m:oMath>
                </a14:m>
                <a:r>
                  <a:rPr lang="en-US" altLang="ko-KR">
                    <a:solidFill>
                      <a:srgbClr val="FFFFFF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x</a:t>
                </a:r>
              </a:p>
              <a:p>
                <a:pPr lvl="0"/>
                <a:endParaRPr lang="en-US" altLang="ko-KR">
                  <a:solidFill>
                    <a:srgbClr val="FFFFFF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14:m>
                  <m:oMath xmlns:m="http://schemas.openxmlformats.org/officeDocument/2006/math">
                    <m:r>
                      <a:rPr lang="en-US" altLang="ko-KR" sz="24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̂"/>
                            <m:ctrl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  <m:r>
                          <m:rPr>
                            <m:nor/>
                          </m:rPr>
                          <a:rPr lang="en-US" altLang="ko-KR" sz="2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 </m:t>
                        </m:r>
                        <m:r>
                          <m:rPr>
                            <m:sty m:val="p"/>
                          </m:r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  <m:r>
                      <a:rPr lang="en-US" altLang="ko-KR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>
                    <a:solidFill>
                      <a:srgbClr val="FFFFFF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(y − y ̂) </a:t>
                </a:r>
              </a:p>
              <a:p>
                <a:pPr lvl="0"/>
                <a:endParaRPr lang="en-US" altLang="ko-KR">
                  <a:solidFill>
                    <a:srgbClr val="FFFFFF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:endParaRPr lang="ko-KR" altLang="en-US">
                  <a:solidFill>
                    <a:srgbClr val="FFFFFF"/>
                  </a:solidFill>
                  <a:latin typeface="Cambria Math" panose="02040503050406030204" pitchFamily="18" charset="0"/>
                </a:endParaRPr>
              </a:p>
              <a:p>
                <a:endParaRPr lang="ko-KR" altLang="en-US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102C2DF3-AAC5-4C81-B878-B18800F3E4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456" y="978071"/>
                <a:ext cx="6868612" cy="6307496"/>
              </a:xfrm>
              <a:prstGeom prst="rect">
                <a:avLst/>
              </a:prstGeom>
              <a:blipFill>
                <a:blip r:embed="rId4"/>
                <a:stretch>
                  <a:fillRect l="-44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1DAF8B6-981B-4358-8504-EF8D7BAEA5C2}"/>
              </a:ext>
            </a:extLst>
          </p:cNvPr>
          <p:cNvCxnSpPr/>
          <p:nvPr/>
        </p:nvCxnSpPr>
        <p:spPr>
          <a:xfrm flipH="1">
            <a:off x="3831762" y="3677518"/>
            <a:ext cx="392688" cy="40390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C0E66B7A-43B8-4859-842D-F2B2B717F3E3}"/>
              </a:ext>
            </a:extLst>
          </p:cNvPr>
          <p:cNvCxnSpPr/>
          <p:nvPr/>
        </p:nvCxnSpPr>
        <p:spPr>
          <a:xfrm flipH="1">
            <a:off x="5737544" y="3727912"/>
            <a:ext cx="392688" cy="40390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0DCE00F8-B7BB-4FDE-85A5-BB569BB8C7D8}"/>
              </a:ext>
            </a:extLst>
          </p:cNvPr>
          <p:cNvCxnSpPr/>
          <p:nvPr/>
        </p:nvCxnSpPr>
        <p:spPr>
          <a:xfrm flipH="1">
            <a:off x="6467874" y="3677517"/>
            <a:ext cx="392688" cy="40390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60485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인공 지능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인공지능과 머신러닝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,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딥러닝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43EB1B8-EE74-4A31-AE54-2E09B6B20D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6244" y="1475214"/>
            <a:ext cx="7048500" cy="445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47323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Gradient descent algorithm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2.2 SGD (Stochastic Gradient Descent)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99D392CB-F441-48B7-8A1A-AB52813BE69F}"/>
                  </a:ext>
                </a:extLst>
              </p:cNvPr>
              <p:cNvSpPr/>
              <p:nvPr/>
            </p:nvSpPr>
            <p:spPr>
              <a:xfrm>
                <a:off x="6433812" y="1667818"/>
                <a:ext cx="3062377" cy="22496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</m:e>
                    </m:acc>
                  </m:oMath>
                </a14:m>
                <a:r>
                  <a:rPr lang="en-US" altLang="ko-KR" sz="280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wx + b</a:t>
                </a:r>
              </a:p>
              <a:p>
                <a:r>
                  <a:rPr lang="en-US" altLang="ko-KR" sz="280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J(w,b)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 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</m:oMath>
                </a14:m>
                <a:endParaRPr lang="en-US" altLang="ko-KR" sz="280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280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w</m:t>
                        </m:r>
                      </m:den>
                    </m:f>
                  </m:oMath>
                </a14:m>
                <a:r>
                  <a:rPr lang="en-US" altLang="ko-KR" sz="28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J(w,b)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J</m:t>
                        </m:r>
                      </m:num>
                      <m:den>
                        <m: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den>
                    </m:f>
                  </m:oMath>
                </a14:m>
                <a:r>
                  <a:rPr lang="ko-KR" altLang="en-US" sz="180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ko-KR" alt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∗</m:t>
                    </m:r>
                    <m:f>
                      <m:f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num>
                      <m:den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w</m:t>
                        </m:r>
                      </m:den>
                    </m:f>
                  </m:oMath>
                </a14:m>
                <a:endParaRPr lang="ko-KR" altLang="en-US" sz="180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99D392CB-F441-48B7-8A1A-AB52813BE6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3812" y="1667818"/>
                <a:ext cx="3062377" cy="2249655"/>
              </a:xfrm>
              <a:prstGeom prst="rect">
                <a:avLst/>
              </a:prstGeom>
              <a:blipFill>
                <a:blip r:embed="rId3"/>
                <a:stretch>
                  <a:fillRect l="-3976" t="-298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102C2DF3-AAC5-4C81-B878-B18800F3E413}"/>
                  </a:ext>
                </a:extLst>
              </p:cNvPr>
              <p:cNvSpPr/>
              <p:nvPr/>
            </p:nvSpPr>
            <p:spPr>
              <a:xfrm>
                <a:off x="479104" y="995123"/>
                <a:ext cx="3269228" cy="47777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den>
                    </m:f>
                    <m:r>
                      <a:rPr lang="en-US" altLang="ko-KR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  <m:r>
                          <m:rPr>
                            <m:nor/>
                          </m:rPr>
                          <a:rPr lang="en-US" altLang="ko-KR" sz="28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 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</m:oMath>
                </a14:m>
                <a:r>
                  <a:rPr lang="ko-KR" altLang="en-US" sz="1800">
                    <a:latin typeface="Cambria Math" panose="02040503050406030204" pitchFamily="18" charset="0"/>
                  </a:rPr>
                  <a:t> </a:t>
                </a:r>
                <a:endParaRPr lang="en-US" altLang="ko-KR" sz="18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:endParaRPr lang="en-US" altLang="ko-KR" sz="2800" i="1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</m:t>
                          </m:r>
                        </m:e>
                      </m:acc>
                      <m:r>
                        <m:rPr>
                          <m:nor/>
                        </m:rPr>
                        <a:rPr lang="en-US" altLang="ko-KR" sz="28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− </m:t>
                      </m:r>
                      <m:r>
                        <m:rPr>
                          <m:nor/>
                        </m:rPr>
                        <a:rPr lang="en-US" altLang="ko-KR" sz="28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y</m:t>
                      </m:r>
                    </m:oMath>
                  </m:oMathPara>
                </a14:m>
                <a:endParaRPr lang="en-US" altLang="ko-KR" sz="1800">
                  <a:solidFill>
                    <a:srgbClr val="FFFFFF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18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18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w</m:t>
                        </m:r>
                      </m:den>
                    </m:f>
                  </m:oMath>
                </a14:m>
                <a:r>
                  <a:rPr lang="en-US" altLang="ko-KR" sz="18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ko-KR" sz="28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wx</m:t>
                    </m:r>
                    <m:r>
                      <m:rPr>
                        <m:nor/>
                      </m:rPr>
                      <a:rPr lang="en-US" altLang="ko-KR" sz="28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+ </m:t>
                    </m:r>
                    <m:r>
                      <m:rPr>
                        <m:nor/>
                      </m:rPr>
                      <a:rPr lang="en-US" altLang="ko-KR" sz="28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b</m:t>
                    </m:r>
                  </m:oMath>
                </a14:m>
                <a:endParaRPr lang="en-US" altLang="ko-KR" sz="280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18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r>
                        <m:rPr>
                          <m:sty m:val="p"/>
                        </m:rPr>
                        <a:rPr lang="en-US" altLang="ko-KR" sz="28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x</m:t>
                      </m:r>
                    </m:oMath>
                  </m:oMathPara>
                </a14:m>
                <a:endParaRPr lang="en-US" altLang="ko-KR" sz="2800" i="1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18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18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J</m:t>
                        </m:r>
                      </m:num>
                      <m:den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den>
                    </m:f>
                  </m:oMath>
                </a14:m>
                <a:r>
                  <a:rPr lang="ko-KR" altLang="en-US" sz="1800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ko-KR" alt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∗</m:t>
                    </m:r>
                    <m:f>
                      <m:f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num>
                      <m:den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w</m:t>
                        </m:r>
                      </m:den>
                    </m:f>
                  </m:oMath>
                </a14:m>
                <a:r>
                  <a:rPr lang="ko-KR" altLang="en-US" sz="1800">
                    <a:latin typeface="Cambria Math" panose="02040503050406030204" pitchFamily="18" charset="0"/>
                  </a:rPr>
                  <a:t>   </a:t>
                </a:r>
                <a14:m>
                  <m:oMath xmlns:m="http://schemas.openxmlformats.org/officeDocument/2006/math">
                    <m:r>
                      <a:rPr lang="en-US" altLang="ko-KR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  <m:sup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  <m:r>
                      <a:rPr lang="en-US" altLang="ko-KR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altLang="ko-KR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</m:e>
                    </m:acc>
                    <m:r>
                      <m:rPr>
                        <m:nor/>
                      </m:rPr>
                      <a:rPr lang="en-US" altLang="ko-KR" sz="28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− </m:t>
                    </m:r>
                    <m:r>
                      <m:rPr>
                        <m:nor/>
                      </m:rPr>
                      <a:rPr lang="en-US" altLang="ko-KR" sz="28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y</m:t>
                    </m:r>
                    <m:r>
                      <a:rPr lang="en-US" altLang="ko-KR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m:rPr>
                        <m:nor/>
                      </m:rPr>
                      <a:rPr lang="en-US" altLang="ko-KR" sz="180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x</m:t>
                    </m:r>
                  </m:oMath>
                </a14:m>
                <a:endParaRPr lang="ko-KR" altLang="en-US" sz="180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102C2DF3-AAC5-4C81-B878-B18800F3E4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104" y="995123"/>
                <a:ext cx="3269228" cy="477778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BF228BF7-E1D0-4757-A9BE-7024464E886A}"/>
              </a:ext>
            </a:extLst>
          </p:cNvPr>
          <p:cNvSpPr txBox="1"/>
          <p:nvPr/>
        </p:nvSpPr>
        <p:spPr>
          <a:xfrm>
            <a:off x="6381467" y="1033347"/>
            <a:ext cx="26693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Chain Rule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사용</a:t>
            </a:r>
          </a:p>
        </p:txBody>
      </p:sp>
    </p:spTree>
    <p:extLst>
      <p:ext uri="{BB962C8B-B14F-4D97-AF65-F5344CB8AC3E}">
        <p14:creationId xmlns:p14="http://schemas.microsoft.com/office/powerpoint/2010/main" val="297197474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Gradient descent algorithm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2.2 SGD (Stochastic Gradient Descent)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99D392CB-F441-48B7-8A1A-AB52813BE69F}"/>
                  </a:ext>
                </a:extLst>
              </p:cNvPr>
              <p:cNvSpPr/>
              <p:nvPr/>
            </p:nvSpPr>
            <p:spPr>
              <a:xfrm>
                <a:off x="6433812" y="1667818"/>
                <a:ext cx="3062377" cy="22496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</m:e>
                    </m:acc>
                  </m:oMath>
                </a14:m>
                <a:r>
                  <a:rPr lang="en-US" altLang="ko-KR" sz="280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wx + b</a:t>
                </a:r>
              </a:p>
              <a:p>
                <a:r>
                  <a:rPr lang="en-US" altLang="ko-KR" sz="280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J(w,b)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 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</m:oMath>
                </a14:m>
                <a:endParaRPr lang="en-US" altLang="ko-KR" sz="280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280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b</m:t>
                        </m:r>
                      </m:den>
                    </m:f>
                  </m:oMath>
                </a14:m>
                <a:r>
                  <a:rPr lang="en-US" altLang="ko-KR" sz="28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J(w,b)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J</m:t>
                        </m:r>
                      </m:num>
                      <m:den>
                        <m: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den>
                    </m:f>
                  </m:oMath>
                </a14:m>
                <a:r>
                  <a:rPr lang="ko-KR" altLang="en-US" sz="180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ko-KR" alt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∗</m:t>
                    </m:r>
                    <m:f>
                      <m:f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num>
                      <m:den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b</m:t>
                        </m:r>
                      </m:den>
                    </m:f>
                  </m:oMath>
                </a14:m>
                <a:endParaRPr lang="ko-KR" altLang="en-US" sz="180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99D392CB-F441-48B7-8A1A-AB52813BE6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3812" y="1667818"/>
                <a:ext cx="3062377" cy="2249655"/>
              </a:xfrm>
              <a:prstGeom prst="rect">
                <a:avLst/>
              </a:prstGeom>
              <a:blipFill>
                <a:blip r:embed="rId3"/>
                <a:stretch>
                  <a:fillRect l="-3976" t="-298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102C2DF3-AAC5-4C81-B878-B18800F3E413}"/>
                  </a:ext>
                </a:extLst>
              </p:cNvPr>
              <p:cNvSpPr/>
              <p:nvPr/>
            </p:nvSpPr>
            <p:spPr>
              <a:xfrm>
                <a:off x="397456" y="978071"/>
                <a:ext cx="2997295" cy="477880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J</m:t>
                        </m:r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den>
                    </m:f>
                    <m:r>
                      <a:rPr lang="en-US" altLang="ko-KR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ko-KR" sz="28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ko-KR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  <m:r>
                          <m:rPr>
                            <m:nor/>
                          </m:rPr>
                          <a:rPr lang="en-US" altLang="ko-KR" sz="28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 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</m:oMath>
                </a14:m>
                <a:r>
                  <a:rPr lang="ko-KR" altLang="en-US" sz="1800">
                    <a:latin typeface="Cambria Math" panose="02040503050406030204" pitchFamily="18" charset="0"/>
                  </a:rPr>
                  <a:t> </a:t>
                </a:r>
                <a:endParaRPr lang="en-US" altLang="ko-KR" sz="18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:endParaRPr lang="en-US" altLang="ko-KR" sz="2800" i="1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</m:t>
                          </m:r>
                        </m:e>
                      </m:acc>
                      <m:r>
                        <m:rPr>
                          <m:nor/>
                        </m:rPr>
                        <a:rPr lang="en-US" altLang="ko-KR" sz="28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− </m:t>
                      </m:r>
                      <m:r>
                        <m:rPr>
                          <m:nor/>
                        </m:rPr>
                        <a:rPr lang="en-US" altLang="ko-KR" sz="28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y</m:t>
                      </m:r>
                    </m:oMath>
                  </m:oMathPara>
                </a14:m>
                <a:endParaRPr lang="en-US" altLang="ko-KR" sz="1800">
                  <a:solidFill>
                    <a:srgbClr val="FFFFFF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18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18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num>
                      <m:den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den>
                    </m:f>
                  </m:oMath>
                </a14:m>
                <a:r>
                  <a:rPr lang="en-US" altLang="ko-KR" sz="18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</a:t>
                </a:r>
                <a14:m>
                  <m:oMath xmlns:m="http://schemas.openxmlformats.org/officeDocument/2006/math">
                    <m:r>
                      <a:rPr lang="en-US" altLang="ko-KR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altLang="ko-KR" sz="28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wx</m:t>
                    </m:r>
                    <m:r>
                      <m:rPr>
                        <m:nor/>
                      </m:rPr>
                      <a:rPr lang="en-US" altLang="ko-KR" sz="28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+ </m:t>
                    </m:r>
                    <m:r>
                      <m:rPr>
                        <m:nor/>
                      </m:rPr>
                      <a:rPr lang="en-US" altLang="ko-KR" sz="28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b</m:t>
                    </m:r>
                  </m:oMath>
                </a14:m>
                <a:endParaRPr lang="en-US" altLang="ko-KR" sz="280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18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r>
                        <a:rPr lang="en-US" altLang="ko-KR" sz="28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altLang="ko-KR" sz="18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18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18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J</m:t>
                        </m:r>
                      </m:num>
                      <m:den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den>
                    </m:f>
                  </m:oMath>
                </a14:m>
                <a:r>
                  <a:rPr lang="ko-KR" altLang="en-US" sz="1800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ko-KR" alt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∗</m:t>
                    </m:r>
                    <m:f>
                      <m:f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num>
                      <m:den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den>
                    </m:f>
                  </m:oMath>
                </a14:m>
                <a:r>
                  <a:rPr lang="ko-KR" altLang="en-US" sz="1800">
                    <a:latin typeface="Cambria Math" panose="02040503050406030204" pitchFamily="18" charset="0"/>
                  </a:rPr>
                  <a:t>   </a:t>
                </a:r>
                <a14:m>
                  <m:oMath xmlns:m="http://schemas.openxmlformats.org/officeDocument/2006/math">
                    <m:r>
                      <a:rPr lang="en-US" altLang="ko-KR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− </m:t>
                        </m:r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  <m:r>
                      <m:rPr>
                        <m:nor/>
                      </m:rPr>
                      <a:rPr lang="en-US" altLang="ko-KR" sz="180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x</m:t>
                    </m:r>
                  </m:oMath>
                </a14:m>
                <a:endParaRPr lang="ko-KR" altLang="en-US" sz="180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102C2DF3-AAC5-4C81-B878-B18800F3E4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456" y="978071"/>
                <a:ext cx="2997295" cy="477880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BF228BF7-E1D0-4757-A9BE-7024464E886A}"/>
              </a:ext>
            </a:extLst>
          </p:cNvPr>
          <p:cNvSpPr txBox="1"/>
          <p:nvPr/>
        </p:nvSpPr>
        <p:spPr>
          <a:xfrm>
            <a:off x="6381467" y="1033347"/>
            <a:ext cx="26693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Chain Rule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사용</a:t>
            </a:r>
          </a:p>
        </p:txBody>
      </p:sp>
    </p:spTree>
    <p:extLst>
      <p:ext uri="{BB962C8B-B14F-4D97-AF65-F5344CB8AC3E}">
        <p14:creationId xmlns:p14="http://schemas.microsoft.com/office/powerpoint/2010/main" val="27001563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Gradient descent algorithm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2.2 SGD (Stochastic Gradient Descent)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99D392CB-F441-48B7-8A1A-AB52813BE69F}"/>
                  </a:ext>
                </a:extLst>
              </p:cNvPr>
              <p:cNvSpPr/>
              <p:nvPr/>
            </p:nvSpPr>
            <p:spPr>
              <a:xfrm>
                <a:off x="6433812" y="1667818"/>
                <a:ext cx="3062377" cy="22496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</m:e>
                    </m:acc>
                  </m:oMath>
                </a14:m>
                <a:r>
                  <a:rPr lang="en-US" altLang="ko-KR" sz="280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wx + b</a:t>
                </a:r>
              </a:p>
              <a:p>
                <a:r>
                  <a:rPr lang="en-US" altLang="ko-KR" sz="280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J(w,b)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 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</m:oMath>
                </a14:m>
                <a:endParaRPr lang="en-US" altLang="ko-KR" sz="280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280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b</m:t>
                        </m:r>
                      </m:den>
                    </m:f>
                  </m:oMath>
                </a14:m>
                <a:r>
                  <a:rPr lang="en-US" altLang="ko-KR" sz="28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J(w,b)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J</m:t>
                        </m:r>
                      </m:num>
                      <m:den>
                        <m: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den>
                    </m:f>
                  </m:oMath>
                </a14:m>
                <a:r>
                  <a:rPr lang="ko-KR" altLang="en-US" sz="180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ko-KR" alt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∗</m:t>
                    </m:r>
                    <m:f>
                      <m:f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num>
                      <m:den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b</m:t>
                        </m:r>
                      </m:den>
                    </m:f>
                  </m:oMath>
                </a14:m>
                <a:endParaRPr lang="ko-KR" altLang="en-US" sz="180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99D392CB-F441-48B7-8A1A-AB52813BE6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3812" y="1667818"/>
                <a:ext cx="3062377" cy="2249655"/>
              </a:xfrm>
              <a:prstGeom prst="rect">
                <a:avLst/>
              </a:prstGeom>
              <a:blipFill>
                <a:blip r:embed="rId3"/>
                <a:stretch>
                  <a:fillRect l="-3976" t="-298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102C2DF3-AAC5-4C81-B878-B18800F3E413}"/>
                  </a:ext>
                </a:extLst>
              </p:cNvPr>
              <p:cNvSpPr/>
              <p:nvPr/>
            </p:nvSpPr>
            <p:spPr>
              <a:xfrm>
                <a:off x="397456" y="978071"/>
                <a:ext cx="3802066" cy="47261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J</m:t>
                        </m:r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den>
                    </m:f>
                    <m:r>
                      <a:rPr lang="en-US" altLang="ko-KR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ko-KR" sz="28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ko-KR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  <m:r>
                          <m:rPr>
                            <m:nor/>
                          </m:rPr>
                          <a:rPr lang="en-US" altLang="ko-KR" sz="28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 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</m:oMath>
                </a14:m>
                <a:r>
                  <a:rPr lang="ko-KR" altLang="en-US" sz="1800">
                    <a:latin typeface="Cambria Math" panose="02040503050406030204" pitchFamily="18" charset="0"/>
                  </a:rPr>
                  <a:t> </a:t>
                </a:r>
                <a:endParaRPr lang="en-US" altLang="ko-KR" sz="18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:endParaRPr lang="en-US" altLang="ko-KR" sz="2800" i="1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altLang="ko-KR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J</m:t>
                          </m:r>
                        </m:num>
                        <m:den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y</m:t>
                              </m:r>
                            </m:e>
                          </m:acc>
                        </m:den>
                      </m:f>
                      <m:f>
                        <m:fPr>
                          <m:ctrlPr>
                            <a:rPr lang="en-US" altLang="ko-KR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ko-KR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altLang="ko-KR" sz="2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2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p>
                          <m:r>
                            <a:rPr lang="en-US" altLang="ko-KR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m:rPr>
                          <m:nor/>
                        </m:rPr>
                        <a:rPr lang="en-US" altLang="ko-KR" sz="28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acc>
                        <m:accPr>
                          <m:chr m:val="̂"/>
                          <m:ctrlP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m:rPr>
                          <m:nor/>
                        </m:rPr>
                        <a:rPr lang="en-US" altLang="ko-KR" sz="28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y</m:t>
                      </m:r>
                      <m:r>
                        <m:rPr>
                          <m:nor/>
                        </m:rPr>
                        <a:rPr lang="en-US" altLang="ko-KR" sz="2800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m:rPr>
                          <m:nor/>
                        </m:rPr>
                        <a:rPr lang="en-US" altLang="ko-KR" sz="2800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y</m:t>
                      </m:r>
                      <m:r>
                        <m:rPr>
                          <m:nor/>
                        </m:rPr>
                        <a:rPr lang="en-US" altLang="ko-KR" sz="2800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^2 )</m:t>
                      </m:r>
                    </m:oMath>
                  </m:oMathPara>
                </a14:m>
                <a:endParaRPr lang="en-US" altLang="ko-KR" sz="2800" b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:endParaRPr lang="en-US" altLang="ko-KR" sz="1800">
                  <a:solidFill>
                    <a:srgbClr val="FFFFFF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:endParaRPr lang="en-US" altLang="ko-KR" sz="1800">
                  <a:solidFill>
                    <a:srgbClr val="FFFFFF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1" lang="en-US" altLang="ko-KR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1" lang="en-US" altLang="ko-KR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ko-KR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den>
                      </m:f>
                      <m:r>
                        <a:rPr kumimoji="1" lang="en-US" altLang="ko-KR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(2</m:t>
                      </m:r>
                      <m:acc>
                        <m:accPr>
                          <m:chr m:val="̂"/>
                          <m:ctrlPr>
                            <a:rPr kumimoji="1" lang="en-US" altLang="ko-KR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accPr>
                        <m:e>
                          <m:r>
                            <a:rPr kumimoji="1" lang="en-US" altLang="ko-KR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𝑦</m:t>
                          </m:r>
                        </m:e>
                      </m:acc>
                      <m:r>
                        <m:rPr>
                          <m:nor/>
                        </m:rPr>
                        <a:rPr kumimoji="1" lang="en-US" altLang="ko-KR" sz="2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−</m:t>
                      </m:r>
                      <m:r>
                        <a:rPr kumimoji="1" lang="en-US" altLang="ko-KR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2</m:t>
                      </m:r>
                      <m:r>
                        <m:rPr>
                          <m:nor/>
                        </m:rPr>
                        <a:rPr kumimoji="1" lang="en-US" altLang="ko-KR" sz="2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y</m:t>
                      </m:r>
                      <m:r>
                        <m:rPr>
                          <m:nor/>
                        </m:rPr>
                        <a:rPr kumimoji="1" lang="en-US" altLang="ko-KR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 )</m:t>
                      </m:r>
                    </m:oMath>
                  </m:oMathPara>
                </a14:m>
                <a:endParaRPr kumimoji="1" lang="en-US" altLang="ko-KR" sz="2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  <a:cs typeface="+mn-cs"/>
                </a:endParaRPr>
              </a:p>
              <a:p>
                <a:pPr lvl="0"/>
                <a:endParaRPr lang="en-US" altLang="ko-KR" sz="1800">
                  <a:solidFill>
                    <a:srgbClr val="FFFFFF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a:fld id="{825F15A7-03F4-43D7-82C5-3E23DA2F108C}" type="mathplaceholder">
                        <a:rPr lang="en-US" altLang="ko-KR" sz="1800" i="1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여기에 수식을 입력하십시오.</a:t>
                      </a:fld>
                    </m:oMath>
                  </m:oMathPara>
                </a14:m>
                <a:endParaRPr lang="en-US" altLang="ko-KR" sz="1800">
                  <a:solidFill>
                    <a:srgbClr val="FFFFFF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 (</m:t>
                      </m:r>
                      <m:acc>
                        <m:accPr>
                          <m:chr m:val="̂"/>
                          <m:ctrlPr>
                            <a:rPr kumimoji="1" lang="en-US" altLang="ko-KR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accPr>
                        <m:e>
                          <m:r>
                            <a:rPr kumimoji="1" lang="en-US" altLang="ko-KR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𝑦</m:t>
                          </m:r>
                        </m:e>
                      </m:acc>
                      <m:r>
                        <m:rPr>
                          <m:nor/>
                        </m:rPr>
                        <a:rPr kumimoji="1" lang="en-US" altLang="ko-KR" sz="2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−</m:t>
                      </m:r>
                      <m:r>
                        <m:rPr>
                          <m:nor/>
                        </m:rPr>
                        <a:rPr kumimoji="1" lang="en-US" altLang="ko-KR" sz="2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y</m:t>
                      </m:r>
                      <m:r>
                        <m:rPr>
                          <m:nor/>
                        </m:rPr>
                        <a:rPr kumimoji="1" lang="en-US" altLang="ko-KR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 )</m:t>
                      </m:r>
                    </m:oMath>
                  </m:oMathPara>
                </a14:m>
                <a:endParaRPr kumimoji="1" lang="en-US" altLang="ko-KR" sz="2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  <a:cs typeface="+mn-cs"/>
                </a:endParaRPr>
              </a:p>
              <a:p>
                <a:endParaRPr lang="en-US" altLang="ko-KR" sz="18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102C2DF3-AAC5-4C81-B878-B18800F3E4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456" y="978071"/>
                <a:ext cx="3802066" cy="4726166"/>
              </a:xfrm>
              <a:prstGeom prst="rect">
                <a:avLst/>
              </a:prstGeom>
              <a:blipFill>
                <a:blip r:embed="rId4"/>
                <a:stretch>
                  <a:fillRect l="-48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BF228BF7-E1D0-4757-A9BE-7024464E886A}"/>
              </a:ext>
            </a:extLst>
          </p:cNvPr>
          <p:cNvSpPr txBox="1"/>
          <p:nvPr/>
        </p:nvSpPr>
        <p:spPr>
          <a:xfrm>
            <a:off x="6381467" y="1033347"/>
            <a:ext cx="26693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Chain Rule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사용</a:t>
            </a:r>
          </a:p>
        </p:txBody>
      </p:sp>
    </p:spTree>
    <p:extLst>
      <p:ext uri="{BB962C8B-B14F-4D97-AF65-F5344CB8AC3E}">
        <p14:creationId xmlns:p14="http://schemas.microsoft.com/office/powerpoint/2010/main" val="134776947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Gradient descent algorithm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2.2 SGD (Stochastic Gradient Descent)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99D392CB-F441-48B7-8A1A-AB52813BE69F}"/>
                  </a:ext>
                </a:extLst>
              </p:cNvPr>
              <p:cNvSpPr/>
              <p:nvPr/>
            </p:nvSpPr>
            <p:spPr>
              <a:xfrm>
                <a:off x="6433812" y="1667818"/>
                <a:ext cx="3062377" cy="22496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</m:e>
                    </m:acc>
                  </m:oMath>
                </a14:m>
                <a:r>
                  <a:rPr lang="en-US" altLang="ko-KR" sz="280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wx + b</a:t>
                </a:r>
              </a:p>
              <a:p>
                <a:r>
                  <a:rPr lang="en-US" altLang="ko-KR" sz="280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J(w,b)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 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</m:oMath>
                </a14:m>
                <a:endParaRPr lang="en-US" altLang="ko-KR" sz="280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280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b</m:t>
                        </m:r>
                      </m:den>
                    </m:f>
                  </m:oMath>
                </a14:m>
                <a:r>
                  <a:rPr lang="en-US" altLang="ko-KR" sz="28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J(w,b)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J</m:t>
                        </m:r>
                      </m:num>
                      <m:den>
                        <m: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den>
                    </m:f>
                  </m:oMath>
                </a14:m>
                <a:r>
                  <a:rPr lang="ko-KR" altLang="en-US" sz="180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ko-KR" alt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∗</m:t>
                    </m:r>
                    <m:f>
                      <m:f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num>
                      <m:den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b</m:t>
                        </m:r>
                      </m:den>
                    </m:f>
                  </m:oMath>
                </a14:m>
                <a:endParaRPr lang="ko-KR" altLang="en-US" sz="180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99D392CB-F441-48B7-8A1A-AB52813BE6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3812" y="1667818"/>
                <a:ext cx="3062377" cy="2249655"/>
              </a:xfrm>
              <a:prstGeom prst="rect">
                <a:avLst/>
              </a:prstGeom>
              <a:blipFill>
                <a:blip r:embed="rId3"/>
                <a:stretch>
                  <a:fillRect l="-3976" t="-298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102C2DF3-AAC5-4C81-B878-B18800F3E413}"/>
                  </a:ext>
                </a:extLst>
              </p:cNvPr>
              <p:cNvSpPr/>
              <p:nvPr/>
            </p:nvSpPr>
            <p:spPr>
              <a:xfrm>
                <a:off x="397456" y="978071"/>
                <a:ext cx="3633880" cy="47261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J</m:t>
                        </m:r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den>
                    </m:f>
                    <m:r>
                      <a:rPr lang="en-US" altLang="ko-KR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ko-KR" sz="28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ko-KR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US" altLang="ko-KR" sz="28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  <m:r>
                          <a:rPr lang="en-US" altLang="ko-KR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</m:oMath>
                </a14:m>
                <a:r>
                  <a:rPr lang="ko-KR" altLang="en-US" sz="1800">
                    <a:latin typeface="Cambria Math" panose="02040503050406030204" pitchFamily="18" charset="0"/>
                  </a:rPr>
                  <a:t> </a:t>
                </a:r>
                <a:endParaRPr lang="en-US" altLang="ko-KR" sz="18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:endParaRPr lang="en-US" altLang="ko-KR" sz="2800" i="1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altLang="ko-KR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J</m:t>
                          </m:r>
                        </m:num>
                        <m:den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y</m:t>
                              </m:r>
                            </m:e>
                          </m:acc>
                        </m:den>
                      </m:f>
                      <m:f>
                        <m:fPr>
                          <m:ctrlPr>
                            <a:rPr lang="en-US" altLang="ko-KR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ko-KR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m:rPr>
                          <m:nor/>
                        </m:rPr>
                        <a:rPr lang="en-US" altLang="ko-KR" sz="28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acc>
                        <m:accPr>
                          <m:chr m:val="̂"/>
                          <m:ctrlP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m:rPr>
                          <m:nor/>
                        </m:rPr>
                        <a:rPr lang="en-US" altLang="ko-KR" sz="2800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altLang="ko-KR" sz="2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2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p>
                          <m:r>
                            <a:rPr lang="en-US" altLang="ko-KR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m:rPr>
                          <m:nor/>
                        </m:rPr>
                        <a:rPr lang="en-US" altLang="ko-KR" sz="2800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)</m:t>
                      </m:r>
                    </m:oMath>
                  </m:oMathPara>
                </a14:m>
                <a:endParaRPr lang="en-US" altLang="ko-KR" sz="2800" b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:endParaRPr lang="en-US" altLang="ko-KR" sz="1800">
                  <a:solidFill>
                    <a:srgbClr val="FFFFFF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:endParaRPr lang="en-US" altLang="ko-KR" sz="1800">
                  <a:solidFill>
                    <a:srgbClr val="FFFFFF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1" lang="en-US" altLang="ko-KR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1" lang="en-US" altLang="ko-KR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ko-KR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den>
                      </m:f>
                      <m:r>
                        <a:rPr kumimoji="1" lang="en-US" altLang="ko-KR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(−2</m:t>
                      </m:r>
                      <m:r>
                        <a:rPr kumimoji="1" lang="en-US" altLang="ko-KR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𝑦</m:t>
                      </m:r>
                      <m:r>
                        <m:rPr>
                          <m:nor/>
                        </m:rPr>
                        <a:rPr kumimoji="1" lang="en-US" altLang="ko-KR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+</m:t>
                      </m:r>
                      <m:r>
                        <a:rPr kumimoji="1" lang="en-US" altLang="ko-KR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2</m:t>
                      </m:r>
                      <m:acc>
                        <m:accPr>
                          <m:chr m:val="̂"/>
                          <m:ctrlP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m:rPr>
                          <m:nor/>
                        </m:rPr>
                        <a:rPr kumimoji="1" lang="en-US" altLang="ko-KR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1" lang="en-US" altLang="ko-KR" sz="2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  <a:cs typeface="+mn-cs"/>
                </a:endParaRPr>
              </a:p>
              <a:p>
                <a:pPr lvl="0"/>
                <a:endParaRPr lang="en-US" altLang="ko-KR" sz="1800">
                  <a:solidFill>
                    <a:srgbClr val="FFFFFF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a:fld id="{825F15A7-03F4-43D7-82C5-3E23DA2F108C}" type="mathplaceholder">
                        <a:rPr lang="en-US" altLang="ko-KR" sz="1800" i="1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여기에 수식을 입력하십시오.</a:t>
                      </a:fld>
                    </m:oMath>
                  </m:oMathPara>
                </a14:m>
                <a:endParaRPr lang="en-US" altLang="ko-KR" sz="1800">
                  <a:solidFill>
                    <a:srgbClr val="FFFFFF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 (</m:t>
                      </m:r>
                      <m:acc>
                        <m:accPr>
                          <m:chr m:val="̂"/>
                          <m:ctrlPr>
                            <a:rPr kumimoji="1" lang="en-US" altLang="ko-KR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accPr>
                        <m:e>
                          <m:r>
                            <a:rPr kumimoji="1" lang="en-US" altLang="ko-KR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𝑦</m:t>
                          </m:r>
                        </m:e>
                      </m:acc>
                      <m:r>
                        <m:rPr>
                          <m:nor/>
                        </m:rPr>
                        <a:rPr kumimoji="1" lang="en-US" altLang="ko-KR" sz="2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−</m:t>
                      </m:r>
                      <m:r>
                        <m:rPr>
                          <m:nor/>
                        </m:rPr>
                        <a:rPr kumimoji="1" lang="en-US" altLang="ko-KR" sz="2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y</m:t>
                      </m:r>
                      <m:r>
                        <m:rPr>
                          <m:nor/>
                        </m:rPr>
                        <a:rPr kumimoji="1" lang="en-US" altLang="ko-KR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 )</m:t>
                      </m:r>
                    </m:oMath>
                  </m:oMathPara>
                </a14:m>
                <a:endParaRPr kumimoji="1" lang="en-US" altLang="ko-KR" sz="2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  <a:cs typeface="+mn-cs"/>
                </a:endParaRPr>
              </a:p>
              <a:p>
                <a:endParaRPr lang="en-US" altLang="ko-KR" sz="18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102C2DF3-AAC5-4C81-B878-B18800F3E4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456" y="978071"/>
                <a:ext cx="3633880" cy="4726166"/>
              </a:xfrm>
              <a:prstGeom prst="rect">
                <a:avLst/>
              </a:prstGeom>
              <a:blipFill>
                <a:blip r:embed="rId4"/>
                <a:stretch>
                  <a:fillRect l="-50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BF228BF7-E1D0-4757-A9BE-7024464E886A}"/>
              </a:ext>
            </a:extLst>
          </p:cNvPr>
          <p:cNvSpPr txBox="1"/>
          <p:nvPr/>
        </p:nvSpPr>
        <p:spPr>
          <a:xfrm>
            <a:off x="6381467" y="1033347"/>
            <a:ext cx="26693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Chain Rule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사용</a:t>
            </a:r>
          </a:p>
        </p:txBody>
      </p:sp>
    </p:spTree>
    <p:extLst>
      <p:ext uri="{BB962C8B-B14F-4D97-AF65-F5344CB8AC3E}">
        <p14:creationId xmlns:p14="http://schemas.microsoft.com/office/powerpoint/2010/main" val="83348050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ED88E5D5-5FB9-4D45-8D27-9C4443220E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1963" y="887015"/>
            <a:ext cx="2378868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0FF039C-D77E-4D91-B1A1-D4D987E593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2781" y="3640931"/>
            <a:ext cx="344805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04CA312-9B30-470A-8295-D3E6278EDF39}"/>
              </a:ext>
            </a:extLst>
          </p:cNvPr>
          <p:cNvSpPr txBox="1"/>
          <p:nvPr/>
        </p:nvSpPr>
        <p:spPr>
          <a:xfrm>
            <a:off x="5389960" y="306824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E9CDC2-5E32-40AC-AF0F-852FCD3195B7}"/>
              </a:ext>
            </a:extLst>
          </p:cNvPr>
          <p:cNvSpPr txBox="1"/>
          <p:nvPr/>
        </p:nvSpPr>
        <p:spPr>
          <a:xfrm>
            <a:off x="3917379" y="1653778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j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C2AF98-4C7D-4088-ABFB-677B43D68061}"/>
              </a:ext>
            </a:extLst>
          </p:cNvPr>
          <p:cNvSpPr txBox="1"/>
          <p:nvPr/>
        </p:nvSpPr>
        <p:spPr>
          <a:xfrm>
            <a:off x="4822032" y="585430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59DB4B-CDEB-430D-AFD0-A7C4EA93C980}"/>
              </a:ext>
            </a:extLst>
          </p:cNvPr>
          <p:cNvSpPr txBox="1"/>
          <p:nvPr/>
        </p:nvSpPr>
        <p:spPr>
          <a:xfrm>
            <a:off x="2906538" y="453628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j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922053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Gradient descent algorithm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2.2 SGD (Stochastic Gradient Descent)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457ED9-E99E-4C50-98B4-5DFC4D7E52EE}"/>
              </a:ext>
            </a:extLst>
          </p:cNvPr>
          <p:cNvSpPr txBox="1"/>
          <p:nvPr/>
        </p:nvSpPr>
        <p:spPr>
          <a:xfrm>
            <a:off x="2152795" y="342900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E595E29-4A68-4CCE-B260-300AB2478029}"/>
              </a:ext>
            </a:extLst>
          </p:cNvPr>
          <p:cNvSpPr txBox="1"/>
          <p:nvPr/>
        </p:nvSpPr>
        <p:spPr>
          <a:xfrm>
            <a:off x="254843" y="2262096"/>
            <a:ext cx="244449" cy="3182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J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28674" name="Picture 2">
            <a:extLst>
              <a:ext uri="{FF2B5EF4-FFF2-40B4-BE49-F238E27FC236}">
                <a16:creationId xmlns:a16="http://schemas.microsoft.com/office/drawing/2014/main" id="{5D6EF8B4-7616-4A6B-B5A9-28DE087307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292" y="1102237"/>
            <a:ext cx="3551457" cy="2433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0367E5F-BBDE-4CE2-9FBA-E03CD0F73C96}"/>
              </a:ext>
            </a:extLst>
          </p:cNvPr>
          <p:cNvSpPr txBox="1"/>
          <p:nvPr/>
        </p:nvSpPr>
        <p:spPr>
          <a:xfrm>
            <a:off x="7713884" y="342048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FAEB02E-3910-4220-BE0C-1C109EF470DE}"/>
              </a:ext>
            </a:extLst>
          </p:cNvPr>
          <p:cNvSpPr txBox="1"/>
          <p:nvPr/>
        </p:nvSpPr>
        <p:spPr>
          <a:xfrm>
            <a:off x="5691189" y="2157056"/>
            <a:ext cx="241520" cy="3144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J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16" name="Picture 6">
            <a:extLst>
              <a:ext uri="{FF2B5EF4-FFF2-40B4-BE49-F238E27FC236}">
                <a16:creationId xmlns:a16="http://schemas.microsoft.com/office/drawing/2014/main" id="{1286357E-5C14-4EEE-8FC1-C59F67E5E4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2709" y="1102237"/>
            <a:ext cx="3538393" cy="2424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22" name="Picture 2">
            <a:extLst>
              <a:ext uri="{FF2B5EF4-FFF2-40B4-BE49-F238E27FC236}">
                <a16:creationId xmlns:a16="http://schemas.microsoft.com/office/drawing/2014/main" id="{FF460F95-56EE-4148-BAFD-DFDB66C828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0585" y="3692992"/>
            <a:ext cx="4241545" cy="2807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74C6E62-85CA-4A1D-8D7C-CFD759BF7323}"/>
              </a:ext>
            </a:extLst>
          </p:cNvPr>
          <p:cNvSpPr txBox="1"/>
          <p:nvPr/>
        </p:nvSpPr>
        <p:spPr>
          <a:xfrm>
            <a:off x="8664948" y="612328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01F2A71-9E5E-4539-AB37-D83F1EC260EC}"/>
              </a:ext>
            </a:extLst>
          </p:cNvPr>
          <p:cNvSpPr txBox="1"/>
          <p:nvPr/>
        </p:nvSpPr>
        <p:spPr>
          <a:xfrm>
            <a:off x="6637725" y="631219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D260853-6C01-45E0-AD6E-A9170AE63A5C}"/>
              </a:ext>
            </a:extLst>
          </p:cNvPr>
          <p:cNvSpPr txBox="1"/>
          <p:nvPr/>
        </p:nvSpPr>
        <p:spPr>
          <a:xfrm>
            <a:off x="9524838" y="4635048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j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22530" name="Picture 2">
            <a:extLst>
              <a:ext uri="{FF2B5EF4-FFF2-40B4-BE49-F238E27FC236}">
                <a16:creationId xmlns:a16="http://schemas.microsoft.com/office/drawing/2014/main" id="{EA85963E-8816-452F-B669-A9E99C405B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467" y="4006697"/>
            <a:ext cx="3562350" cy="24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18A7327-BF1C-4AA5-90B6-941A9287FFDE}"/>
              </a:ext>
            </a:extLst>
          </p:cNvPr>
          <p:cNvSpPr txBox="1"/>
          <p:nvPr/>
        </p:nvSpPr>
        <p:spPr>
          <a:xfrm>
            <a:off x="2152795" y="631219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0776EC8-FE01-41FC-8DF4-4DAA10392437}"/>
              </a:ext>
            </a:extLst>
          </p:cNvPr>
          <p:cNvSpPr txBox="1"/>
          <p:nvPr/>
        </p:nvSpPr>
        <p:spPr>
          <a:xfrm>
            <a:off x="144708" y="457373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2310435C-19A0-4900-986E-401AF77BA08D}"/>
              </a:ext>
            </a:extLst>
          </p:cNvPr>
          <p:cNvSpPr/>
          <p:nvPr/>
        </p:nvSpPr>
        <p:spPr>
          <a:xfrm>
            <a:off x="7661202" y="5543434"/>
            <a:ext cx="117806" cy="117806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CB00E172-6B3F-4BF1-8500-7A6F6EC92D1F}"/>
              </a:ext>
            </a:extLst>
          </p:cNvPr>
          <p:cNvSpPr/>
          <p:nvPr/>
        </p:nvSpPr>
        <p:spPr>
          <a:xfrm>
            <a:off x="2271184" y="4748074"/>
            <a:ext cx="117806" cy="117806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912100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2.1 MSE(Mean Squared Error)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2.2 SGD (Stochastic Gradient Descent)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 b="1" u="sng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역전파 구현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2.4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선형회귀 구현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2.5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시그모이드 함수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2.6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로지스틱 회귀 구현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lvl="0"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kumimoji="0" lang="ko-KR" altLang="en-US" sz="3600" b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딥러닝을 위한 수학</a:t>
            </a:r>
          </a:p>
        </p:txBody>
      </p:sp>
    </p:spTree>
    <p:extLst>
      <p:ext uri="{BB962C8B-B14F-4D97-AF65-F5344CB8AC3E}">
        <p14:creationId xmlns:p14="http://schemas.microsoft.com/office/powerpoint/2010/main" val="180079413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kumimoji="1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Data Set </a:t>
            </a: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이용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역전파 구현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4513B94-9D54-493F-86FE-7118706210CA}"/>
              </a:ext>
            </a:extLst>
          </p:cNvPr>
          <p:cNvSpPr/>
          <p:nvPr/>
        </p:nvSpPr>
        <p:spPr>
          <a:xfrm>
            <a:off x="483810" y="1908853"/>
            <a:ext cx="5508112" cy="3139321"/>
          </a:xfrm>
          <a:prstGeom prst="rect">
            <a:avLst/>
          </a:prstGeom>
          <a:solidFill>
            <a:srgbClr val="E2E2F6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from </a:t>
            </a:r>
            <a:r>
              <a:rPr lang="en-US" altLang="ko-KR" sz="1800" err="1">
                <a:solidFill>
                  <a:schemeClr val="tx1"/>
                </a:solidFill>
                <a:latin typeface="Consolas" panose="020B0609020204030204" pitchFamily="49" charset="0"/>
              </a:rPr>
              <a:t>sklearn.datasets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import </a:t>
            </a:r>
            <a:r>
              <a:rPr lang="en-US" altLang="ko-KR" sz="1800" err="1">
                <a:solidFill>
                  <a:schemeClr val="tx1"/>
                </a:solidFill>
                <a:latin typeface="Consolas" panose="020B0609020204030204" pitchFamily="49" charset="0"/>
              </a:rPr>
              <a:t>load_diabetes</a:t>
            </a:r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diabetes = </a:t>
            </a:r>
            <a:r>
              <a:rPr lang="en-US" altLang="ko-KR" sz="1800" err="1">
                <a:solidFill>
                  <a:schemeClr val="tx1"/>
                </a:solidFill>
                <a:latin typeface="Consolas" panose="020B0609020204030204" pitchFamily="49" charset="0"/>
              </a:rPr>
              <a:t>load_diabetes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import </a:t>
            </a:r>
            <a:r>
              <a:rPr lang="en-US" altLang="ko-KR" sz="1800" err="1">
                <a:solidFill>
                  <a:schemeClr val="tx1"/>
                </a:solidFill>
                <a:latin typeface="Consolas" panose="020B0609020204030204" pitchFamily="49" charset="0"/>
              </a:rPr>
              <a:t>matplotlib.pyplot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as </a:t>
            </a:r>
            <a:r>
              <a:rPr lang="en-US" altLang="ko-KR" sz="1800" err="1">
                <a:solidFill>
                  <a:schemeClr val="tx1"/>
                </a:solidFill>
                <a:latin typeface="Consolas" panose="020B0609020204030204" pitchFamily="49" charset="0"/>
              </a:rPr>
              <a:t>plt</a:t>
            </a:r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x = </a:t>
            </a:r>
            <a:r>
              <a:rPr lang="en-US" altLang="ko-KR" sz="1800" err="1">
                <a:solidFill>
                  <a:schemeClr val="tx1"/>
                </a:solidFill>
                <a:latin typeface="Consolas" panose="020B0609020204030204" pitchFamily="49" charset="0"/>
              </a:rPr>
              <a:t>diabetes.data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[:, 2]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y = </a:t>
            </a:r>
            <a:r>
              <a:rPr lang="en-US" altLang="ko-KR" sz="1800" err="1">
                <a:solidFill>
                  <a:schemeClr val="tx1"/>
                </a:solidFill>
                <a:latin typeface="Consolas" panose="020B0609020204030204" pitchFamily="49" charset="0"/>
              </a:rPr>
              <a:t>diabetes.target</a:t>
            </a:r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800" err="1">
                <a:solidFill>
                  <a:schemeClr val="tx1"/>
                </a:solidFill>
                <a:latin typeface="Consolas" panose="020B0609020204030204" pitchFamily="49" charset="0"/>
              </a:rPr>
              <a:t>plt.scatter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(x, y)</a:t>
            </a:r>
          </a:p>
          <a:p>
            <a:r>
              <a:rPr lang="en-US" altLang="ko-KR" sz="1800" err="1">
                <a:solidFill>
                  <a:schemeClr val="tx1"/>
                </a:solidFill>
                <a:latin typeface="Consolas" panose="020B0609020204030204" pitchFamily="49" charset="0"/>
              </a:rPr>
              <a:t>plt.xlabel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('x')</a:t>
            </a:r>
          </a:p>
          <a:p>
            <a:r>
              <a:rPr lang="en-US" altLang="ko-KR" sz="1800" err="1">
                <a:solidFill>
                  <a:schemeClr val="tx1"/>
                </a:solidFill>
                <a:latin typeface="Consolas" panose="020B0609020204030204" pitchFamily="49" charset="0"/>
              </a:rPr>
              <a:t>plt.ylabel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('y')</a:t>
            </a:r>
          </a:p>
          <a:p>
            <a:r>
              <a:rPr lang="en-US" altLang="ko-KR" sz="1800" err="1">
                <a:solidFill>
                  <a:schemeClr val="tx1"/>
                </a:solidFill>
                <a:latin typeface="Consolas" panose="020B0609020204030204" pitchFamily="49" charset="0"/>
              </a:rPr>
              <a:t>plt.show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0F28A46-2F1C-44E2-8A9E-79E0195930F8}"/>
              </a:ext>
            </a:extLst>
          </p:cNvPr>
          <p:cNvSpPr txBox="1"/>
          <p:nvPr/>
        </p:nvSpPr>
        <p:spPr>
          <a:xfrm>
            <a:off x="1024150" y="1144859"/>
            <a:ext cx="48141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data set </a:t>
            </a:r>
            <a:r>
              <a:rPr lang="ko-KR" altLang="en-US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준비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(sklearn </a:t>
            </a:r>
            <a:r>
              <a:rPr lang="ko-KR" altLang="en-US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이용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 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32772" name="Picture 4">
            <a:extLst>
              <a:ext uri="{FF2B5EF4-FFF2-40B4-BE49-F238E27FC236}">
                <a16:creationId xmlns:a16="http://schemas.microsoft.com/office/drawing/2014/main" id="{B2EDB049-1226-4081-ADA1-4FBFCC1B93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1087" y="1483981"/>
            <a:ext cx="3705225" cy="24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097098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역전파 구현 </a:t>
            </a:r>
            <a:r>
              <a:rPr kumimoji="1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I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역전파 구현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4513B94-9D54-493F-86FE-7118706210CA}"/>
              </a:ext>
            </a:extLst>
          </p:cNvPr>
          <p:cNvSpPr/>
          <p:nvPr/>
        </p:nvSpPr>
        <p:spPr>
          <a:xfrm>
            <a:off x="409454" y="2256503"/>
            <a:ext cx="5922072" cy="4031873"/>
          </a:xfrm>
          <a:prstGeom prst="rect">
            <a:avLst/>
          </a:prstGeom>
          <a:solidFill>
            <a:srgbClr val="E2E2F6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w = 1.0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b = 1.0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rate = 0.01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for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x_i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y_i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in zip(x, y):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y_hat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x_i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* w + b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err = y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_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hat - y_i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w = w - rate * err * x_i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b = b - rate * err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plt.scatter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(x, y)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pt1 = (-0.1, -0.1 * w + b)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pt2 = (0.15, 0.15 * w + b)</a:t>
            </a:r>
          </a:p>
          <a:p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plt.plot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([pt1[0], pt2[0]], [pt1[1], pt2[1]], 'r-')</a:t>
            </a:r>
          </a:p>
          <a:p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plt.xlabel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('x')</a:t>
            </a:r>
          </a:p>
          <a:p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plt.ylabel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('y')</a:t>
            </a:r>
          </a:p>
          <a:p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plt.show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0F28A46-2F1C-44E2-8A9E-79E0195930F8}"/>
              </a:ext>
            </a:extLst>
          </p:cNvPr>
          <p:cNvSpPr txBox="1"/>
          <p:nvPr/>
        </p:nvSpPr>
        <p:spPr>
          <a:xfrm>
            <a:off x="776903" y="867075"/>
            <a:ext cx="4589718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역전파</a:t>
            </a:r>
            <a:r>
              <a:rPr lang="ko-KR" altLang="en-US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구현</a:t>
            </a:r>
            <a:endParaRPr lang="en-US" altLang="ko-KR" sz="20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batch=1</a:t>
            </a:r>
          </a:p>
          <a:p>
            <a:r>
              <a:rPr lang="en-US" altLang="ko-KR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점의 전체 개수만큼 </a:t>
            </a:r>
            <a:r>
              <a:rPr lang="en-US" altLang="ko-KR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번 순회 </a:t>
            </a:r>
            <a:r>
              <a:rPr lang="en-US" altLang="ko-KR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(epoch=1)</a:t>
            </a:r>
          </a:p>
          <a:p>
            <a:r>
              <a:rPr lang="en-US" altLang="ko-KR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:</a:t>
            </a:r>
            <a:r>
              <a:rPr lang="en-US" altLang="ko-KR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SGD=&gt;</a:t>
            </a:r>
            <a:r>
              <a:rPr lang="ko-KR" altLang="en-US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원소 하나마다 </a:t>
            </a:r>
            <a:r>
              <a:rPr lang="en-US" altLang="ko-KR" sz="200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w,b</a:t>
            </a:r>
            <a:r>
              <a:rPr lang="en-US" altLang="ko-KR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갱신</a:t>
            </a:r>
          </a:p>
        </p:txBody>
      </p:sp>
      <p:pic>
        <p:nvPicPr>
          <p:cNvPr id="34824" name="Picture 8">
            <a:extLst>
              <a:ext uri="{FF2B5EF4-FFF2-40B4-BE49-F238E27FC236}">
                <a16:creationId xmlns:a16="http://schemas.microsoft.com/office/drawing/2014/main" id="{F9C3C5F0-271D-41B3-82D9-C70EA9646B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6309" y="2445415"/>
            <a:ext cx="3705225" cy="24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805803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역전파 구현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II</a:t>
            </a:r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역전파 구현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4513B94-9D54-493F-86FE-7118706210CA}"/>
              </a:ext>
            </a:extLst>
          </p:cNvPr>
          <p:cNvSpPr/>
          <p:nvPr/>
        </p:nvSpPr>
        <p:spPr>
          <a:xfrm>
            <a:off x="447055" y="2479481"/>
            <a:ext cx="5784006" cy="3539430"/>
          </a:xfrm>
          <a:prstGeom prst="rect">
            <a:avLst/>
          </a:prstGeom>
          <a:solidFill>
            <a:srgbClr val="E2E2F6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for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i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in range(1, 100):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for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x_i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y_i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in zip(x, y):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y_hat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x_i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* w + b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err =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y_i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-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y_hat</a:t>
            </a:r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w_rate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x_i</a:t>
            </a:r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w = w +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w_rate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* err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b = b + 1 * err</a:t>
            </a:r>
          </a:p>
          <a:p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plt.scatter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(x, y)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pt1 = (-0.1, -0.1 * w + b)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pt2 = (0.15, 0.15 * w + b)</a:t>
            </a:r>
          </a:p>
          <a:p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plt.plot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([pt1[0], pt2[0]], [pt1[1], pt2[1]], 'r-')</a:t>
            </a:r>
          </a:p>
          <a:p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plt.xlabel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('x')</a:t>
            </a:r>
          </a:p>
          <a:p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plt.ylabel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('y')</a:t>
            </a:r>
          </a:p>
          <a:p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plt.show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0F28A46-2F1C-44E2-8A9E-79E0195930F8}"/>
              </a:ext>
            </a:extLst>
          </p:cNvPr>
          <p:cNvSpPr txBox="1"/>
          <p:nvPr/>
        </p:nvSpPr>
        <p:spPr>
          <a:xfrm>
            <a:off x="776903" y="867075"/>
            <a:ext cx="4493538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역전파</a:t>
            </a:r>
            <a:r>
              <a:rPr lang="ko-KR" altLang="en-US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구현</a:t>
            </a:r>
            <a:endParaRPr lang="en-US" altLang="ko-KR" sz="20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batch=1</a:t>
            </a:r>
          </a:p>
          <a:p>
            <a:r>
              <a:rPr lang="en-US" altLang="ko-KR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epoch=100</a:t>
            </a:r>
            <a:r>
              <a:rPr lang="ko-KR" altLang="en-US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번 만큼 외부 루프에서 순회</a:t>
            </a:r>
            <a:endParaRPr lang="en-US" altLang="ko-KR" sz="1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점의 전체 개수만큼 </a:t>
            </a:r>
            <a:r>
              <a:rPr lang="en-US" altLang="ko-KR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번 순회</a:t>
            </a:r>
            <a:endParaRPr lang="en-US" altLang="ko-KR" sz="1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:</a:t>
            </a:r>
            <a:r>
              <a:rPr lang="en-US" altLang="ko-KR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SGD=&gt;</a:t>
            </a:r>
            <a:r>
              <a:rPr lang="ko-KR" altLang="en-US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원소 하나마다 </a:t>
            </a:r>
            <a:r>
              <a:rPr lang="en-US" altLang="ko-KR" sz="200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w,b</a:t>
            </a:r>
            <a:r>
              <a:rPr lang="en-US" altLang="ko-KR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갱신</a:t>
            </a:r>
          </a:p>
        </p:txBody>
      </p:sp>
      <p:pic>
        <p:nvPicPr>
          <p:cNvPr id="34822" name="Picture 6">
            <a:extLst>
              <a:ext uri="{FF2B5EF4-FFF2-40B4-BE49-F238E27FC236}">
                <a16:creationId xmlns:a16="http://schemas.microsoft.com/office/drawing/2014/main" id="{ECE9979E-F51B-480D-B072-338B48E73B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8708" y="2479481"/>
            <a:ext cx="3705225" cy="24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22048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인공 지능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인공지능과 머신러닝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,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딥러닝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FE52B80-1654-49A6-99F7-AE124A8A6CD4}"/>
              </a:ext>
            </a:extLst>
          </p:cNvPr>
          <p:cNvSpPr/>
          <p:nvPr/>
        </p:nvSpPr>
        <p:spPr>
          <a:xfrm>
            <a:off x="1249401" y="1753862"/>
            <a:ext cx="52197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"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보통의 사람이 수행하는 지능적인 작업을 자동화하기 위한 연구 활동 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본문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"</a:t>
            </a:r>
            <a:endParaRPr lang="ko-KR" altLang="en-US" sz="200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DAC72C9-A278-4919-B1E0-11C3A52CAF08}"/>
              </a:ext>
            </a:extLst>
          </p:cNvPr>
          <p:cNvSpPr/>
          <p:nvPr/>
        </p:nvSpPr>
        <p:spPr>
          <a:xfrm>
            <a:off x="1249401" y="2959007"/>
            <a:ext cx="595428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인공지능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人工知能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영어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artificial intelligence, AI)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은 기계로부터 만들어진 지능을 말한다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 - </a:t>
            </a:r>
            <a:r>
              <a:rPr lang="en-US" altLang="ko-KR" sz="2000" i="1" err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wikipedia</a:t>
            </a:r>
            <a:endParaRPr lang="ko-KR" altLang="en-US" sz="200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374229F-9369-468C-89DF-EABF0C6FCB0B}"/>
              </a:ext>
            </a:extLst>
          </p:cNvPr>
          <p:cNvSpPr/>
          <p:nvPr/>
        </p:nvSpPr>
        <p:spPr>
          <a:xfrm>
            <a:off x="1249401" y="4238236"/>
            <a:ext cx="824400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명시적인 규칙을 충분하게 만들어 기계의 수준을 높이는 접근 방법을 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symbolic AI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라고 하며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1950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년대부터 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1980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년대까지 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AI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의 지배적인 패러다임이었습니다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  <a:endParaRPr lang="ko-KR" altLang="en-US" sz="200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6819878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2.1 MSE(Mean Squared Error)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2.2 SGD (Stochastic Gradient Descent)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역전파 구현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2.4 </a:t>
            </a:r>
            <a:r>
              <a:rPr kumimoji="0" lang="ko-KR" altLang="en-US" sz="1800" b="1" u="sng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선형회귀 구현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2.5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시그모이드 함수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2.6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로지스틱 회귀 구현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lvl="0"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kumimoji="0" lang="ko-KR" altLang="en-US" sz="3600" b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딥러닝을 위한 수학</a:t>
            </a:r>
          </a:p>
        </p:txBody>
      </p:sp>
    </p:spTree>
    <p:extLst>
      <p:ext uri="{BB962C8B-B14F-4D97-AF65-F5344CB8AC3E}">
        <p14:creationId xmlns:p14="http://schemas.microsoft.com/office/powerpoint/2010/main" val="173309778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Neuron class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선형회귀 구현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4513B94-9D54-493F-86FE-7118706210CA}"/>
              </a:ext>
            </a:extLst>
          </p:cNvPr>
          <p:cNvSpPr/>
          <p:nvPr/>
        </p:nvSpPr>
        <p:spPr>
          <a:xfrm>
            <a:off x="853165" y="1163637"/>
            <a:ext cx="8392687" cy="1815882"/>
          </a:xfrm>
          <a:prstGeom prst="rect">
            <a:avLst/>
          </a:prstGeom>
          <a:solidFill>
            <a:srgbClr val="E2E2F6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class Neuron: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__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init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__(self):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초기화 작업을 수행합니다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...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필요한 함수를 추가합니다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...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86B3EBC-E39C-4D34-A36E-D6BE024F4C19}"/>
              </a:ext>
            </a:extLst>
          </p:cNvPr>
          <p:cNvSpPr txBox="1"/>
          <p:nvPr/>
        </p:nvSpPr>
        <p:spPr>
          <a:xfrm>
            <a:off x="460918" y="774670"/>
            <a:ext cx="24548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Neuron class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만들기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1E131A5-FC3D-41D2-A91D-3EB516950E29}"/>
              </a:ext>
            </a:extLst>
          </p:cNvPr>
          <p:cNvSpPr/>
          <p:nvPr/>
        </p:nvSpPr>
        <p:spPr>
          <a:xfrm>
            <a:off x="853165" y="3878482"/>
            <a:ext cx="8392687" cy="830997"/>
          </a:xfrm>
          <a:prstGeom prst="rect">
            <a:avLst/>
          </a:prstGeom>
          <a:solidFill>
            <a:srgbClr val="E2E2F6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__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init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__(self):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= 1.0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= 1.0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648EF7-EEBA-4DFE-96B7-4187254CE32E}"/>
              </a:ext>
            </a:extLst>
          </p:cNvPr>
          <p:cNvSpPr txBox="1"/>
          <p:nvPr/>
        </p:nvSpPr>
        <p:spPr>
          <a:xfrm>
            <a:off x="460918" y="3489515"/>
            <a:ext cx="2558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1. __</a:t>
            </a:r>
            <a:r>
              <a:rPr lang="en-US" altLang="ko-KR" sz="18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init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__()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 만들기</a:t>
            </a:r>
          </a:p>
        </p:txBody>
      </p:sp>
    </p:spTree>
    <p:extLst>
      <p:ext uri="{BB962C8B-B14F-4D97-AF65-F5344CB8AC3E}">
        <p14:creationId xmlns:p14="http://schemas.microsoft.com/office/powerpoint/2010/main" val="41235261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Neuron class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선형회귀 구현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1E131A5-FC3D-41D2-A91D-3EB516950E29}"/>
              </a:ext>
            </a:extLst>
          </p:cNvPr>
          <p:cNvSpPr/>
          <p:nvPr/>
        </p:nvSpPr>
        <p:spPr>
          <a:xfrm>
            <a:off x="876315" y="1447798"/>
            <a:ext cx="8392687" cy="830997"/>
          </a:xfrm>
          <a:prstGeom prst="rect">
            <a:avLst/>
          </a:prstGeom>
          <a:solidFill>
            <a:srgbClr val="E2E2F6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def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forpass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(self, x):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y_hat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= x *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+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직선 방정식을 계산합니다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return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y_hat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648EF7-EEBA-4DFE-96B7-4187254CE32E}"/>
              </a:ext>
            </a:extLst>
          </p:cNvPr>
          <p:cNvSpPr txBox="1"/>
          <p:nvPr/>
        </p:nvSpPr>
        <p:spPr>
          <a:xfrm>
            <a:off x="484068" y="1058831"/>
            <a:ext cx="2252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2. </a:t>
            </a:r>
            <a:r>
              <a:rPr lang="ko-KR" altLang="en-US" sz="18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정방향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계산 만들기</a:t>
            </a: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E43EC3A-8512-4BD5-A031-5409BBD2C299}"/>
              </a:ext>
            </a:extLst>
          </p:cNvPr>
          <p:cNvSpPr/>
          <p:nvPr/>
        </p:nvSpPr>
        <p:spPr>
          <a:xfrm>
            <a:off x="2736608" y="3618507"/>
            <a:ext cx="960699" cy="96069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>
                <a:solidFill>
                  <a:schemeClr val="tx1"/>
                </a:solidFill>
                <a:latin typeface="Consolas" panose="020B0609020204030204" pitchFamily="49" charset="0"/>
              </a:rPr>
              <a:t>Neuron</a:t>
            </a:r>
            <a:endParaRPr lang="ko-KR" altLang="en-US" sz="1100" b="1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558D15F-66DE-4EDE-9FC5-69F3EB91F251}"/>
                  </a:ext>
                </a:extLst>
              </p:cNvPr>
              <p:cNvSpPr txBox="1"/>
              <p:nvPr/>
            </p:nvSpPr>
            <p:spPr>
              <a:xfrm>
                <a:off x="2137725" y="5642659"/>
                <a:ext cx="187147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ko-KR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558D15F-66DE-4EDE-9FC5-69F3EB91F2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7725" y="5642659"/>
                <a:ext cx="1871474" cy="461665"/>
              </a:xfrm>
              <a:prstGeom prst="rect">
                <a:avLst/>
              </a:prstGeom>
              <a:blipFill>
                <a:blip r:embed="rId3"/>
                <a:stretch>
                  <a:fillRect t="-4000" b="-10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5459969-8EA4-4CB2-86A9-26F49D3BC59C}"/>
                  </a:ext>
                </a:extLst>
              </p:cNvPr>
              <p:cNvSpPr txBox="1"/>
              <p:nvPr/>
            </p:nvSpPr>
            <p:spPr>
              <a:xfrm>
                <a:off x="2095149" y="2999560"/>
                <a:ext cx="59125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5459969-8EA4-4CB2-86A9-26F49D3BC5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5149" y="2999560"/>
                <a:ext cx="591252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24C015E-908D-470A-A424-E19270BC793D}"/>
                  </a:ext>
                </a:extLst>
              </p:cNvPr>
              <p:cNvSpPr txBox="1"/>
              <p:nvPr/>
            </p:nvSpPr>
            <p:spPr>
              <a:xfrm>
                <a:off x="1610338" y="3833301"/>
                <a:ext cx="52738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24C015E-908D-470A-A424-E19270BC79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0338" y="3833301"/>
                <a:ext cx="527387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7836467-56C3-4C17-9222-4925A8C71482}"/>
                  </a:ext>
                </a:extLst>
              </p:cNvPr>
              <p:cNvSpPr txBox="1"/>
              <p:nvPr/>
            </p:nvSpPr>
            <p:spPr>
              <a:xfrm>
                <a:off x="2236010" y="4777298"/>
                <a:ext cx="52738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7836467-56C3-4C17-9222-4925A8C714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6010" y="4777298"/>
                <a:ext cx="527387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E7745652-BC47-4E52-A0FD-9C11EFF7FCC9}"/>
              </a:ext>
            </a:extLst>
          </p:cNvPr>
          <p:cNvSpPr txBox="1"/>
          <p:nvPr/>
        </p:nvSpPr>
        <p:spPr>
          <a:xfrm>
            <a:off x="2703762" y="3750498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83EC882-532C-450C-A723-FD5684905A70}"/>
              </a:ext>
            </a:extLst>
          </p:cNvPr>
          <p:cNvSpPr txBox="1"/>
          <p:nvPr/>
        </p:nvSpPr>
        <p:spPr>
          <a:xfrm>
            <a:off x="2712582" y="4067129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EBCA288-2B2F-4CC7-8A6D-FAF080576FE8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2475046" y="3390766"/>
            <a:ext cx="406008" cy="359732"/>
          </a:xfrm>
          <a:prstGeom prst="straightConnector1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96640D15-03FE-41FF-B440-602E73D18C81}"/>
              </a:ext>
            </a:extLst>
          </p:cNvPr>
          <p:cNvCxnSpPr>
            <a:cxnSpLocks/>
          </p:cNvCxnSpPr>
          <p:nvPr/>
        </p:nvCxnSpPr>
        <p:spPr>
          <a:xfrm>
            <a:off x="2023632" y="4122574"/>
            <a:ext cx="688950" cy="0"/>
          </a:xfrm>
          <a:prstGeom prst="straightConnector1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70103928-7B8A-41D9-9260-22D8A0F8F8B9}"/>
              </a:ext>
            </a:extLst>
          </p:cNvPr>
          <p:cNvCxnSpPr>
            <a:cxnSpLocks/>
          </p:cNvCxnSpPr>
          <p:nvPr/>
        </p:nvCxnSpPr>
        <p:spPr>
          <a:xfrm flipV="1">
            <a:off x="2575367" y="4473615"/>
            <a:ext cx="329879" cy="422223"/>
          </a:xfrm>
          <a:prstGeom prst="straightConnector1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CFED90AC-FAC4-4464-BA2C-7AA45926E3D7}"/>
              </a:ext>
            </a:extLst>
          </p:cNvPr>
          <p:cNvCxnSpPr>
            <a:cxnSpLocks/>
          </p:cNvCxnSpPr>
          <p:nvPr/>
        </p:nvCxnSpPr>
        <p:spPr>
          <a:xfrm>
            <a:off x="3697307" y="4098856"/>
            <a:ext cx="688950" cy="0"/>
          </a:xfrm>
          <a:prstGeom prst="straightConnector1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8CB677E-0741-4663-B6FA-9557CB5273C0}"/>
                  </a:ext>
                </a:extLst>
              </p:cNvPr>
              <p:cNvSpPr txBox="1"/>
              <p:nvPr/>
            </p:nvSpPr>
            <p:spPr>
              <a:xfrm>
                <a:off x="4327448" y="3832431"/>
                <a:ext cx="53136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ko-KR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8CB677E-0741-4663-B6FA-9557CB5273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7448" y="3832431"/>
                <a:ext cx="531363" cy="461665"/>
              </a:xfrm>
              <a:prstGeom prst="rect">
                <a:avLst/>
              </a:prstGeom>
              <a:blipFill>
                <a:blip r:embed="rId7"/>
                <a:stretch>
                  <a:fillRect t="-4000" r="-27586" b="-10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0B7F5483-1FAE-4F80-95B9-4C2AC7A1AAD6}"/>
              </a:ext>
            </a:extLst>
          </p:cNvPr>
          <p:cNvCxnSpPr>
            <a:cxnSpLocks/>
          </p:cNvCxnSpPr>
          <p:nvPr/>
        </p:nvCxnSpPr>
        <p:spPr>
          <a:xfrm>
            <a:off x="3471601" y="4382436"/>
            <a:ext cx="688950" cy="0"/>
          </a:xfrm>
          <a:prstGeom prst="straightConnector1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E06A92E7-E867-4418-AEDB-6BDFB200C6FF}"/>
              </a:ext>
            </a:extLst>
          </p:cNvPr>
          <p:cNvSpPr txBox="1"/>
          <p:nvPr/>
        </p:nvSpPr>
        <p:spPr>
          <a:xfrm>
            <a:off x="3816076" y="4446334"/>
            <a:ext cx="10502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4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정방향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계산</a:t>
            </a:r>
          </a:p>
        </p:txBody>
      </p:sp>
    </p:spTree>
    <p:extLst>
      <p:ext uri="{BB962C8B-B14F-4D97-AF65-F5344CB8AC3E}">
        <p14:creationId xmlns:p14="http://schemas.microsoft.com/office/powerpoint/2010/main" val="429213313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Neuron class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선형회귀 구현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1E131A5-FC3D-41D2-A91D-3EB516950E29}"/>
              </a:ext>
            </a:extLst>
          </p:cNvPr>
          <p:cNvSpPr/>
          <p:nvPr/>
        </p:nvSpPr>
        <p:spPr>
          <a:xfrm>
            <a:off x="876315" y="1447798"/>
            <a:ext cx="8392687" cy="1077218"/>
          </a:xfrm>
          <a:prstGeom prst="rect">
            <a:avLst/>
          </a:prstGeom>
          <a:solidFill>
            <a:srgbClr val="E2E2F6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def backprop(self, x, err):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w_grad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= x * err    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가중치에 대한 </a:t>
            </a:r>
            <a:r>
              <a:rPr lang="ko-KR" altLang="en-US" err="1">
                <a:solidFill>
                  <a:schemeClr val="tx1"/>
                </a:solidFill>
                <a:latin typeface="Consolas" panose="020B0609020204030204" pitchFamily="49" charset="0"/>
              </a:rPr>
              <a:t>그래디언트를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계산합니다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b_grad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= 1 * err    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절편에 대한 </a:t>
            </a:r>
            <a:r>
              <a:rPr lang="ko-KR" altLang="en-US" err="1">
                <a:solidFill>
                  <a:schemeClr val="tx1"/>
                </a:solidFill>
                <a:latin typeface="Consolas" panose="020B0609020204030204" pitchFamily="49" charset="0"/>
              </a:rPr>
              <a:t>그래디언트를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계산합니다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return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w_grad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b_grad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648EF7-EEBA-4DFE-96B7-4187254CE32E}"/>
              </a:ext>
            </a:extLst>
          </p:cNvPr>
          <p:cNvSpPr txBox="1"/>
          <p:nvPr/>
        </p:nvSpPr>
        <p:spPr>
          <a:xfrm>
            <a:off x="484068" y="1058831"/>
            <a:ext cx="2252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3.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역방향 계산 만들기</a:t>
            </a: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E43EC3A-8512-4BD5-A031-5409BBD2C299}"/>
              </a:ext>
            </a:extLst>
          </p:cNvPr>
          <p:cNvSpPr/>
          <p:nvPr/>
        </p:nvSpPr>
        <p:spPr>
          <a:xfrm>
            <a:off x="6133778" y="3716892"/>
            <a:ext cx="960699" cy="96069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>
                <a:solidFill>
                  <a:schemeClr val="tx1"/>
                </a:solidFill>
                <a:latin typeface="Consolas" panose="020B0609020204030204" pitchFamily="49" charset="0"/>
              </a:rPr>
              <a:t>Neuron</a:t>
            </a:r>
            <a:endParaRPr lang="ko-KR" altLang="en-US" sz="1100" b="1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5459969-8EA4-4CB2-86A9-26F49D3BC59C}"/>
                  </a:ext>
                </a:extLst>
              </p:cNvPr>
              <p:cNvSpPr txBox="1"/>
              <p:nvPr/>
            </p:nvSpPr>
            <p:spPr>
              <a:xfrm>
                <a:off x="5492319" y="3097945"/>
                <a:ext cx="59125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5459969-8EA4-4CB2-86A9-26F49D3BC5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2319" y="3097945"/>
                <a:ext cx="591252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24C015E-908D-470A-A424-E19270BC793D}"/>
                  </a:ext>
                </a:extLst>
              </p:cNvPr>
              <p:cNvSpPr txBox="1"/>
              <p:nvPr/>
            </p:nvSpPr>
            <p:spPr>
              <a:xfrm>
                <a:off x="5007508" y="3931686"/>
                <a:ext cx="52738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24C015E-908D-470A-A424-E19270BC79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7508" y="3931686"/>
                <a:ext cx="527387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7836467-56C3-4C17-9222-4925A8C71482}"/>
                  </a:ext>
                </a:extLst>
              </p:cNvPr>
              <p:cNvSpPr txBox="1"/>
              <p:nvPr/>
            </p:nvSpPr>
            <p:spPr>
              <a:xfrm>
                <a:off x="5633180" y="4875683"/>
                <a:ext cx="52738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7836467-56C3-4C17-9222-4925A8C714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3180" y="4875683"/>
                <a:ext cx="527387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E7745652-BC47-4E52-A0FD-9C11EFF7FCC9}"/>
              </a:ext>
            </a:extLst>
          </p:cNvPr>
          <p:cNvSpPr txBox="1"/>
          <p:nvPr/>
        </p:nvSpPr>
        <p:spPr>
          <a:xfrm>
            <a:off x="6100932" y="384888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83EC882-532C-450C-A723-FD5684905A70}"/>
              </a:ext>
            </a:extLst>
          </p:cNvPr>
          <p:cNvSpPr txBox="1"/>
          <p:nvPr/>
        </p:nvSpPr>
        <p:spPr>
          <a:xfrm>
            <a:off x="6109752" y="416551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EBCA288-2B2F-4CC7-8A6D-FAF080576FE8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5872216" y="3489151"/>
            <a:ext cx="406008" cy="359732"/>
          </a:xfrm>
          <a:prstGeom prst="straightConnector1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96640D15-03FE-41FF-B440-602E73D18C81}"/>
              </a:ext>
            </a:extLst>
          </p:cNvPr>
          <p:cNvCxnSpPr>
            <a:cxnSpLocks/>
          </p:cNvCxnSpPr>
          <p:nvPr/>
        </p:nvCxnSpPr>
        <p:spPr>
          <a:xfrm>
            <a:off x="5420802" y="4220959"/>
            <a:ext cx="688950" cy="0"/>
          </a:xfrm>
          <a:prstGeom prst="straightConnector1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70103928-7B8A-41D9-9260-22D8A0F8F8B9}"/>
              </a:ext>
            </a:extLst>
          </p:cNvPr>
          <p:cNvCxnSpPr>
            <a:cxnSpLocks/>
          </p:cNvCxnSpPr>
          <p:nvPr/>
        </p:nvCxnSpPr>
        <p:spPr>
          <a:xfrm flipV="1">
            <a:off x="5972537" y="4572000"/>
            <a:ext cx="329879" cy="422223"/>
          </a:xfrm>
          <a:prstGeom prst="straightConnector1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CFED90AC-FAC4-4464-BA2C-7AA45926E3D7}"/>
              </a:ext>
            </a:extLst>
          </p:cNvPr>
          <p:cNvCxnSpPr>
            <a:cxnSpLocks/>
          </p:cNvCxnSpPr>
          <p:nvPr/>
        </p:nvCxnSpPr>
        <p:spPr>
          <a:xfrm>
            <a:off x="7094477" y="4197241"/>
            <a:ext cx="688950" cy="0"/>
          </a:xfrm>
          <a:prstGeom prst="straightConnector1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8CB677E-0741-4663-B6FA-9557CB5273C0}"/>
                  </a:ext>
                </a:extLst>
              </p:cNvPr>
              <p:cNvSpPr txBox="1"/>
              <p:nvPr/>
            </p:nvSpPr>
            <p:spPr>
              <a:xfrm>
                <a:off x="7724618" y="3930816"/>
                <a:ext cx="53136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ko-KR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8CB677E-0741-4663-B6FA-9557CB5273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4618" y="3930816"/>
                <a:ext cx="531363" cy="461665"/>
              </a:xfrm>
              <a:prstGeom prst="rect">
                <a:avLst/>
              </a:prstGeom>
              <a:blipFill>
                <a:blip r:embed="rId6"/>
                <a:stretch>
                  <a:fillRect t="-3947" r="-28736"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0B7F5483-1FAE-4F80-95B9-4C2AC7A1AAD6}"/>
              </a:ext>
            </a:extLst>
          </p:cNvPr>
          <p:cNvCxnSpPr>
            <a:cxnSpLocks/>
          </p:cNvCxnSpPr>
          <p:nvPr/>
        </p:nvCxnSpPr>
        <p:spPr>
          <a:xfrm>
            <a:off x="6868771" y="4480821"/>
            <a:ext cx="688950" cy="0"/>
          </a:xfrm>
          <a:prstGeom prst="straightConnector1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06A92E7-E867-4418-AEDB-6BDFB200C6FF}"/>
                  </a:ext>
                </a:extLst>
              </p:cNvPr>
              <p:cNvSpPr txBox="1"/>
              <p:nvPr/>
            </p:nvSpPr>
            <p:spPr>
              <a:xfrm>
                <a:off x="7213246" y="4544719"/>
                <a:ext cx="205344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err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정방향</a:t>
                </a:r>
                <a:r>
                  <a:rPr lang="ko-KR" altLang="en-US" sz="1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계산</a:t>
                </a:r>
                <a:r>
                  <a:rPr lang="en-US" altLang="ko-KR" sz="1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ko-KR" altLang="en-US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altLang="ko-KR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𝑤𝑥</m:t>
                    </m:r>
                    <m:r>
                      <a:rPr lang="en-US" altLang="ko-KR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altLang="ko-KR" sz="1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)</a:t>
                </a:r>
                <a:endPara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06A92E7-E867-4418-AEDB-6BDFB200C6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3246" y="4544719"/>
                <a:ext cx="2053447" cy="307777"/>
              </a:xfrm>
              <a:prstGeom prst="rect">
                <a:avLst/>
              </a:prstGeom>
              <a:blipFill>
                <a:blip r:embed="rId7"/>
                <a:stretch>
                  <a:fillRect l="-890" t="-4000" b="-2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96D8F66-218D-4886-B701-E2031AEEAEEB}"/>
                  </a:ext>
                </a:extLst>
              </p:cNvPr>
              <p:cNvSpPr txBox="1"/>
              <p:nvPr/>
            </p:nvSpPr>
            <p:spPr>
              <a:xfrm>
                <a:off x="1047509" y="3159889"/>
                <a:ext cx="2310825" cy="7945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96D8F66-218D-4886-B701-E2031AEEAE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7509" y="3159889"/>
                <a:ext cx="2310825" cy="79457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A33B5A3-D848-4268-BF47-776BB803FDA4}"/>
                  </a:ext>
                </a:extLst>
              </p:cNvPr>
              <p:cNvSpPr txBox="1"/>
              <p:nvPr/>
            </p:nvSpPr>
            <p:spPr>
              <a:xfrm>
                <a:off x="1027749" y="4197241"/>
                <a:ext cx="2074799" cy="7945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A33B5A3-D848-4268-BF47-776BB803FD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7749" y="4197241"/>
                <a:ext cx="2074799" cy="79457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67A56F47-6345-455F-8E36-C4B808DBAD71}"/>
              </a:ext>
            </a:extLst>
          </p:cNvPr>
          <p:cNvCxnSpPr>
            <a:cxnSpLocks/>
          </p:cNvCxnSpPr>
          <p:nvPr/>
        </p:nvCxnSpPr>
        <p:spPr>
          <a:xfrm>
            <a:off x="6859414" y="3973245"/>
            <a:ext cx="688950" cy="0"/>
          </a:xfrm>
          <a:prstGeom prst="straightConnector1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FFB6915-6615-4F81-B82C-37BA98CC8B67}"/>
                  </a:ext>
                </a:extLst>
              </p:cNvPr>
              <p:cNvSpPr txBox="1"/>
              <p:nvPr/>
            </p:nvSpPr>
            <p:spPr>
              <a:xfrm>
                <a:off x="7203889" y="3601571"/>
                <a:ext cx="173727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역방향 계산</a:t>
                </a:r>
                <a:r>
                  <a:rPr lang="en-US" altLang="ko-KR" sz="1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(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ko-KR" altLang="en-US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altLang="ko-KR" sz="1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)</a:t>
                </a:r>
                <a:endPara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FFB6915-6615-4F81-B82C-37BA98CC8B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3889" y="3601571"/>
                <a:ext cx="1737270" cy="307777"/>
              </a:xfrm>
              <a:prstGeom prst="rect">
                <a:avLst/>
              </a:prstGeom>
              <a:blipFill>
                <a:blip r:embed="rId10"/>
                <a:stretch>
                  <a:fillRect l="-1053" t="-4000" b="-2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690BA83A-B817-4954-9B5C-93213B329C55}"/>
              </a:ext>
            </a:extLst>
          </p:cNvPr>
          <p:cNvCxnSpPr>
            <a:cxnSpLocks/>
          </p:cNvCxnSpPr>
          <p:nvPr/>
        </p:nvCxnSpPr>
        <p:spPr>
          <a:xfrm>
            <a:off x="6100932" y="3489151"/>
            <a:ext cx="404110" cy="359732"/>
          </a:xfrm>
          <a:prstGeom prst="straightConnector1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0CEDA68-FF78-4B31-BAD1-FBC0984E257B}"/>
                  </a:ext>
                </a:extLst>
              </p:cNvPr>
              <p:cNvSpPr txBox="1"/>
              <p:nvPr/>
            </p:nvSpPr>
            <p:spPr>
              <a:xfrm>
                <a:off x="6075220" y="3148936"/>
                <a:ext cx="2586414" cy="4090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가중치 업데이트</a:t>
                </a:r>
                <a:r>
                  <a:rPr lang="en-US" altLang="ko-KR" sz="1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den>
                    </m:f>
                    <m:r>
                      <a:rPr lang="en-US" altLang="ko-KR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altLang="ko-KR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ko-KR" sz="1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)</a:t>
                </a:r>
                <a:endPara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0CEDA68-FF78-4B31-BAD1-FBC0984E25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5220" y="3148936"/>
                <a:ext cx="2586414" cy="409086"/>
              </a:xfrm>
              <a:prstGeom prst="rect">
                <a:avLst/>
              </a:prstGeom>
              <a:blipFill>
                <a:blip r:embed="rId11"/>
                <a:stretch>
                  <a:fillRect l="-708" b="-447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A75134F-F1D3-452F-BA45-7F52B6E5ECA4}"/>
                  </a:ext>
                </a:extLst>
              </p:cNvPr>
              <p:cNvSpPr txBox="1"/>
              <p:nvPr/>
            </p:nvSpPr>
            <p:spPr>
              <a:xfrm>
                <a:off x="6052140" y="4868186"/>
                <a:ext cx="2295821" cy="4090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절편 업데이트</a:t>
                </a:r>
                <a:r>
                  <a:rPr lang="en-US" altLang="ko-KR" sz="1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den>
                    </m:f>
                    <m:r>
                      <a:rPr lang="en-US" altLang="ko-KR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altLang="ko-KR" sz="1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)</a:t>
                </a:r>
                <a:endPara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A75134F-F1D3-452F-BA45-7F52B6E5EC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2140" y="4868186"/>
                <a:ext cx="2295821" cy="409086"/>
              </a:xfrm>
              <a:prstGeom prst="rect">
                <a:avLst/>
              </a:prstGeom>
              <a:blipFill>
                <a:blip r:embed="rId12"/>
                <a:stretch>
                  <a:fillRect l="-798" b="-447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D0430654-749F-41BC-85BC-843253F704B5}"/>
              </a:ext>
            </a:extLst>
          </p:cNvPr>
          <p:cNvCxnSpPr>
            <a:cxnSpLocks/>
          </p:cNvCxnSpPr>
          <p:nvPr/>
        </p:nvCxnSpPr>
        <p:spPr>
          <a:xfrm flipV="1">
            <a:off x="6195748" y="4575348"/>
            <a:ext cx="267909" cy="351040"/>
          </a:xfrm>
          <a:prstGeom prst="straightConnector1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799EE25-0FFD-4044-9EC4-5D8655BD266C}"/>
                  </a:ext>
                </a:extLst>
              </p:cNvPr>
              <p:cNvSpPr txBox="1"/>
              <p:nvPr/>
            </p:nvSpPr>
            <p:spPr>
              <a:xfrm>
                <a:off x="3771378" y="3504298"/>
                <a:ext cx="187147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799EE25-0FFD-4044-9EC4-5D8655BD26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1378" y="3504298"/>
                <a:ext cx="1871474" cy="461665"/>
              </a:xfrm>
              <a:prstGeom prst="rect">
                <a:avLst/>
              </a:prstGeom>
              <a:blipFill>
                <a:blip r:embed="rId13"/>
                <a:stretch>
                  <a:fillRect t="-3947"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0272989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Neuron class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선형회귀 구현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1E131A5-FC3D-41D2-A91D-3EB516950E29}"/>
              </a:ext>
            </a:extLst>
          </p:cNvPr>
          <p:cNvSpPr/>
          <p:nvPr/>
        </p:nvSpPr>
        <p:spPr>
          <a:xfrm>
            <a:off x="876315" y="1447798"/>
            <a:ext cx="8392687" cy="2062103"/>
          </a:xfrm>
          <a:prstGeom prst="rect">
            <a:avLst/>
          </a:prstGeom>
          <a:solidFill>
            <a:srgbClr val="E2E2F6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fit(self, x, y, epochs=100, rate=0.01):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for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i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in range(epochs):           # </a:t>
            </a:r>
            <a:r>
              <a:rPr lang="ko-KR" altLang="en-US" err="1">
                <a:solidFill>
                  <a:schemeClr val="tx1"/>
                </a:solidFill>
                <a:latin typeface="Consolas" panose="020B0609020204030204" pitchFamily="49" charset="0"/>
              </a:rPr>
              <a:t>에포크만큼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반복합니다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   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for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x_i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y_i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in zip(x, y):    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모든 샘플에 대해 반복합니다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       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y_hat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self.forpass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x_i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) # </a:t>
            </a:r>
            <a:r>
              <a:rPr lang="ko-KR" altLang="en-US" err="1">
                <a:solidFill>
                  <a:schemeClr val="tx1"/>
                </a:solidFill>
                <a:latin typeface="Consolas" panose="020B0609020204030204" pitchFamily="49" charset="0"/>
              </a:rPr>
              <a:t>정방향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계산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       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err = y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_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hat - y_i      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오차 계산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       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w_grad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b_grad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self.backprop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x_i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 err)  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역방향 계산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       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-= rate*w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_grad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가중치 업데이트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       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-= rate*b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_grad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절편 업데이트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648EF7-EEBA-4DFE-96B7-4187254CE32E}"/>
              </a:ext>
            </a:extLst>
          </p:cNvPr>
          <p:cNvSpPr txBox="1"/>
          <p:nvPr/>
        </p:nvSpPr>
        <p:spPr>
          <a:xfrm>
            <a:off x="484068" y="1058831"/>
            <a:ext cx="30123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4.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훈련을 위한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fit()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 구현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66FE916F-C007-456F-AD2D-A2A59CA63A90}"/>
              </a:ext>
            </a:extLst>
          </p:cNvPr>
          <p:cNvSpPr/>
          <p:nvPr/>
        </p:nvSpPr>
        <p:spPr>
          <a:xfrm>
            <a:off x="876315" y="4098401"/>
            <a:ext cx="8392687" cy="584775"/>
          </a:xfrm>
          <a:prstGeom prst="rect">
            <a:avLst/>
          </a:prstGeom>
          <a:solidFill>
            <a:srgbClr val="E2E2F6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fr-FR" altLang="ko-KR">
                <a:solidFill>
                  <a:schemeClr val="tx1"/>
                </a:solidFill>
                <a:latin typeface="Consolas" panose="020B0609020204030204" pitchFamily="49" charset="0"/>
              </a:rPr>
              <a:t>neuron = Neuron()</a:t>
            </a:r>
          </a:p>
          <a:p>
            <a:r>
              <a:rPr lang="fr-FR" altLang="ko-KR">
                <a:solidFill>
                  <a:schemeClr val="tx1"/>
                </a:solidFill>
                <a:latin typeface="Consolas" panose="020B0609020204030204" pitchFamily="49" charset="0"/>
              </a:rPr>
              <a:t>neuron.fit(x, y)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9078089-E485-451B-BD0B-86F242C4FB80}"/>
              </a:ext>
            </a:extLst>
          </p:cNvPr>
          <p:cNvSpPr txBox="1"/>
          <p:nvPr/>
        </p:nvSpPr>
        <p:spPr>
          <a:xfrm>
            <a:off x="484068" y="3709434"/>
            <a:ext cx="17668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5.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 훈련하기</a:t>
            </a:r>
          </a:p>
        </p:txBody>
      </p:sp>
    </p:spTree>
    <p:extLst>
      <p:ext uri="{BB962C8B-B14F-4D97-AF65-F5344CB8AC3E}">
        <p14:creationId xmlns:p14="http://schemas.microsoft.com/office/powerpoint/2010/main" val="379073866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Neuron class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선형회귀 구현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1E131A5-FC3D-41D2-A91D-3EB516950E29}"/>
              </a:ext>
            </a:extLst>
          </p:cNvPr>
          <p:cNvSpPr/>
          <p:nvPr/>
        </p:nvSpPr>
        <p:spPr>
          <a:xfrm>
            <a:off x="876315" y="1447798"/>
            <a:ext cx="8392687" cy="1815882"/>
          </a:xfrm>
          <a:prstGeom prst="rect">
            <a:avLst/>
          </a:prstGeom>
          <a:solidFill>
            <a:srgbClr val="E2E2F6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plt.scatter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(x, y)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pt1 = (-0.1, -0.1 *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neuron.w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+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neuron.b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pt2 = (0.15, 0.15 *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neuron.w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+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neuron.b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plt.plot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([pt1[0], pt2[0]], [pt1[1], pt2[1]],'r')</a:t>
            </a:r>
          </a:p>
          <a:p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plt.xlabel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('x')</a:t>
            </a:r>
          </a:p>
          <a:p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plt.ylabel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('y')</a:t>
            </a:r>
          </a:p>
          <a:p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plt.show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648EF7-EEBA-4DFE-96B7-4187254CE32E}"/>
              </a:ext>
            </a:extLst>
          </p:cNvPr>
          <p:cNvSpPr txBox="1"/>
          <p:nvPr/>
        </p:nvSpPr>
        <p:spPr>
          <a:xfrm>
            <a:off x="484068" y="1058831"/>
            <a:ext cx="4357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6.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학습이 완료된 모델의 가중치와 절편 확인</a:t>
            </a:r>
          </a:p>
        </p:txBody>
      </p:sp>
      <p:pic>
        <p:nvPicPr>
          <p:cNvPr id="37890" name="Picture 2">
            <a:extLst>
              <a:ext uri="{FF2B5EF4-FFF2-40B4-BE49-F238E27FC236}">
                <a16:creationId xmlns:a16="http://schemas.microsoft.com/office/drawing/2014/main" id="{B4EC4878-CC7E-4AC3-B3C7-0BE6E55C72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6551" y="3674359"/>
            <a:ext cx="3705225" cy="24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913964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2.1 MSE(Mean Squared Error)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2.2 SGD (Stochastic Gradient Descent)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역전파 구현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2.4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선형회귀 구현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2.5 </a:t>
            </a:r>
            <a:r>
              <a:rPr kumimoji="0" lang="ko-KR" altLang="en-US" sz="1800" b="1" u="sng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시그모이드 함수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2.6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로지스틱 회귀 구현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lvl="0"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kumimoji="0" lang="ko-KR" altLang="en-US" sz="3600" b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딥러닝을 위한 수학</a:t>
            </a:r>
          </a:p>
        </p:txBody>
      </p:sp>
    </p:spTree>
    <p:extLst>
      <p:ext uri="{BB962C8B-B14F-4D97-AF65-F5344CB8AC3E}">
        <p14:creationId xmlns:p14="http://schemas.microsoft.com/office/powerpoint/2010/main" val="371548579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로지스틱 회귀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시그모이드 함수</a:t>
            </a:r>
          </a:p>
        </p:txBody>
      </p:sp>
      <p:sp>
        <p:nvSpPr>
          <p:cNvPr id="7191" name="TextBox 7190">
            <a:extLst>
              <a:ext uri="{FF2B5EF4-FFF2-40B4-BE49-F238E27FC236}">
                <a16:creationId xmlns:a16="http://schemas.microsoft.com/office/drawing/2014/main" id="{92A9F2A4-C593-4FD8-893A-712E91E367C7}"/>
              </a:ext>
            </a:extLst>
          </p:cNvPr>
          <p:cNvSpPr txBox="1"/>
          <p:nvPr/>
        </p:nvSpPr>
        <p:spPr>
          <a:xfrm>
            <a:off x="792882" y="966439"/>
            <a:ext cx="29591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Logistic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Regression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72A27D1-1CC7-4A51-A749-673649BA336A}"/>
              </a:ext>
            </a:extLst>
          </p:cNvPr>
          <p:cNvSpPr/>
          <p:nvPr/>
        </p:nvSpPr>
        <p:spPr>
          <a:xfrm>
            <a:off x="1511087" y="1587178"/>
            <a:ext cx="7418814" cy="43043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로지스틱 회귀 란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?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Classification(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분류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Logistic vs Linear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동작 방식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가설 표현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Sigmoid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Decision Boundary(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결정경계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Cost Function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Optimizer (Gradient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Descent)</a:t>
            </a:r>
          </a:p>
        </p:txBody>
      </p:sp>
    </p:spTree>
    <p:extLst>
      <p:ext uri="{BB962C8B-B14F-4D97-AF65-F5344CB8AC3E}">
        <p14:creationId xmlns:p14="http://schemas.microsoft.com/office/powerpoint/2010/main" val="333939002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kumimoji="1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Classification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시그모이드 함수</a:t>
            </a:r>
          </a:p>
        </p:txBody>
      </p:sp>
      <p:sp>
        <p:nvSpPr>
          <p:cNvPr id="7191" name="TextBox 7190">
            <a:extLst>
              <a:ext uri="{FF2B5EF4-FFF2-40B4-BE49-F238E27FC236}">
                <a16:creationId xmlns:a16="http://schemas.microsoft.com/office/drawing/2014/main" id="{92A9F2A4-C593-4FD8-893A-712E91E367C7}"/>
              </a:ext>
            </a:extLst>
          </p:cNvPr>
          <p:cNvSpPr txBox="1"/>
          <p:nvPr/>
        </p:nvSpPr>
        <p:spPr>
          <a:xfrm>
            <a:off x="792882" y="966439"/>
            <a:ext cx="20652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Classification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72A27D1-1CC7-4A51-A749-673649BA336A}"/>
              </a:ext>
            </a:extLst>
          </p:cNvPr>
          <p:cNvSpPr/>
          <p:nvPr/>
        </p:nvSpPr>
        <p:spPr>
          <a:xfrm>
            <a:off x="1551599" y="2669411"/>
            <a:ext cx="7418814" cy="18998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Exam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Pass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or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0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Fail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Spam : Not Spam or </a:t>
            </a:r>
            <a:r>
              <a:rPr lang="en-US" altLang="ko-KR" sz="20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Spam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Face : Real or </a:t>
            </a:r>
            <a:r>
              <a:rPr lang="en-US" altLang="ko-KR" sz="20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Fake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Tumor : Not Malignant or </a:t>
            </a:r>
            <a:r>
              <a:rPr lang="en-US" altLang="ko-KR" sz="20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Malignant</a:t>
            </a:r>
            <a:endParaRPr lang="en-US" altLang="ko-KR" sz="1800">
              <a:solidFill>
                <a:srgbClr val="FF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000ECA0-69A9-49AC-9D13-BE339A10B191}"/>
              </a:ext>
            </a:extLst>
          </p:cNvPr>
          <p:cNvSpPr/>
          <p:nvPr/>
        </p:nvSpPr>
        <p:spPr>
          <a:xfrm>
            <a:off x="1626835" y="1428104"/>
            <a:ext cx="7418814" cy="8880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Binary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Classification(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이진 분류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란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: 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값은 </a:t>
            </a:r>
            <a:r>
              <a:rPr lang="en-US" altLang="ko-KR" sz="18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또는 </a:t>
            </a:r>
            <a:r>
              <a:rPr lang="en-US" altLang="ko-KR" sz="18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9551443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로지스틱 회귀의 특성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시그모이드 함수</a:t>
            </a:r>
          </a:p>
        </p:txBody>
      </p:sp>
      <p:sp>
        <p:nvSpPr>
          <p:cNvPr id="7191" name="TextBox 7190">
            <a:extLst>
              <a:ext uri="{FF2B5EF4-FFF2-40B4-BE49-F238E27FC236}">
                <a16:creationId xmlns:a16="http://schemas.microsoft.com/office/drawing/2014/main" id="{92A9F2A4-C593-4FD8-893A-712E91E367C7}"/>
              </a:ext>
            </a:extLst>
          </p:cNvPr>
          <p:cNvSpPr txBox="1"/>
          <p:nvPr/>
        </p:nvSpPr>
        <p:spPr>
          <a:xfrm>
            <a:off x="792882" y="966439"/>
            <a:ext cx="26865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Logistic vs Linear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000ECA0-69A9-49AC-9D13-BE339A10B191}"/>
              </a:ext>
            </a:extLst>
          </p:cNvPr>
          <p:cNvSpPr/>
          <p:nvPr/>
        </p:nvSpPr>
        <p:spPr>
          <a:xfrm>
            <a:off x="1626835" y="1428104"/>
            <a:ext cx="7418814" cy="472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로지스틱 회귀와 선형 회귀의 차이점은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?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AC91E2B-5540-4845-A0CC-190B6E6EB143}"/>
              </a:ext>
            </a:extLst>
          </p:cNvPr>
          <p:cNvSpPr/>
          <p:nvPr/>
        </p:nvSpPr>
        <p:spPr>
          <a:xfrm>
            <a:off x="1697598" y="2016323"/>
            <a:ext cx="2748397" cy="2048719"/>
          </a:xfrm>
          <a:prstGeom prst="rect">
            <a:avLst/>
          </a:prstGeom>
          <a:noFill/>
          <a:ln w="95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8D0D8F5-C402-47A2-9B36-AB34C17C163B}"/>
              </a:ext>
            </a:extLst>
          </p:cNvPr>
          <p:cNvSpPr/>
          <p:nvPr/>
        </p:nvSpPr>
        <p:spPr>
          <a:xfrm>
            <a:off x="5586413" y="2016322"/>
            <a:ext cx="2748397" cy="2048719"/>
          </a:xfrm>
          <a:prstGeom prst="rect">
            <a:avLst/>
          </a:prstGeom>
          <a:noFill/>
          <a:ln w="95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3AE63D0-EDD1-42C1-BC30-2AEF23788D6E}"/>
              </a:ext>
            </a:extLst>
          </p:cNvPr>
          <p:cNvSpPr/>
          <p:nvPr/>
        </p:nvSpPr>
        <p:spPr>
          <a:xfrm>
            <a:off x="2738729" y="2225050"/>
            <a:ext cx="219919" cy="219919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0C62776-737A-4DA9-A3E1-1C16096C79B1}"/>
              </a:ext>
            </a:extLst>
          </p:cNvPr>
          <p:cNvSpPr/>
          <p:nvPr/>
        </p:nvSpPr>
        <p:spPr>
          <a:xfrm>
            <a:off x="2518810" y="2644722"/>
            <a:ext cx="219919" cy="219919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371A0A9-9033-4843-BE1C-742C25BECB2A}"/>
              </a:ext>
            </a:extLst>
          </p:cNvPr>
          <p:cNvSpPr/>
          <p:nvPr/>
        </p:nvSpPr>
        <p:spPr>
          <a:xfrm>
            <a:off x="2408850" y="2320138"/>
            <a:ext cx="219919" cy="219919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3474DB8-E87B-42B2-89C5-8D24F7398E1A}"/>
              </a:ext>
            </a:extLst>
          </p:cNvPr>
          <p:cNvSpPr/>
          <p:nvPr/>
        </p:nvSpPr>
        <p:spPr>
          <a:xfrm>
            <a:off x="1943265" y="2510992"/>
            <a:ext cx="219919" cy="219919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B172CF8-1988-4E66-A69F-D58766F69942}"/>
              </a:ext>
            </a:extLst>
          </p:cNvPr>
          <p:cNvSpPr/>
          <p:nvPr/>
        </p:nvSpPr>
        <p:spPr>
          <a:xfrm>
            <a:off x="1998245" y="2823123"/>
            <a:ext cx="219919" cy="219919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0299B26-F329-4FA1-8449-8218AF75BFB4}"/>
              </a:ext>
            </a:extLst>
          </p:cNvPr>
          <p:cNvSpPr/>
          <p:nvPr/>
        </p:nvSpPr>
        <p:spPr>
          <a:xfrm>
            <a:off x="2408849" y="3014024"/>
            <a:ext cx="219919" cy="219919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BE6DC7E-AE3E-4DD4-A9DD-5D5574CE0F24}"/>
              </a:ext>
            </a:extLst>
          </p:cNvPr>
          <p:cNvSpPr/>
          <p:nvPr/>
        </p:nvSpPr>
        <p:spPr>
          <a:xfrm>
            <a:off x="2053224" y="3153631"/>
            <a:ext cx="219919" cy="219919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이등변 삼각형 3">
            <a:extLst>
              <a:ext uri="{FF2B5EF4-FFF2-40B4-BE49-F238E27FC236}">
                <a16:creationId xmlns:a16="http://schemas.microsoft.com/office/drawing/2014/main" id="{7247E0FF-E20E-4FFE-9AE4-DE44F4BAF3BE}"/>
              </a:ext>
            </a:extLst>
          </p:cNvPr>
          <p:cNvSpPr/>
          <p:nvPr/>
        </p:nvSpPr>
        <p:spPr>
          <a:xfrm>
            <a:off x="3648536" y="2823123"/>
            <a:ext cx="330017" cy="284497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이등변 삼각형 18">
            <a:extLst>
              <a:ext uri="{FF2B5EF4-FFF2-40B4-BE49-F238E27FC236}">
                <a16:creationId xmlns:a16="http://schemas.microsoft.com/office/drawing/2014/main" id="{0CA44068-96C4-4DBD-8B5C-95863C159DD7}"/>
              </a:ext>
            </a:extLst>
          </p:cNvPr>
          <p:cNvSpPr/>
          <p:nvPr/>
        </p:nvSpPr>
        <p:spPr>
          <a:xfrm>
            <a:off x="3248552" y="3182828"/>
            <a:ext cx="330017" cy="284497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이등변 삼각형 19">
            <a:extLst>
              <a:ext uri="{FF2B5EF4-FFF2-40B4-BE49-F238E27FC236}">
                <a16:creationId xmlns:a16="http://schemas.microsoft.com/office/drawing/2014/main" id="{EEA0EDE1-38F9-4977-B8F9-AC0EA35F2D41}"/>
              </a:ext>
            </a:extLst>
          </p:cNvPr>
          <p:cNvSpPr/>
          <p:nvPr/>
        </p:nvSpPr>
        <p:spPr>
          <a:xfrm>
            <a:off x="3617312" y="3325076"/>
            <a:ext cx="330017" cy="284497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이등변 삼각형 20">
            <a:extLst>
              <a:ext uri="{FF2B5EF4-FFF2-40B4-BE49-F238E27FC236}">
                <a16:creationId xmlns:a16="http://schemas.microsoft.com/office/drawing/2014/main" id="{90116C49-64B5-46C3-96FB-734063BDF849}"/>
              </a:ext>
            </a:extLst>
          </p:cNvPr>
          <p:cNvSpPr/>
          <p:nvPr/>
        </p:nvSpPr>
        <p:spPr>
          <a:xfrm>
            <a:off x="3970341" y="3182827"/>
            <a:ext cx="330017" cy="284497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이등변 삼각형 21">
            <a:extLst>
              <a:ext uri="{FF2B5EF4-FFF2-40B4-BE49-F238E27FC236}">
                <a16:creationId xmlns:a16="http://schemas.microsoft.com/office/drawing/2014/main" id="{F71D2AFB-CC9C-42A2-91CD-54862A273847}"/>
              </a:ext>
            </a:extLst>
          </p:cNvPr>
          <p:cNvSpPr/>
          <p:nvPr/>
        </p:nvSpPr>
        <p:spPr>
          <a:xfrm>
            <a:off x="3200035" y="3631866"/>
            <a:ext cx="330017" cy="284497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이등변 삼각형 22">
            <a:extLst>
              <a:ext uri="{FF2B5EF4-FFF2-40B4-BE49-F238E27FC236}">
                <a16:creationId xmlns:a16="http://schemas.microsoft.com/office/drawing/2014/main" id="{58868E6A-DA12-4186-A663-9D5353C793D3}"/>
              </a:ext>
            </a:extLst>
          </p:cNvPr>
          <p:cNvSpPr/>
          <p:nvPr/>
        </p:nvSpPr>
        <p:spPr>
          <a:xfrm>
            <a:off x="2685638" y="3551373"/>
            <a:ext cx="330017" cy="284497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이등변 삼각형 23">
            <a:extLst>
              <a:ext uri="{FF2B5EF4-FFF2-40B4-BE49-F238E27FC236}">
                <a16:creationId xmlns:a16="http://schemas.microsoft.com/office/drawing/2014/main" id="{82005640-3453-43E3-BE5E-43E40A5AF9CD}"/>
              </a:ext>
            </a:extLst>
          </p:cNvPr>
          <p:cNvSpPr/>
          <p:nvPr/>
        </p:nvSpPr>
        <p:spPr>
          <a:xfrm>
            <a:off x="3838686" y="3693621"/>
            <a:ext cx="330017" cy="284497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8CBF58D1-710A-488F-90A5-A1D9CE8D65BC}"/>
              </a:ext>
            </a:extLst>
          </p:cNvPr>
          <p:cNvCxnSpPr>
            <a:cxnSpLocks/>
          </p:cNvCxnSpPr>
          <p:nvPr/>
        </p:nvCxnSpPr>
        <p:spPr>
          <a:xfrm flipH="1">
            <a:off x="5755562" y="2111969"/>
            <a:ext cx="2579248" cy="186614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타원 17">
            <a:extLst>
              <a:ext uri="{FF2B5EF4-FFF2-40B4-BE49-F238E27FC236}">
                <a16:creationId xmlns:a16="http://schemas.microsoft.com/office/drawing/2014/main" id="{601F21DC-0E43-4014-B55C-DD24E4FBC590}"/>
              </a:ext>
            </a:extLst>
          </p:cNvPr>
          <p:cNvSpPr/>
          <p:nvPr/>
        </p:nvSpPr>
        <p:spPr>
          <a:xfrm>
            <a:off x="5755562" y="3631866"/>
            <a:ext cx="204004" cy="204004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A5D76BD1-437C-4AAE-A2C8-5ED9C98E7D64}"/>
              </a:ext>
            </a:extLst>
          </p:cNvPr>
          <p:cNvSpPr/>
          <p:nvPr/>
        </p:nvSpPr>
        <p:spPr>
          <a:xfrm>
            <a:off x="6316934" y="3609573"/>
            <a:ext cx="204004" cy="204004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B947B6BB-6F66-44E9-AD18-B54F6F4D11F3}"/>
              </a:ext>
            </a:extLst>
          </p:cNvPr>
          <p:cNvSpPr/>
          <p:nvPr/>
        </p:nvSpPr>
        <p:spPr>
          <a:xfrm>
            <a:off x="6520938" y="3107620"/>
            <a:ext cx="204004" cy="204004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5EAFA6BB-B046-4325-AAEB-4A2536538E37}"/>
              </a:ext>
            </a:extLst>
          </p:cNvPr>
          <p:cNvSpPr/>
          <p:nvPr/>
        </p:nvSpPr>
        <p:spPr>
          <a:xfrm>
            <a:off x="6804518" y="2663113"/>
            <a:ext cx="204004" cy="204004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46E75CDD-0786-4288-A6DC-089CE3B90C04}"/>
              </a:ext>
            </a:extLst>
          </p:cNvPr>
          <p:cNvSpPr/>
          <p:nvPr/>
        </p:nvSpPr>
        <p:spPr>
          <a:xfrm>
            <a:off x="7273293" y="2721121"/>
            <a:ext cx="204004" cy="204004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097AB9D4-A0B4-4552-93AE-11E94F5B6108}"/>
              </a:ext>
            </a:extLst>
          </p:cNvPr>
          <p:cNvSpPr/>
          <p:nvPr/>
        </p:nvSpPr>
        <p:spPr>
          <a:xfrm>
            <a:off x="7477297" y="2397977"/>
            <a:ext cx="204004" cy="204004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EB908F45-6DD6-407E-8181-0545369B3979}"/>
              </a:ext>
            </a:extLst>
          </p:cNvPr>
          <p:cNvSpPr/>
          <p:nvPr/>
        </p:nvSpPr>
        <p:spPr>
          <a:xfrm>
            <a:off x="8040557" y="2243889"/>
            <a:ext cx="204004" cy="204004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26EE0289-8B6A-4853-A9EA-FEBFC538282C}"/>
              </a:ext>
            </a:extLst>
          </p:cNvPr>
          <p:cNvCxnSpPr>
            <a:cxnSpLocks/>
          </p:cNvCxnSpPr>
          <p:nvPr/>
        </p:nvCxnSpPr>
        <p:spPr>
          <a:xfrm flipH="1">
            <a:off x="2103397" y="2111969"/>
            <a:ext cx="1959910" cy="190961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C58AA2FC-29E9-4D4C-9B01-08C75D49A33B}"/>
              </a:ext>
            </a:extLst>
          </p:cNvPr>
          <p:cNvSpPr/>
          <p:nvPr/>
        </p:nvSpPr>
        <p:spPr>
          <a:xfrm>
            <a:off x="1632619" y="4304045"/>
            <a:ext cx="3134832" cy="7112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Discrete(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분리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 : 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분류 목적</a:t>
            </a:r>
            <a:endParaRPr lang="en-US" altLang="ko-KR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신발 사이즈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/ 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회사의 근로자수</a:t>
            </a:r>
            <a:endParaRPr lang="en-US" altLang="ko-KR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CB848B25-3407-4B63-97B9-D8B55171234F}"/>
              </a:ext>
            </a:extLst>
          </p:cNvPr>
          <p:cNvSpPr/>
          <p:nvPr/>
        </p:nvSpPr>
        <p:spPr>
          <a:xfrm>
            <a:off x="5705877" y="4073765"/>
            <a:ext cx="3134832" cy="7112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Continuous (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지속적인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 : 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값의 예측</a:t>
            </a:r>
            <a:endParaRPr lang="en-US" altLang="ko-KR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시간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/ 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무게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/ 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높이</a:t>
            </a:r>
            <a:endParaRPr lang="en-US" altLang="ko-KR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19C1EC1D-EACD-4F56-951C-95CC1727CBD6}"/>
              </a:ext>
            </a:extLst>
          </p:cNvPr>
          <p:cNvSpPr/>
          <p:nvPr/>
        </p:nvSpPr>
        <p:spPr>
          <a:xfrm>
            <a:off x="8334810" y="1914320"/>
            <a:ext cx="204004" cy="204004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83729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머신 러닝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인공지능과 머신러닝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,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딥러닝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AF2B61F-9C0D-4FE1-B0E4-9B1E6709AC5B}"/>
              </a:ext>
            </a:extLst>
          </p:cNvPr>
          <p:cNvSpPr/>
          <p:nvPr/>
        </p:nvSpPr>
        <p:spPr>
          <a:xfrm>
            <a:off x="1083969" y="1267418"/>
            <a:ext cx="74188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Basic concepts</a:t>
            </a:r>
            <a:endParaRPr lang="ko-KR" altLang="en-US" sz="2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2C1CDB2-8E11-46B9-894F-CE3AC43E53CA}"/>
              </a:ext>
            </a:extLst>
          </p:cNvPr>
          <p:cNvSpPr/>
          <p:nvPr/>
        </p:nvSpPr>
        <p:spPr>
          <a:xfrm>
            <a:off x="1511087" y="2174262"/>
            <a:ext cx="7418814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What is ML?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What is learning?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supervised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unsupervised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What is regression?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What is classification?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8255698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퍼셉트론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시그모이드 함수</a:t>
            </a: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F6B52DF4-2423-4E0C-898B-883B2A87905A}"/>
              </a:ext>
            </a:extLst>
          </p:cNvPr>
          <p:cNvSpPr/>
          <p:nvPr/>
        </p:nvSpPr>
        <p:spPr>
          <a:xfrm>
            <a:off x="2881063" y="4823371"/>
            <a:ext cx="1048214" cy="104821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62C70B0C-D9CB-4291-8362-DDAB545A0E93}"/>
              </a:ext>
            </a:extLst>
          </p:cNvPr>
          <p:cNvCxnSpPr>
            <a:endCxn id="3" idx="2"/>
          </p:cNvCxnSpPr>
          <p:nvPr/>
        </p:nvCxnSpPr>
        <p:spPr>
          <a:xfrm>
            <a:off x="2229103" y="5347478"/>
            <a:ext cx="651960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5A628AA8-4AAA-4156-BA46-B4DE51E8491F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2555083" y="4637516"/>
            <a:ext cx="479487" cy="339362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E8260F26-F55E-41D1-9950-059EBF5FD658}"/>
              </a:ext>
            </a:extLst>
          </p:cNvPr>
          <p:cNvCxnSpPr>
            <a:cxnSpLocks/>
            <a:endCxn id="3" idx="3"/>
          </p:cNvCxnSpPr>
          <p:nvPr/>
        </p:nvCxnSpPr>
        <p:spPr>
          <a:xfrm flipV="1">
            <a:off x="2444693" y="5718078"/>
            <a:ext cx="589877" cy="339362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AE6B9BD-D467-4EB1-A493-20D1D1A1B090}"/>
              </a:ext>
            </a:extLst>
          </p:cNvPr>
          <p:cNvSpPr txBox="1"/>
          <p:nvPr/>
        </p:nvSpPr>
        <p:spPr>
          <a:xfrm>
            <a:off x="2189688" y="4284381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0F66DD72-7D32-43CE-8ABE-262614913B22}"/>
              </a:ext>
            </a:extLst>
          </p:cNvPr>
          <p:cNvSpPr txBox="1"/>
          <p:nvPr/>
        </p:nvSpPr>
        <p:spPr>
          <a:xfrm>
            <a:off x="1842528" y="5077991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C3C1A69C-D957-43DE-A48C-C09C17B307D9}"/>
              </a:ext>
            </a:extLst>
          </p:cNvPr>
          <p:cNvSpPr txBox="1"/>
          <p:nvPr/>
        </p:nvSpPr>
        <p:spPr>
          <a:xfrm>
            <a:off x="2110157" y="5887759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b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A59CC85F-6CDF-40BB-821C-E0A3D4E25BE3}"/>
              </a:ext>
            </a:extLst>
          </p:cNvPr>
          <p:cNvSpPr txBox="1"/>
          <p:nvPr/>
        </p:nvSpPr>
        <p:spPr>
          <a:xfrm>
            <a:off x="2881063" y="4991746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938891C7-B222-4D40-ADEC-DF4A489A0813}"/>
              </a:ext>
            </a:extLst>
          </p:cNvPr>
          <p:cNvSpPr txBox="1"/>
          <p:nvPr/>
        </p:nvSpPr>
        <p:spPr>
          <a:xfrm>
            <a:off x="2879940" y="5240805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45343993-FDE1-481E-921F-6677AAE207B5}"/>
              </a:ext>
            </a:extLst>
          </p:cNvPr>
          <p:cNvCxnSpPr>
            <a:cxnSpLocks/>
            <a:stCxn id="3" idx="6"/>
          </p:cNvCxnSpPr>
          <p:nvPr/>
        </p:nvCxnSpPr>
        <p:spPr>
          <a:xfrm>
            <a:off x="3929277" y="5347478"/>
            <a:ext cx="651960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3B9011F4-B717-4E97-9AC9-B2AB41129FDE}"/>
              </a:ext>
            </a:extLst>
          </p:cNvPr>
          <p:cNvSpPr txBox="1"/>
          <p:nvPr/>
        </p:nvSpPr>
        <p:spPr>
          <a:xfrm>
            <a:off x="4590916" y="5088946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z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41518AF3-C163-4D26-A187-FC18698654C5}"/>
              </a:ext>
            </a:extLst>
          </p:cNvPr>
          <p:cNvCxnSpPr>
            <a:cxnSpLocks/>
          </p:cNvCxnSpPr>
          <p:nvPr/>
        </p:nvCxnSpPr>
        <p:spPr>
          <a:xfrm>
            <a:off x="5014661" y="5347478"/>
            <a:ext cx="651960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타원 80">
            <a:extLst>
              <a:ext uri="{FF2B5EF4-FFF2-40B4-BE49-F238E27FC236}">
                <a16:creationId xmlns:a16="http://schemas.microsoft.com/office/drawing/2014/main" id="{F68038BB-14A0-45BC-89AB-F6FB74201BC6}"/>
              </a:ext>
            </a:extLst>
          </p:cNvPr>
          <p:cNvSpPr/>
          <p:nvPr/>
        </p:nvSpPr>
        <p:spPr>
          <a:xfrm>
            <a:off x="5666621" y="4944177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6B206114-E7B1-4C66-A961-83FD15EEC2A0}"/>
              </a:ext>
            </a:extLst>
          </p:cNvPr>
          <p:cNvCxnSpPr>
            <a:cxnSpLocks/>
          </p:cNvCxnSpPr>
          <p:nvPr/>
        </p:nvCxnSpPr>
        <p:spPr>
          <a:xfrm flipH="1">
            <a:off x="5871837" y="5162729"/>
            <a:ext cx="431876" cy="370600"/>
          </a:xfrm>
          <a:prstGeom prst="bentConnector3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타원 84">
            <a:extLst>
              <a:ext uri="{FF2B5EF4-FFF2-40B4-BE49-F238E27FC236}">
                <a16:creationId xmlns:a16="http://schemas.microsoft.com/office/drawing/2014/main" id="{514BD590-6F6D-45E7-8BAE-9B64A01989BA}"/>
              </a:ext>
            </a:extLst>
          </p:cNvPr>
          <p:cNvSpPr/>
          <p:nvPr/>
        </p:nvSpPr>
        <p:spPr>
          <a:xfrm>
            <a:off x="2882186" y="1857335"/>
            <a:ext cx="1048214" cy="104821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7A84D8DA-C391-4C87-A303-F19A718D38EB}"/>
              </a:ext>
            </a:extLst>
          </p:cNvPr>
          <p:cNvCxnSpPr>
            <a:endCxn id="85" idx="2"/>
          </p:cNvCxnSpPr>
          <p:nvPr/>
        </p:nvCxnSpPr>
        <p:spPr>
          <a:xfrm>
            <a:off x="2230226" y="2381442"/>
            <a:ext cx="651960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EAF77AD2-B7FA-43B0-AB76-A2719638A483}"/>
              </a:ext>
            </a:extLst>
          </p:cNvPr>
          <p:cNvCxnSpPr>
            <a:cxnSpLocks/>
            <a:endCxn id="85" idx="1"/>
          </p:cNvCxnSpPr>
          <p:nvPr/>
        </p:nvCxnSpPr>
        <p:spPr>
          <a:xfrm>
            <a:off x="2556206" y="1671480"/>
            <a:ext cx="479487" cy="339362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85BA5480-1ACF-47FB-9DE9-C840B869F2FF}"/>
              </a:ext>
            </a:extLst>
          </p:cNvPr>
          <p:cNvCxnSpPr>
            <a:cxnSpLocks/>
            <a:endCxn id="85" idx="3"/>
          </p:cNvCxnSpPr>
          <p:nvPr/>
        </p:nvCxnSpPr>
        <p:spPr>
          <a:xfrm flipV="1">
            <a:off x="2445816" y="2752042"/>
            <a:ext cx="589877" cy="339362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C98C8A61-A150-4D6D-95E6-2938C2189721}"/>
              </a:ext>
            </a:extLst>
          </p:cNvPr>
          <p:cNvSpPr txBox="1"/>
          <p:nvPr/>
        </p:nvSpPr>
        <p:spPr>
          <a:xfrm>
            <a:off x="2190811" y="1318345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1C0DEFB0-6943-4A1C-BC29-B8E14809E6EC}"/>
              </a:ext>
            </a:extLst>
          </p:cNvPr>
          <p:cNvSpPr txBox="1"/>
          <p:nvPr/>
        </p:nvSpPr>
        <p:spPr>
          <a:xfrm>
            <a:off x="1843651" y="2111955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5B64E565-52ED-4FC3-A7B1-84B7993AFDB7}"/>
              </a:ext>
            </a:extLst>
          </p:cNvPr>
          <p:cNvSpPr txBox="1"/>
          <p:nvPr/>
        </p:nvSpPr>
        <p:spPr>
          <a:xfrm>
            <a:off x="2111280" y="2921723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b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1040CFF3-D857-4EE0-879B-F8932205CD80}"/>
              </a:ext>
            </a:extLst>
          </p:cNvPr>
          <p:cNvSpPr txBox="1"/>
          <p:nvPr/>
        </p:nvSpPr>
        <p:spPr>
          <a:xfrm>
            <a:off x="2882186" y="2025710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0718105E-26D7-4B54-A6BB-A2DCD3A87960}"/>
              </a:ext>
            </a:extLst>
          </p:cNvPr>
          <p:cNvSpPr txBox="1"/>
          <p:nvPr/>
        </p:nvSpPr>
        <p:spPr>
          <a:xfrm>
            <a:off x="2881063" y="2274769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9B35154F-8FDC-4A4D-8637-669C6433F3B7}"/>
              </a:ext>
            </a:extLst>
          </p:cNvPr>
          <p:cNvCxnSpPr>
            <a:cxnSpLocks/>
            <a:stCxn id="85" idx="6"/>
          </p:cNvCxnSpPr>
          <p:nvPr/>
        </p:nvCxnSpPr>
        <p:spPr>
          <a:xfrm>
            <a:off x="3930400" y="2381442"/>
            <a:ext cx="651960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154C2D7F-5091-4734-8F49-D44B51A44F2E}"/>
                  </a:ext>
                </a:extLst>
              </p:cNvPr>
              <p:cNvSpPr txBox="1"/>
              <p:nvPr/>
            </p:nvSpPr>
            <p:spPr>
              <a:xfrm>
                <a:off x="7117731" y="5116645"/>
                <a:ext cx="3865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154C2D7F-5091-4734-8F49-D44B51A44F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7731" y="5116645"/>
                <a:ext cx="386575" cy="461665"/>
              </a:xfrm>
              <a:prstGeom prst="rect">
                <a:avLst/>
              </a:prstGeom>
              <a:blipFill>
                <a:blip r:embed="rId3"/>
                <a:stretch>
                  <a:fillRect l="-1587" t="-3947" r="-19048"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D159FC65-37FD-49B3-BCFE-8E466F15E993}"/>
              </a:ext>
            </a:extLst>
          </p:cNvPr>
          <p:cNvCxnSpPr>
            <a:cxnSpLocks/>
            <a:stCxn id="81" idx="6"/>
            <a:endCxn id="113" idx="1"/>
          </p:cNvCxnSpPr>
          <p:nvPr/>
        </p:nvCxnSpPr>
        <p:spPr>
          <a:xfrm>
            <a:off x="6473223" y="5347478"/>
            <a:ext cx="644508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7CAD3382-DECD-4D04-B585-04A671961791}"/>
                  </a:ext>
                </a:extLst>
              </p:cNvPr>
              <p:cNvSpPr txBox="1"/>
              <p:nvPr/>
            </p:nvSpPr>
            <p:spPr>
              <a:xfrm>
                <a:off x="4582360" y="2111955"/>
                <a:ext cx="3865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7CAD3382-DECD-4D04-B585-04A6719617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2360" y="2111955"/>
                <a:ext cx="386575" cy="461665"/>
              </a:xfrm>
              <a:prstGeom prst="rect">
                <a:avLst/>
              </a:prstGeom>
              <a:blipFill>
                <a:blip r:embed="rId4"/>
                <a:stretch>
                  <a:fillRect l="-1587" t="-3947" r="-19048"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77" name="TextBox 7176">
            <a:extLst>
              <a:ext uri="{FF2B5EF4-FFF2-40B4-BE49-F238E27FC236}">
                <a16:creationId xmlns:a16="http://schemas.microsoft.com/office/drawing/2014/main" id="{5728DCF7-12B9-415B-9D7A-AE5B6CA4B64C}"/>
              </a:ext>
            </a:extLst>
          </p:cNvPr>
          <p:cNvSpPr txBox="1"/>
          <p:nvPr/>
        </p:nvSpPr>
        <p:spPr>
          <a:xfrm>
            <a:off x="5528759" y="5871585"/>
            <a:ext cx="11079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임계함수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1373FFE-92A9-46D3-82EC-4671ACC2FFED}"/>
              </a:ext>
            </a:extLst>
          </p:cNvPr>
          <p:cNvSpPr txBox="1"/>
          <p:nvPr/>
        </p:nvSpPr>
        <p:spPr>
          <a:xfrm>
            <a:off x="1481817" y="3736223"/>
            <a:ext cx="11208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퍼셉트론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2435553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kumimoji="1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Sigmoid </a:t>
            </a: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함수 사용 이유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시그모이드 함수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91638E7-B12E-4F6A-9476-B0AFDFAF0486}"/>
              </a:ext>
            </a:extLst>
          </p:cNvPr>
          <p:cNvSpPr txBox="1"/>
          <p:nvPr/>
        </p:nvSpPr>
        <p:spPr>
          <a:xfrm>
            <a:off x="1329314" y="3878985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(No)0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5DACBDB-4001-4DDA-9B00-EAA2A3E2A606}"/>
              </a:ext>
            </a:extLst>
          </p:cNvPr>
          <p:cNvSpPr txBox="1"/>
          <p:nvPr/>
        </p:nvSpPr>
        <p:spPr>
          <a:xfrm>
            <a:off x="1653278" y="2679145"/>
            <a:ext cx="7102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0.5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00610C1-B8EF-46BA-83D2-EEA793C8A39C}"/>
              </a:ext>
            </a:extLst>
          </p:cNvPr>
          <p:cNvSpPr txBox="1"/>
          <p:nvPr/>
        </p:nvSpPr>
        <p:spPr>
          <a:xfrm>
            <a:off x="1159395" y="1470052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(Yes)1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36D2078-95FE-4477-B554-4857A1E6DAD9}"/>
              </a:ext>
            </a:extLst>
          </p:cNvPr>
          <p:cNvSpPr txBox="1"/>
          <p:nvPr/>
        </p:nvSpPr>
        <p:spPr>
          <a:xfrm>
            <a:off x="2258536" y="4174024"/>
            <a:ext cx="281244" cy="3661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F5A32D6-7270-4073-B2AF-F7B75AB71100}"/>
              </a:ext>
            </a:extLst>
          </p:cNvPr>
          <p:cNvSpPr txBox="1"/>
          <p:nvPr/>
        </p:nvSpPr>
        <p:spPr>
          <a:xfrm>
            <a:off x="2782715" y="4174024"/>
            <a:ext cx="281244" cy="3661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E1E6C77-8BF4-4E0E-B5A4-939BE545CF12}"/>
              </a:ext>
            </a:extLst>
          </p:cNvPr>
          <p:cNvSpPr txBox="1"/>
          <p:nvPr/>
        </p:nvSpPr>
        <p:spPr>
          <a:xfrm>
            <a:off x="3309581" y="4174024"/>
            <a:ext cx="281244" cy="3661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4F9F022-5259-4243-B0D4-C6E672C3BD7F}"/>
              </a:ext>
            </a:extLst>
          </p:cNvPr>
          <p:cNvSpPr txBox="1"/>
          <p:nvPr/>
        </p:nvSpPr>
        <p:spPr>
          <a:xfrm>
            <a:off x="3823636" y="4174024"/>
            <a:ext cx="281244" cy="3661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32ED5EE-82A9-44A0-BBB8-9E2B4FC11D55}"/>
              </a:ext>
            </a:extLst>
          </p:cNvPr>
          <p:cNvSpPr/>
          <p:nvPr/>
        </p:nvSpPr>
        <p:spPr>
          <a:xfrm>
            <a:off x="2432500" y="1724724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7E2F3D4-73B7-448E-9498-9AC81AFE9863}"/>
              </a:ext>
            </a:extLst>
          </p:cNvPr>
          <p:cNvSpPr/>
          <p:nvPr/>
        </p:nvSpPr>
        <p:spPr>
          <a:xfrm>
            <a:off x="2432500" y="2937449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179966A-382E-4864-B68D-81E3C9A027F2}"/>
              </a:ext>
            </a:extLst>
          </p:cNvPr>
          <p:cNvSpPr/>
          <p:nvPr/>
        </p:nvSpPr>
        <p:spPr>
          <a:xfrm>
            <a:off x="2954703" y="1724724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3BB00CE-B921-414B-9E8E-BA0A13D1E527}"/>
              </a:ext>
            </a:extLst>
          </p:cNvPr>
          <p:cNvSpPr/>
          <p:nvPr/>
        </p:nvSpPr>
        <p:spPr>
          <a:xfrm>
            <a:off x="2954703" y="2937450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DCDC20F-A5E4-4677-A3C2-542256EAC790}"/>
              </a:ext>
            </a:extLst>
          </p:cNvPr>
          <p:cNvSpPr/>
          <p:nvPr/>
        </p:nvSpPr>
        <p:spPr>
          <a:xfrm>
            <a:off x="3476905" y="1724724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F887AE4-6973-4256-B27C-0CA24C2B318A}"/>
              </a:ext>
            </a:extLst>
          </p:cNvPr>
          <p:cNvSpPr/>
          <p:nvPr/>
        </p:nvSpPr>
        <p:spPr>
          <a:xfrm>
            <a:off x="3476905" y="2937452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4A2E6138-4B05-4D63-80E3-7047F01951AB}"/>
              </a:ext>
            </a:extLst>
          </p:cNvPr>
          <p:cNvSpPr/>
          <p:nvPr/>
        </p:nvSpPr>
        <p:spPr>
          <a:xfrm>
            <a:off x="3998307" y="1724724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5841E4AC-5DDC-455F-81F6-AB239CEB5B33}"/>
              </a:ext>
            </a:extLst>
          </p:cNvPr>
          <p:cNvSpPr/>
          <p:nvPr/>
        </p:nvSpPr>
        <p:spPr>
          <a:xfrm>
            <a:off x="3998307" y="2937452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0534D00E-1E28-4E5C-AC38-405DF7606626}"/>
              </a:ext>
            </a:extLst>
          </p:cNvPr>
          <p:cNvSpPr/>
          <p:nvPr/>
        </p:nvSpPr>
        <p:spPr>
          <a:xfrm>
            <a:off x="4522663" y="1724722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BAAF14F6-84F5-43F8-B743-8399ACC1D6F9}"/>
              </a:ext>
            </a:extLst>
          </p:cNvPr>
          <p:cNvSpPr/>
          <p:nvPr/>
        </p:nvSpPr>
        <p:spPr>
          <a:xfrm>
            <a:off x="4522663" y="2937447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9BBE590E-103A-46DD-A36E-1CB83A16ACBA}"/>
              </a:ext>
            </a:extLst>
          </p:cNvPr>
          <p:cNvSpPr/>
          <p:nvPr/>
        </p:nvSpPr>
        <p:spPr>
          <a:xfrm>
            <a:off x="5044866" y="1724722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55A39F1B-A06A-4756-8083-2A00381298E3}"/>
              </a:ext>
            </a:extLst>
          </p:cNvPr>
          <p:cNvSpPr/>
          <p:nvPr/>
        </p:nvSpPr>
        <p:spPr>
          <a:xfrm>
            <a:off x="5567068" y="1724722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B5F37780-5FE8-4966-87DB-6293D9333484}"/>
              </a:ext>
            </a:extLst>
          </p:cNvPr>
          <p:cNvSpPr/>
          <p:nvPr/>
        </p:nvSpPr>
        <p:spPr>
          <a:xfrm>
            <a:off x="5567068" y="2937450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173" name="그룹 7172">
            <a:extLst>
              <a:ext uri="{FF2B5EF4-FFF2-40B4-BE49-F238E27FC236}">
                <a16:creationId xmlns:a16="http://schemas.microsoft.com/office/drawing/2014/main" id="{D80894FC-BC7C-4512-9EF1-EDB1A4DF6C17}"/>
              </a:ext>
            </a:extLst>
          </p:cNvPr>
          <p:cNvGrpSpPr/>
          <p:nvPr/>
        </p:nvGrpSpPr>
        <p:grpSpPr>
          <a:xfrm>
            <a:off x="6088470" y="1724722"/>
            <a:ext cx="522203" cy="2425462"/>
            <a:chOff x="6598374" y="3849090"/>
            <a:chExt cx="793603" cy="1587202"/>
          </a:xfrm>
        </p:grpSpPr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69F76E03-A438-408F-B730-8A729B24CC3F}"/>
                </a:ext>
              </a:extLst>
            </p:cNvPr>
            <p:cNvSpPr/>
            <p:nvPr/>
          </p:nvSpPr>
          <p:spPr>
            <a:xfrm>
              <a:off x="6598374" y="3849090"/>
              <a:ext cx="793603" cy="79360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0E6582B3-11C7-45AD-960F-1EF62C8B327C}"/>
                </a:ext>
              </a:extLst>
            </p:cNvPr>
            <p:cNvSpPr/>
            <p:nvPr/>
          </p:nvSpPr>
          <p:spPr>
            <a:xfrm>
              <a:off x="6598374" y="4642689"/>
              <a:ext cx="793603" cy="79360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47" name="십자형 46">
            <a:extLst>
              <a:ext uri="{FF2B5EF4-FFF2-40B4-BE49-F238E27FC236}">
                <a16:creationId xmlns:a16="http://schemas.microsoft.com/office/drawing/2014/main" id="{D2A8719B-480F-4800-99D1-CA08B40AB17F}"/>
              </a:ext>
            </a:extLst>
          </p:cNvPr>
          <p:cNvSpPr/>
          <p:nvPr/>
        </p:nvSpPr>
        <p:spPr>
          <a:xfrm rot="2700000">
            <a:off x="5482022" y="1644672"/>
            <a:ext cx="163040" cy="167731"/>
          </a:xfrm>
          <a:prstGeom prst="plus">
            <a:avLst>
              <a:gd name="adj" fmla="val 377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십자형 89">
            <a:extLst>
              <a:ext uri="{FF2B5EF4-FFF2-40B4-BE49-F238E27FC236}">
                <a16:creationId xmlns:a16="http://schemas.microsoft.com/office/drawing/2014/main" id="{0E6D9EFB-1997-48CB-B533-6C53783C34D9}"/>
              </a:ext>
            </a:extLst>
          </p:cNvPr>
          <p:cNvSpPr/>
          <p:nvPr/>
        </p:nvSpPr>
        <p:spPr>
          <a:xfrm rot="2700000">
            <a:off x="4970826" y="1644673"/>
            <a:ext cx="163040" cy="167731"/>
          </a:xfrm>
          <a:prstGeom prst="plus">
            <a:avLst>
              <a:gd name="adj" fmla="val 377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십자형 91">
            <a:extLst>
              <a:ext uri="{FF2B5EF4-FFF2-40B4-BE49-F238E27FC236}">
                <a16:creationId xmlns:a16="http://schemas.microsoft.com/office/drawing/2014/main" id="{E7BBCB8A-D870-4203-9E84-8D9B909F263D}"/>
              </a:ext>
            </a:extLst>
          </p:cNvPr>
          <p:cNvSpPr/>
          <p:nvPr/>
        </p:nvSpPr>
        <p:spPr>
          <a:xfrm rot="2700000">
            <a:off x="6007126" y="1644673"/>
            <a:ext cx="163040" cy="167731"/>
          </a:xfrm>
          <a:prstGeom prst="plus">
            <a:avLst>
              <a:gd name="adj" fmla="val 377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6871E7D6-37F8-4197-B0F6-60F41CAB097D}"/>
              </a:ext>
            </a:extLst>
          </p:cNvPr>
          <p:cNvCxnSpPr/>
          <p:nvPr/>
        </p:nvCxnSpPr>
        <p:spPr>
          <a:xfrm flipV="1">
            <a:off x="2432500" y="1357037"/>
            <a:ext cx="0" cy="279314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024385E1-FC13-4A1A-87D8-3B218B113AC7}"/>
              </a:ext>
            </a:extLst>
          </p:cNvPr>
          <p:cNvSpPr txBox="1"/>
          <p:nvPr/>
        </p:nvSpPr>
        <p:spPr>
          <a:xfrm>
            <a:off x="4337691" y="417402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C99B33A2-1A80-4FC4-BBD5-8AEF4B6103E7}"/>
              </a:ext>
            </a:extLst>
          </p:cNvPr>
          <p:cNvSpPr txBox="1"/>
          <p:nvPr/>
        </p:nvSpPr>
        <p:spPr>
          <a:xfrm>
            <a:off x="4859180" y="417402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DA04E41D-22EB-4EB7-9150-A78C32CBAB34}"/>
              </a:ext>
            </a:extLst>
          </p:cNvPr>
          <p:cNvSpPr txBox="1"/>
          <p:nvPr/>
        </p:nvSpPr>
        <p:spPr>
          <a:xfrm>
            <a:off x="5380669" y="417402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E2C33FA1-EEF9-4563-BDC4-4AB62AA6A4BF}"/>
              </a:ext>
            </a:extLst>
          </p:cNvPr>
          <p:cNvSpPr txBox="1"/>
          <p:nvPr/>
        </p:nvSpPr>
        <p:spPr>
          <a:xfrm>
            <a:off x="5909592" y="417402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8400CED7-1CE6-43F3-B553-11D888685F06}"/>
              </a:ext>
            </a:extLst>
          </p:cNvPr>
          <p:cNvSpPr txBox="1"/>
          <p:nvPr/>
        </p:nvSpPr>
        <p:spPr>
          <a:xfrm>
            <a:off x="6438515" y="417402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369ABFC1-74D7-438B-866E-775DF137684D}"/>
              </a:ext>
            </a:extLst>
          </p:cNvPr>
          <p:cNvSpPr/>
          <p:nvPr/>
        </p:nvSpPr>
        <p:spPr>
          <a:xfrm>
            <a:off x="6607536" y="1721779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4C37537F-D3AF-4D10-AC7E-CDE91E5DBD59}"/>
              </a:ext>
            </a:extLst>
          </p:cNvPr>
          <p:cNvSpPr/>
          <p:nvPr/>
        </p:nvSpPr>
        <p:spPr>
          <a:xfrm>
            <a:off x="6607536" y="2934504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BF12A176-5C58-467A-A35E-7DF3FF24E22C}"/>
              </a:ext>
            </a:extLst>
          </p:cNvPr>
          <p:cNvSpPr/>
          <p:nvPr/>
        </p:nvSpPr>
        <p:spPr>
          <a:xfrm>
            <a:off x="7129739" y="1721779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A6C1BD53-900A-41DA-9A60-493DECCF6FE6}"/>
              </a:ext>
            </a:extLst>
          </p:cNvPr>
          <p:cNvSpPr/>
          <p:nvPr/>
        </p:nvSpPr>
        <p:spPr>
          <a:xfrm>
            <a:off x="7129739" y="2934506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B1F7CCFD-D753-4000-88EA-06D5A34E5F2A}"/>
              </a:ext>
            </a:extLst>
          </p:cNvPr>
          <p:cNvSpPr/>
          <p:nvPr/>
        </p:nvSpPr>
        <p:spPr>
          <a:xfrm>
            <a:off x="7651941" y="1721779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B90972D5-26CC-4FC1-9530-F1F3FAF07B10}"/>
              </a:ext>
            </a:extLst>
          </p:cNvPr>
          <p:cNvSpPr/>
          <p:nvPr/>
        </p:nvSpPr>
        <p:spPr>
          <a:xfrm>
            <a:off x="7651941" y="2934507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10" name="그룹 109">
            <a:extLst>
              <a:ext uri="{FF2B5EF4-FFF2-40B4-BE49-F238E27FC236}">
                <a16:creationId xmlns:a16="http://schemas.microsoft.com/office/drawing/2014/main" id="{4ACC5EA5-6AD9-4967-94E1-17555A35A563}"/>
              </a:ext>
            </a:extLst>
          </p:cNvPr>
          <p:cNvGrpSpPr/>
          <p:nvPr/>
        </p:nvGrpSpPr>
        <p:grpSpPr>
          <a:xfrm>
            <a:off x="8173343" y="1721779"/>
            <a:ext cx="522203" cy="2425462"/>
            <a:chOff x="6598374" y="3849090"/>
            <a:chExt cx="793603" cy="1587202"/>
          </a:xfrm>
        </p:grpSpPr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8DEE9FAD-836E-40F0-91F6-EB88DB661AEE}"/>
                </a:ext>
              </a:extLst>
            </p:cNvPr>
            <p:cNvSpPr/>
            <p:nvPr/>
          </p:nvSpPr>
          <p:spPr>
            <a:xfrm>
              <a:off x="6598374" y="3849090"/>
              <a:ext cx="793603" cy="79360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9EB86866-1F5F-40F0-9803-0FA7151C3532}"/>
                </a:ext>
              </a:extLst>
            </p:cNvPr>
            <p:cNvSpPr/>
            <p:nvPr/>
          </p:nvSpPr>
          <p:spPr>
            <a:xfrm>
              <a:off x="6598374" y="4642689"/>
              <a:ext cx="793603" cy="79360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872B58D-B631-4822-9959-C3E9A2534E2B}"/>
              </a:ext>
            </a:extLst>
          </p:cNvPr>
          <p:cNvCxnSpPr>
            <a:cxnSpLocks/>
          </p:cNvCxnSpPr>
          <p:nvPr/>
        </p:nvCxnSpPr>
        <p:spPr>
          <a:xfrm flipV="1">
            <a:off x="2432500" y="4150184"/>
            <a:ext cx="7055764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십자형 90">
            <a:extLst>
              <a:ext uri="{FF2B5EF4-FFF2-40B4-BE49-F238E27FC236}">
                <a16:creationId xmlns:a16="http://schemas.microsoft.com/office/drawing/2014/main" id="{CBE6F2FE-2E42-4AAF-9E98-5B307F653099}"/>
              </a:ext>
            </a:extLst>
          </p:cNvPr>
          <p:cNvSpPr/>
          <p:nvPr/>
        </p:nvSpPr>
        <p:spPr>
          <a:xfrm rot="2700000">
            <a:off x="6533190" y="1644672"/>
            <a:ext cx="163040" cy="167731"/>
          </a:xfrm>
          <a:prstGeom prst="plus">
            <a:avLst>
              <a:gd name="adj" fmla="val 377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십자형 28">
            <a:extLst>
              <a:ext uri="{FF2B5EF4-FFF2-40B4-BE49-F238E27FC236}">
                <a16:creationId xmlns:a16="http://schemas.microsoft.com/office/drawing/2014/main" id="{760E6276-2FA5-4869-9270-A3120EC95635}"/>
              </a:ext>
            </a:extLst>
          </p:cNvPr>
          <p:cNvSpPr/>
          <p:nvPr/>
        </p:nvSpPr>
        <p:spPr>
          <a:xfrm rot="2700000">
            <a:off x="2884391" y="4071924"/>
            <a:ext cx="163040" cy="167731"/>
          </a:xfrm>
          <a:prstGeom prst="plus">
            <a:avLst>
              <a:gd name="adj" fmla="val 377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십자형 71">
            <a:extLst>
              <a:ext uri="{FF2B5EF4-FFF2-40B4-BE49-F238E27FC236}">
                <a16:creationId xmlns:a16="http://schemas.microsoft.com/office/drawing/2014/main" id="{2142DF01-8100-45BA-B132-6381A4E928A3}"/>
              </a:ext>
            </a:extLst>
          </p:cNvPr>
          <p:cNvSpPr/>
          <p:nvPr/>
        </p:nvSpPr>
        <p:spPr>
          <a:xfrm rot="2700000">
            <a:off x="3401728" y="4071924"/>
            <a:ext cx="163040" cy="167731"/>
          </a:xfrm>
          <a:prstGeom prst="plus">
            <a:avLst>
              <a:gd name="adj" fmla="val 377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십자형 72">
            <a:extLst>
              <a:ext uri="{FF2B5EF4-FFF2-40B4-BE49-F238E27FC236}">
                <a16:creationId xmlns:a16="http://schemas.microsoft.com/office/drawing/2014/main" id="{9053127F-6B2A-4540-A308-78C57669F84D}"/>
              </a:ext>
            </a:extLst>
          </p:cNvPr>
          <p:cNvSpPr/>
          <p:nvPr/>
        </p:nvSpPr>
        <p:spPr>
          <a:xfrm rot="2700000">
            <a:off x="3911632" y="4071924"/>
            <a:ext cx="163040" cy="167731"/>
          </a:xfrm>
          <a:prstGeom prst="plus">
            <a:avLst>
              <a:gd name="adj" fmla="val 377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십자형 88">
            <a:extLst>
              <a:ext uri="{FF2B5EF4-FFF2-40B4-BE49-F238E27FC236}">
                <a16:creationId xmlns:a16="http://schemas.microsoft.com/office/drawing/2014/main" id="{89581E96-662E-4FD4-A17E-6E55F6C6D049}"/>
              </a:ext>
            </a:extLst>
          </p:cNvPr>
          <p:cNvSpPr/>
          <p:nvPr/>
        </p:nvSpPr>
        <p:spPr>
          <a:xfrm rot="2700000">
            <a:off x="4431179" y="4071924"/>
            <a:ext cx="163040" cy="167731"/>
          </a:xfrm>
          <a:prstGeom prst="plus">
            <a:avLst>
              <a:gd name="adj" fmla="val 377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178" name="직선 연결선 7177">
            <a:extLst>
              <a:ext uri="{FF2B5EF4-FFF2-40B4-BE49-F238E27FC236}">
                <a16:creationId xmlns:a16="http://schemas.microsoft.com/office/drawing/2014/main" id="{59AD85E6-F901-4069-90F1-6E7DA6B4EFE4}"/>
              </a:ext>
            </a:extLst>
          </p:cNvPr>
          <p:cNvCxnSpPr>
            <a:cxnSpLocks/>
          </p:cNvCxnSpPr>
          <p:nvPr/>
        </p:nvCxnSpPr>
        <p:spPr>
          <a:xfrm flipV="1">
            <a:off x="3129697" y="1470052"/>
            <a:ext cx="3543576" cy="2821302"/>
          </a:xfrm>
          <a:prstGeom prst="line">
            <a:avLst/>
          </a:prstGeom>
          <a:ln w="38100">
            <a:solidFill>
              <a:srgbClr val="0033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85" name="TextBox 7184">
                <a:extLst>
                  <a:ext uri="{FF2B5EF4-FFF2-40B4-BE49-F238E27FC236}">
                    <a16:creationId xmlns:a16="http://schemas.microsoft.com/office/drawing/2014/main" id="{62A45941-F357-47D3-9999-F8F8443648D7}"/>
                  </a:ext>
                </a:extLst>
              </p:cNvPr>
              <p:cNvSpPr txBox="1"/>
              <p:nvPr/>
            </p:nvSpPr>
            <p:spPr>
              <a:xfrm>
                <a:off x="402456" y="4994485"/>
                <a:ext cx="5183957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0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Threshold classifier output at 0.5:</a:t>
                </a:r>
              </a:p>
              <a:p>
                <a:endPara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  <a:p>
                <a:r>
                  <a:rPr lang="en-US" altLang="ko-KR" sz="20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	If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ko-KR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acc>
                    <m:r>
                      <a:rPr lang="en-US" altLang="ko-KR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altLang="ko-KR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0.5</m:t>
                    </m:r>
                  </m:oMath>
                </a14:m>
                <a:r>
                  <a:rPr lang="en-US" altLang="ko-KR" sz="20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, predict "y=1"</a:t>
                </a:r>
              </a:p>
              <a:p>
                <a:r>
                  <a:rPr lang="en-US" altLang="ko-KR" sz="20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	If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acc>
                    <m:r>
                      <a:rPr lang="en-US" altLang="ko-KR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altLang="ko-KR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0.5</m:t>
                    </m:r>
                  </m:oMath>
                </a14:m>
                <a:r>
                  <a:rPr lang="en-US" altLang="ko-KR" sz="20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, predict "y=0"</a:t>
                </a:r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185" name="TextBox 7184">
                <a:extLst>
                  <a:ext uri="{FF2B5EF4-FFF2-40B4-BE49-F238E27FC236}">
                    <a16:creationId xmlns:a16="http://schemas.microsoft.com/office/drawing/2014/main" id="{62A45941-F357-47D3-9999-F8F8443648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456" y="4994485"/>
                <a:ext cx="5183957" cy="1323439"/>
              </a:xfrm>
              <a:prstGeom prst="rect">
                <a:avLst/>
              </a:prstGeom>
              <a:blipFill>
                <a:blip r:embed="rId3"/>
                <a:stretch>
                  <a:fillRect l="-1176" t="-2304" b="-737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9" name="TextBox 128">
            <a:extLst>
              <a:ext uri="{FF2B5EF4-FFF2-40B4-BE49-F238E27FC236}">
                <a16:creationId xmlns:a16="http://schemas.microsoft.com/office/drawing/2014/main" id="{B97F9CD2-0170-4319-838D-F00776E16F33}"/>
              </a:ext>
            </a:extLst>
          </p:cNvPr>
          <p:cNvSpPr txBox="1"/>
          <p:nvPr/>
        </p:nvSpPr>
        <p:spPr>
          <a:xfrm>
            <a:off x="8471314" y="4126279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511572F-E763-4CC9-ACAF-EAFE26146146}"/>
              </a:ext>
            </a:extLst>
          </p:cNvPr>
          <p:cNvSpPr txBox="1"/>
          <p:nvPr/>
        </p:nvSpPr>
        <p:spPr>
          <a:xfrm>
            <a:off x="5945318" y="4994486"/>
            <a:ext cx="140705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 =&gt; </a:t>
            </a:r>
            <a:r>
              <a:rPr lang="ko-KR" altLang="en-US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양성</a:t>
            </a:r>
            <a:endParaRPr lang="en-US" altLang="ko-KR" sz="20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 =&gt; </a:t>
            </a:r>
            <a:r>
              <a:rPr lang="ko-KR" altLang="en-US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양성</a:t>
            </a:r>
            <a:endParaRPr lang="en-US" altLang="ko-KR" sz="20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 =&gt; </a:t>
            </a:r>
            <a:r>
              <a:rPr lang="ko-KR" altLang="en-US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양성</a:t>
            </a:r>
            <a:endParaRPr lang="en-US" altLang="ko-KR" sz="20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 =&gt; </a:t>
            </a:r>
            <a:r>
              <a:rPr lang="ko-KR" altLang="en-US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양성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213CF49B-8824-4C22-A3CF-CEFBCA9D77AB}"/>
              </a:ext>
            </a:extLst>
          </p:cNvPr>
          <p:cNvSpPr txBox="1"/>
          <p:nvPr/>
        </p:nvSpPr>
        <p:spPr>
          <a:xfrm>
            <a:off x="7469816" y="4994485"/>
            <a:ext cx="140705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 =&gt; </a:t>
            </a:r>
            <a:r>
              <a:rPr lang="ko-KR" altLang="en-US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악성</a:t>
            </a:r>
            <a:endParaRPr lang="en-US" altLang="ko-KR" sz="20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 =&gt; </a:t>
            </a:r>
            <a:r>
              <a:rPr lang="ko-KR" altLang="en-US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악성</a:t>
            </a:r>
            <a:endParaRPr lang="en-US" altLang="ko-KR" sz="20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 =&gt; </a:t>
            </a:r>
            <a:r>
              <a:rPr lang="ko-KR" altLang="en-US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악성</a:t>
            </a:r>
            <a:endParaRPr lang="en-US" altLang="ko-KR" sz="20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8 =&gt; </a:t>
            </a:r>
            <a:r>
              <a:rPr lang="ko-KR" altLang="en-US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악성</a:t>
            </a:r>
          </a:p>
        </p:txBody>
      </p:sp>
    </p:spTree>
    <p:extLst>
      <p:ext uri="{BB962C8B-B14F-4D97-AF65-F5344CB8AC3E}">
        <p14:creationId xmlns:p14="http://schemas.microsoft.com/office/powerpoint/2010/main" val="412597824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kumimoji="1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Sigmoid </a:t>
            </a: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함수 사용 이유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시그모이드 함수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91638E7-B12E-4F6A-9476-B0AFDFAF0486}"/>
              </a:ext>
            </a:extLst>
          </p:cNvPr>
          <p:cNvSpPr txBox="1"/>
          <p:nvPr/>
        </p:nvSpPr>
        <p:spPr>
          <a:xfrm>
            <a:off x="1329314" y="3878985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(No)0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5DACBDB-4001-4DDA-9B00-EAA2A3E2A606}"/>
              </a:ext>
            </a:extLst>
          </p:cNvPr>
          <p:cNvSpPr txBox="1"/>
          <p:nvPr/>
        </p:nvSpPr>
        <p:spPr>
          <a:xfrm>
            <a:off x="1653278" y="2679145"/>
            <a:ext cx="7102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0.5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00610C1-B8EF-46BA-83D2-EEA793C8A39C}"/>
              </a:ext>
            </a:extLst>
          </p:cNvPr>
          <p:cNvSpPr txBox="1"/>
          <p:nvPr/>
        </p:nvSpPr>
        <p:spPr>
          <a:xfrm>
            <a:off x="1159395" y="1470052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(Yes)1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36D2078-95FE-4477-B554-4857A1E6DAD9}"/>
              </a:ext>
            </a:extLst>
          </p:cNvPr>
          <p:cNvSpPr txBox="1"/>
          <p:nvPr/>
        </p:nvSpPr>
        <p:spPr>
          <a:xfrm>
            <a:off x="2258536" y="4174024"/>
            <a:ext cx="281244" cy="3661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F5A32D6-7270-4073-B2AF-F7B75AB71100}"/>
              </a:ext>
            </a:extLst>
          </p:cNvPr>
          <p:cNvSpPr txBox="1"/>
          <p:nvPr/>
        </p:nvSpPr>
        <p:spPr>
          <a:xfrm>
            <a:off x="2782715" y="4174024"/>
            <a:ext cx="281244" cy="3661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E1E6C77-8BF4-4E0E-B5A4-939BE545CF12}"/>
              </a:ext>
            </a:extLst>
          </p:cNvPr>
          <p:cNvSpPr txBox="1"/>
          <p:nvPr/>
        </p:nvSpPr>
        <p:spPr>
          <a:xfrm>
            <a:off x="3309581" y="4174024"/>
            <a:ext cx="281244" cy="3661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4F9F022-5259-4243-B0D4-C6E672C3BD7F}"/>
              </a:ext>
            </a:extLst>
          </p:cNvPr>
          <p:cNvSpPr txBox="1"/>
          <p:nvPr/>
        </p:nvSpPr>
        <p:spPr>
          <a:xfrm>
            <a:off x="3823636" y="4174024"/>
            <a:ext cx="281244" cy="3661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32ED5EE-82A9-44A0-BBB8-9E2B4FC11D55}"/>
              </a:ext>
            </a:extLst>
          </p:cNvPr>
          <p:cNvSpPr/>
          <p:nvPr/>
        </p:nvSpPr>
        <p:spPr>
          <a:xfrm>
            <a:off x="2432500" y="1724724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7E2F3D4-73B7-448E-9498-9AC81AFE9863}"/>
              </a:ext>
            </a:extLst>
          </p:cNvPr>
          <p:cNvSpPr/>
          <p:nvPr/>
        </p:nvSpPr>
        <p:spPr>
          <a:xfrm>
            <a:off x="2432500" y="2937449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179966A-382E-4864-B68D-81E3C9A027F2}"/>
              </a:ext>
            </a:extLst>
          </p:cNvPr>
          <p:cNvSpPr/>
          <p:nvPr/>
        </p:nvSpPr>
        <p:spPr>
          <a:xfrm>
            <a:off x="2954703" y="1724724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3BB00CE-B921-414B-9E8E-BA0A13D1E527}"/>
              </a:ext>
            </a:extLst>
          </p:cNvPr>
          <p:cNvSpPr/>
          <p:nvPr/>
        </p:nvSpPr>
        <p:spPr>
          <a:xfrm>
            <a:off x="2954703" y="2937450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DCDC20F-A5E4-4677-A3C2-542256EAC790}"/>
              </a:ext>
            </a:extLst>
          </p:cNvPr>
          <p:cNvSpPr/>
          <p:nvPr/>
        </p:nvSpPr>
        <p:spPr>
          <a:xfrm>
            <a:off x="3476905" y="1724724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F887AE4-6973-4256-B27C-0CA24C2B318A}"/>
              </a:ext>
            </a:extLst>
          </p:cNvPr>
          <p:cNvSpPr/>
          <p:nvPr/>
        </p:nvSpPr>
        <p:spPr>
          <a:xfrm>
            <a:off x="3476905" y="2937452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4A2E6138-4B05-4D63-80E3-7047F01951AB}"/>
              </a:ext>
            </a:extLst>
          </p:cNvPr>
          <p:cNvSpPr/>
          <p:nvPr/>
        </p:nvSpPr>
        <p:spPr>
          <a:xfrm>
            <a:off x="3998307" y="1724724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5841E4AC-5DDC-455F-81F6-AB239CEB5B33}"/>
              </a:ext>
            </a:extLst>
          </p:cNvPr>
          <p:cNvSpPr/>
          <p:nvPr/>
        </p:nvSpPr>
        <p:spPr>
          <a:xfrm>
            <a:off x="3998307" y="2937452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0534D00E-1E28-4E5C-AC38-405DF7606626}"/>
              </a:ext>
            </a:extLst>
          </p:cNvPr>
          <p:cNvSpPr/>
          <p:nvPr/>
        </p:nvSpPr>
        <p:spPr>
          <a:xfrm>
            <a:off x="4522663" y="1724722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BAAF14F6-84F5-43F8-B743-8399ACC1D6F9}"/>
              </a:ext>
            </a:extLst>
          </p:cNvPr>
          <p:cNvSpPr/>
          <p:nvPr/>
        </p:nvSpPr>
        <p:spPr>
          <a:xfrm>
            <a:off x="4522663" y="2937447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9BBE590E-103A-46DD-A36E-1CB83A16ACBA}"/>
              </a:ext>
            </a:extLst>
          </p:cNvPr>
          <p:cNvSpPr/>
          <p:nvPr/>
        </p:nvSpPr>
        <p:spPr>
          <a:xfrm>
            <a:off x="5044866" y="1724722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61F0675F-3B9B-4747-8AE0-179465A5A7A8}"/>
              </a:ext>
            </a:extLst>
          </p:cNvPr>
          <p:cNvSpPr/>
          <p:nvPr/>
        </p:nvSpPr>
        <p:spPr>
          <a:xfrm>
            <a:off x="5044866" y="2937449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55A39F1B-A06A-4756-8083-2A00381298E3}"/>
              </a:ext>
            </a:extLst>
          </p:cNvPr>
          <p:cNvSpPr/>
          <p:nvPr/>
        </p:nvSpPr>
        <p:spPr>
          <a:xfrm>
            <a:off x="5567068" y="1724722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B5F37780-5FE8-4966-87DB-6293D9333484}"/>
              </a:ext>
            </a:extLst>
          </p:cNvPr>
          <p:cNvSpPr/>
          <p:nvPr/>
        </p:nvSpPr>
        <p:spPr>
          <a:xfrm>
            <a:off x="5567068" y="2937450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173" name="그룹 7172">
            <a:extLst>
              <a:ext uri="{FF2B5EF4-FFF2-40B4-BE49-F238E27FC236}">
                <a16:creationId xmlns:a16="http://schemas.microsoft.com/office/drawing/2014/main" id="{D80894FC-BC7C-4512-9EF1-EDB1A4DF6C17}"/>
              </a:ext>
            </a:extLst>
          </p:cNvPr>
          <p:cNvGrpSpPr/>
          <p:nvPr/>
        </p:nvGrpSpPr>
        <p:grpSpPr>
          <a:xfrm>
            <a:off x="6088470" y="1724722"/>
            <a:ext cx="522203" cy="2425462"/>
            <a:chOff x="6598374" y="3849090"/>
            <a:chExt cx="793603" cy="1587202"/>
          </a:xfrm>
        </p:grpSpPr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69F76E03-A438-408F-B730-8A729B24CC3F}"/>
                </a:ext>
              </a:extLst>
            </p:cNvPr>
            <p:cNvSpPr/>
            <p:nvPr/>
          </p:nvSpPr>
          <p:spPr>
            <a:xfrm>
              <a:off x="6598374" y="3849090"/>
              <a:ext cx="793603" cy="79360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0E6582B3-11C7-45AD-960F-1EF62C8B327C}"/>
                </a:ext>
              </a:extLst>
            </p:cNvPr>
            <p:cNvSpPr/>
            <p:nvPr/>
          </p:nvSpPr>
          <p:spPr>
            <a:xfrm>
              <a:off x="6598374" y="4642689"/>
              <a:ext cx="793603" cy="79360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47" name="십자형 46">
            <a:extLst>
              <a:ext uri="{FF2B5EF4-FFF2-40B4-BE49-F238E27FC236}">
                <a16:creationId xmlns:a16="http://schemas.microsoft.com/office/drawing/2014/main" id="{D2A8719B-480F-4800-99D1-CA08B40AB17F}"/>
              </a:ext>
            </a:extLst>
          </p:cNvPr>
          <p:cNvSpPr/>
          <p:nvPr/>
        </p:nvSpPr>
        <p:spPr>
          <a:xfrm rot="2700000">
            <a:off x="5482022" y="1644672"/>
            <a:ext cx="163040" cy="167731"/>
          </a:xfrm>
          <a:prstGeom prst="plus">
            <a:avLst>
              <a:gd name="adj" fmla="val 377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십자형 89">
            <a:extLst>
              <a:ext uri="{FF2B5EF4-FFF2-40B4-BE49-F238E27FC236}">
                <a16:creationId xmlns:a16="http://schemas.microsoft.com/office/drawing/2014/main" id="{0E6D9EFB-1997-48CB-B533-6C53783C34D9}"/>
              </a:ext>
            </a:extLst>
          </p:cNvPr>
          <p:cNvSpPr/>
          <p:nvPr/>
        </p:nvSpPr>
        <p:spPr>
          <a:xfrm rot="2700000">
            <a:off x="4970826" y="1644673"/>
            <a:ext cx="163040" cy="167731"/>
          </a:xfrm>
          <a:prstGeom prst="plus">
            <a:avLst>
              <a:gd name="adj" fmla="val 377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십자형 91">
            <a:extLst>
              <a:ext uri="{FF2B5EF4-FFF2-40B4-BE49-F238E27FC236}">
                <a16:creationId xmlns:a16="http://schemas.microsoft.com/office/drawing/2014/main" id="{E7BBCB8A-D870-4203-9E84-8D9B909F263D}"/>
              </a:ext>
            </a:extLst>
          </p:cNvPr>
          <p:cNvSpPr/>
          <p:nvPr/>
        </p:nvSpPr>
        <p:spPr>
          <a:xfrm rot="2700000">
            <a:off x="6007126" y="1644673"/>
            <a:ext cx="163040" cy="167731"/>
          </a:xfrm>
          <a:prstGeom prst="plus">
            <a:avLst>
              <a:gd name="adj" fmla="val 377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6871E7D6-37F8-4197-B0F6-60F41CAB097D}"/>
              </a:ext>
            </a:extLst>
          </p:cNvPr>
          <p:cNvCxnSpPr/>
          <p:nvPr/>
        </p:nvCxnSpPr>
        <p:spPr>
          <a:xfrm flipV="1">
            <a:off x="2432500" y="1357037"/>
            <a:ext cx="0" cy="279314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024385E1-FC13-4A1A-87D8-3B218B113AC7}"/>
              </a:ext>
            </a:extLst>
          </p:cNvPr>
          <p:cNvSpPr txBox="1"/>
          <p:nvPr/>
        </p:nvSpPr>
        <p:spPr>
          <a:xfrm>
            <a:off x="4337691" y="417402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C99B33A2-1A80-4FC4-BBD5-8AEF4B6103E7}"/>
              </a:ext>
            </a:extLst>
          </p:cNvPr>
          <p:cNvSpPr txBox="1"/>
          <p:nvPr/>
        </p:nvSpPr>
        <p:spPr>
          <a:xfrm>
            <a:off x="4859180" y="417402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DA04E41D-22EB-4EB7-9150-A78C32CBAB34}"/>
              </a:ext>
            </a:extLst>
          </p:cNvPr>
          <p:cNvSpPr txBox="1"/>
          <p:nvPr/>
        </p:nvSpPr>
        <p:spPr>
          <a:xfrm>
            <a:off x="5380669" y="417402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E2C33FA1-EEF9-4563-BDC4-4AB62AA6A4BF}"/>
              </a:ext>
            </a:extLst>
          </p:cNvPr>
          <p:cNvSpPr txBox="1"/>
          <p:nvPr/>
        </p:nvSpPr>
        <p:spPr>
          <a:xfrm>
            <a:off x="5909592" y="417402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8400CED7-1CE6-43F3-B553-11D888685F06}"/>
              </a:ext>
            </a:extLst>
          </p:cNvPr>
          <p:cNvSpPr txBox="1"/>
          <p:nvPr/>
        </p:nvSpPr>
        <p:spPr>
          <a:xfrm>
            <a:off x="6438515" y="417402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369ABFC1-74D7-438B-866E-775DF137684D}"/>
              </a:ext>
            </a:extLst>
          </p:cNvPr>
          <p:cNvSpPr/>
          <p:nvPr/>
        </p:nvSpPr>
        <p:spPr>
          <a:xfrm>
            <a:off x="6607536" y="1721779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4C37537F-D3AF-4D10-AC7E-CDE91E5DBD59}"/>
              </a:ext>
            </a:extLst>
          </p:cNvPr>
          <p:cNvSpPr/>
          <p:nvPr/>
        </p:nvSpPr>
        <p:spPr>
          <a:xfrm>
            <a:off x="6607536" y="2934504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BF12A176-5C58-467A-A35E-7DF3FF24E22C}"/>
              </a:ext>
            </a:extLst>
          </p:cNvPr>
          <p:cNvSpPr/>
          <p:nvPr/>
        </p:nvSpPr>
        <p:spPr>
          <a:xfrm>
            <a:off x="7129739" y="1721779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A6C1BD53-900A-41DA-9A60-493DECCF6FE6}"/>
              </a:ext>
            </a:extLst>
          </p:cNvPr>
          <p:cNvSpPr/>
          <p:nvPr/>
        </p:nvSpPr>
        <p:spPr>
          <a:xfrm>
            <a:off x="7129739" y="2934506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B1F7CCFD-D753-4000-88EA-06D5A34E5F2A}"/>
              </a:ext>
            </a:extLst>
          </p:cNvPr>
          <p:cNvSpPr/>
          <p:nvPr/>
        </p:nvSpPr>
        <p:spPr>
          <a:xfrm>
            <a:off x="7651941" y="1721779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B90972D5-26CC-4FC1-9530-F1F3FAF07B10}"/>
              </a:ext>
            </a:extLst>
          </p:cNvPr>
          <p:cNvSpPr/>
          <p:nvPr/>
        </p:nvSpPr>
        <p:spPr>
          <a:xfrm>
            <a:off x="7651941" y="2934507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10" name="그룹 109">
            <a:extLst>
              <a:ext uri="{FF2B5EF4-FFF2-40B4-BE49-F238E27FC236}">
                <a16:creationId xmlns:a16="http://schemas.microsoft.com/office/drawing/2014/main" id="{4ACC5EA5-6AD9-4967-94E1-17555A35A563}"/>
              </a:ext>
            </a:extLst>
          </p:cNvPr>
          <p:cNvGrpSpPr/>
          <p:nvPr/>
        </p:nvGrpSpPr>
        <p:grpSpPr>
          <a:xfrm>
            <a:off x="8173343" y="1721779"/>
            <a:ext cx="522203" cy="2425462"/>
            <a:chOff x="6598374" y="3849090"/>
            <a:chExt cx="793603" cy="1587202"/>
          </a:xfrm>
        </p:grpSpPr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8DEE9FAD-836E-40F0-91F6-EB88DB661AEE}"/>
                </a:ext>
              </a:extLst>
            </p:cNvPr>
            <p:cNvSpPr/>
            <p:nvPr/>
          </p:nvSpPr>
          <p:spPr>
            <a:xfrm>
              <a:off x="6598374" y="3849090"/>
              <a:ext cx="793603" cy="79360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9EB86866-1F5F-40F0-9803-0FA7151C3532}"/>
                </a:ext>
              </a:extLst>
            </p:cNvPr>
            <p:cNvSpPr/>
            <p:nvPr/>
          </p:nvSpPr>
          <p:spPr>
            <a:xfrm>
              <a:off x="6598374" y="4642689"/>
              <a:ext cx="793603" cy="79360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872B58D-B631-4822-9959-C3E9A2534E2B}"/>
              </a:ext>
            </a:extLst>
          </p:cNvPr>
          <p:cNvCxnSpPr>
            <a:cxnSpLocks/>
          </p:cNvCxnSpPr>
          <p:nvPr/>
        </p:nvCxnSpPr>
        <p:spPr>
          <a:xfrm flipV="1">
            <a:off x="2432500" y="4150184"/>
            <a:ext cx="7055764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십자형 90">
            <a:extLst>
              <a:ext uri="{FF2B5EF4-FFF2-40B4-BE49-F238E27FC236}">
                <a16:creationId xmlns:a16="http://schemas.microsoft.com/office/drawing/2014/main" id="{CBE6F2FE-2E42-4AAF-9E98-5B307F653099}"/>
              </a:ext>
            </a:extLst>
          </p:cNvPr>
          <p:cNvSpPr/>
          <p:nvPr/>
        </p:nvSpPr>
        <p:spPr>
          <a:xfrm rot="2700000">
            <a:off x="6533190" y="1644672"/>
            <a:ext cx="163040" cy="167731"/>
          </a:xfrm>
          <a:prstGeom prst="plus">
            <a:avLst>
              <a:gd name="adj" fmla="val 377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십자형 28">
            <a:extLst>
              <a:ext uri="{FF2B5EF4-FFF2-40B4-BE49-F238E27FC236}">
                <a16:creationId xmlns:a16="http://schemas.microsoft.com/office/drawing/2014/main" id="{760E6276-2FA5-4869-9270-A3120EC95635}"/>
              </a:ext>
            </a:extLst>
          </p:cNvPr>
          <p:cNvSpPr/>
          <p:nvPr/>
        </p:nvSpPr>
        <p:spPr>
          <a:xfrm rot="2700000">
            <a:off x="2884391" y="4071924"/>
            <a:ext cx="163040" cy="167731"/>
          </a:xfrm>
          <a:prstGeom prst="plus">
            <a:avLst>
              <a:gd name="adj" fmla="val 377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십자형 71">
            <a:extLst>
              <a:ext uri="{FF2B5EF4-FFF2-40B4-BE49-F238E27FC236}">
                <a16:creationId xmlns:a16="http://schemas.microsoft.com/office/drawing/2014/main" id="{2142DF01-8100-45BA-B132-6381A4E928A3}"/>
              </a:ext>
            </a:extLst>
          </p:cNvPr>
          <p:cNvSpPr/>
          <p:nvPr/>
        </p:nvSpPr>
        <p:spPr>
          <a:xfrm rot="2700000">
            <a:off x="3401728" y="4071924"/>
            <a:ext cx="163040" cy="167731"/>
          </a:xfrm>
          <a:prstGeom prst="plus">
            <a:avLst>
              <a:gd name="adj" fmla="val 377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십자형 72">
            <a:extLst>
              <a:ext uri="{FF2B5EF4-FFF2-40B4-BE49-F238E27FC236}">
                <a16:creationId xmlns:a16="http://schemas.microsoft.com/office/drawing/2014/main" id="{9053127F-6B2A-4540-A308-78C57669F84D}"/>
              </a:ext>
            </a:extLst>
          </p:cNvPr>
          <p:cNvSpPr/>
          <p:nvPr/>
        </p:nvSpPr>
        <p:spPr>
          <a:xfrm rot="2700000">
            <a:off x="3911632" y="4071924"/>
            <a:ext cx="163040" cy="167731"/>
          </a:xfrm>
          <a:prstGeom prst="plus">
            <a:avLst>
              <a:gd name="adj" fmla="val 377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십자형 88">
            <a:extLst>
              <a:ext uri="{FF2B5EF4-FFF2-40B4-BE49-F238E27FC236}">
                <a16:creationId xmlns:a16="http://schemas.microsoft.com/office/drawing/2014/main" id="{89581E96-662E-4FD4-A17E-6E55F6C6D049}"/>
              </a:ext>
            </a:extLst>
          </p:cNvPr>
          <p:cNvSpPr/>
          <p:nvPr/>
        </p:nvSpPr>
        <p:spPr>
          <a:xfrm rot="2700000">
            <a:off x="4431179" y="4071924"/>
            <a:ext cx="163040" cy="167731"/>
          </a:xfrm>
          <a:prstGeom prst="plus">
            <a:avLst>
              <a:gd name="adj" fmla="val 377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178" name="직선 연결선 7177">
            <a:extLst>
              <a:ext uri="{FF2B5EF4-FFF2-40B4-BE49-F238E27FC236}">
                <a16:creationId xmlns:a16="http://schemas.microsoft.com/office/drawing/2014/main" id="{59AD85E6-F901-4069-90F1-6E7DA6B4EFE4}"/>
              </a:ext>
            </a:extLst>
          </p:cNvPr>
          <p:cNvCxnSpPr>
            <a:cxnSpLocks/>
          </p:cNvCxnSpPr>
          <p:nvPr/>
        </p:nvCxnSpPr>
        <p:spPr>
          <a:xfrm flipV="1">
            <a:off x="2719313" y="2106703"/>
            <a:ext cx="6157556" cy="1755523"/>
          </a:xfrm>
          <a:prstGeom prst="line">
            <a:avLst/>
          </a:prstGeom>
          <a:ln w="38100">
            <a:solidFill>
              <a:srgbClr val="0033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십자형 122">
            <a:extLst>
              <a:ext uri="{FF2B5EF4-FFF2-40B4-BE49-F238E27FC236}">
                <a16:creationId xmlns:a16="http://schemas.microsoft.com/office/drawing/2014/main" id="{B38DC28E-2BA6-49B9-A7E8-2F4353A78A3B}"/>
              </a:ext>
            </a:extLst>
          </p:cNvPr>
          <p:cNvSpPr/>
          <p:nvPr/>
        </p:nvSpPr>
        <p:spPr>
          <a:xfrm rot="2700000">
            <a:off x="8613063" y="1644672"/>
            <a:ext cx="163040" cy="167731"/>
          </a:xfrm>
          <a:prstGeom prst="plus">
            <a:avLst>
              <a:gd name="adj" fmla="val 377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0" name="타원 7189">
            <a:extLst>
              <a:ext uri="{FF2B5EF4-FFF2-40B4-BE49-F238E27FC236}">
                <a16:creationId xmlns:a16="http://schemas.microsoft.com/office/drawing/2014/main" id="{6F68BBAC-1CED-4674-ADC3-4C2F6B759A30}"/>
              </a:ext>
            </a:extLst>
          </p:cNvPr>
          <p:cNvSpPr/>
          <p:nvPr/>
        </p:nvSpPr>
        <p:spPr>
          <a:xfrm>
            <a:off x="4723799" y="1347916"/>
            <a:ext cx="662289" cy="3390321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B97F9CD2-0170-4319-838D-F00776E16F33}"/>
              </a:ext>
            </a:extLst>
          </p:cNvPr>
          <p:cNvSpPr txBox="1"/>
          <p:nvPr/>
        </p:nvSpPr>
        <p:spPr>
          <a:xfrm>
            <a:off x="8471314" y="4126279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D196F0A-25F7-4D13-9460-4C5C1710D4EA}"/>
              </a:ext>
            </a:extLst>
          </p:cNvPr>
          <p:cNvSpPr txBox="1"/>
          <p:nvPr/>
        </p:nvSpPr>
        <p:spPr>
          <a:xfrm>
            <a:off x="5945318" y="4994486"/>
            <a:ext cx="140705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 =&gt; </a:t>
            </a:r>
            <a:r>
              <a:rPr lang="ko-KR" altLang="en-US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양성</a:t>
            </a:r>
            <a:endParaRPr lang="en-US" altLang="ko-KR" sz="20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 =&gt; </a:t>
            </a:r>
            <a:r>
              <a:rPr lang="ko-KR" altLang="en-US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양성</a:t>
            </a:r>
            <a:endParaRPr lang="en-US" altLang="ko-KR" sz="20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 =&gt; </a:t>
            </a:r>
            <a:r>
              <a:rPr lang="ko-KR" altLang="en-US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양성</a:t>
            </a:r>
            <a:endParaRPr lang="en-US" altLang="ko-KR" sz="20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 =&gt; </a:t>
            </a:r>
            <a:r>
              <a:rPr lang="ko-KR" altLang="en-US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양성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F82CAC4E-CCF9-4129-9C39-FC307067621E}"/>
              </a:ext>
            </a:extLst>
          </p:cNvPr>
          <p:cNvSpPr txBox="1"/>
          <p:nvPr/>
        </p:nvSpPr>
        <p:spPr>
          <a:xfrm>
            <a:off x="7469816" y="4994485"/>
            <a:ext cx="140705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 =&gt; </a:t>
            </a:r>
            <a:r>
              <a:rPr lang="ko-KR" altLang="en-US" sz="20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양성</a:t>
            </a:r>
            <a:endParaRPr lang="en-US" altLang="ko-KR" sz="2000" b="1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 =&gt; </a:t>
            </a:r>
            <a:r>
              <a:rPr lang="ko-KR" altLang="en-US" sz="20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양성</a:t>
            </a:r>
            <a:endParaRPr lang="en-US" altLang="ko-KR" sz="2000" b="1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 =&gt; </a:t>
            </a:r>
            <a:r>
              <a:rPr lang="ko-KR" altLang="en-US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악성</a:t>
            </a:r>
            <a:endParaRPr lang="en-US" altLang="ko-KR" sz="20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8 =&gt; </a:t>
            </a:r>
            <a:r>
              <a:rPr lang="ko-KR" altLang="en-US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악성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5BD7935B-6F96-41AD-8622-5186149402F3}"/>
                  </a:ext>
                </a:extLst>
              </p:cNvPr>
              <p:cNvSpPr txBox="1"/>
              <p:nvPr/>
            </p:nvSpPr>
            <p:spPr>
              <a:xfrm>
                <a:off x="402456" y="4994485"/>
                <a:ext cx="5183957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0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Threshold classifier output at 0.5:</a:t>
                </a:r>
              </a:p>
              <a:p>
                <a:endPara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  <a:p>
                <a:r>
                  <a:rPr lang="en-US" altLang="ko-KR" sz="20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	If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ko-KR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acc>
                    <m:r>
                      <a:rPr lang="en-US" altLang="ko-KR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altLang="ko-KR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0.5</m:t>
                    </m:r>
                  </m:oMath>
                </a14:m>
                <a:r>
                  <a:rPr lang="en-US" altLang="ko-KR" sz="20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, predict "y=1"</a:t>
                </a:r>
              </a:p>
              <a:p>
                <a:r>
                  <a:rPr lang="en-US" altLang="ko-KR" sz="20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	If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acc>
                    <m:r>
                      <a:rPr lang="en-US" altLang="ko-KR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altLang="ko-KR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0.5</m:t>
                    </m:r>
                  </m:oMath>
                </a14:m>
                <a:r>
                  <a:rPr lang="en-US" altLang="ko-KR" sz="20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, predict "y=0"</a:t>
                </a:r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5BD7935B-6F96-41AD-8622-5186149402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456" y="4994485"/>
                <a:ext cx="5183957" cy="1323439"/>
              </a:xfrm>
              <a:prstGeom prst="rect">
                <a:avLst/>
              </a:prstGeom>
              <a:blipFill>
                <a:blip r:embed="rId3"/>
                <a:stretch>
                  <a:fillRect l="-1176" t="-2304" b="-737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타원 59">
            <a:extLst>
              <a:ext uri="{FF2B5EF4-FFF2-40B4-BE49-F238E27FC236}">
                <a16:creationId xmlns:a16="http://schemas.microsoft.com/office/drawing/2014/main" id="{58CEDED2-968E-4B32-BD1B-13A3B5FB1974}"/>
              </a:ext>
            </a:extLst>
          </p:cNvPr>
          <p:cNvSpPr/>
          <p:nvPr/>
        </p:nvSpPr>
        <p:spPr>
          <a:xfrm>
            <a:off x="5255916" y="1357037"/>
            <a:ext cx="662289" cy="3390321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961873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kumimoji="1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Sigmoid </a:t>
            </a: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함수 사용 이유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시그모이드 함수</a:t>
            </a: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4308FED5-A47B-4656-AE45-468D27DEEDA5}"/>
              </a:ext>
            </a:extLst>
          </p:cNvPr>
          <p:cNvSpPr/>
          <p:nvPr/>
        </p:nvSpPr>
        <p:spPr>
          <a:xfrm>
            <a:off x="2407523" y="3138009"/>
            <a:ext cx="1048214" cy="104821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94AA526B-2E28-4F4E-B0FD-753900D4E6D2}"/>
              </a:ext>
            </a:extLst>
          </p:cNvPr>
          <p:cNvCxnSpPr>
            <a:endCxn id="60" idx="2"/>
          </p:cNvCxnSpPr>
          <p:nvPr/>
        </p:nvCxnSpPr>
        <p:spPr>
          <a:xfrm>
            <a:off x="1755563" y="3662116"/>
            <a:ext cx="651960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8845DEEE-3A22-4A44-9BE8-3D25AA5B4F33}"/>
              </a:ext>
            </a:extLst>
          </p:cNvPr>
          <p:cNvCxnSpPr>
            <a:cxnSpLocks/>
            <a:endCxn id="60" idx="1"/>
          </p:cNvCxnSpPr>
          <p:nvPr/>
        </p:nvCxnSpPr>
        <p:spPr>
          <a:xfrm>
            <a:off x="2081543" y="2952154"/>
            <a:ext cx="479487" cy="339362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DAE3DCBC-AC50-40C4-AB0C-78B0B787B722}"/>
              </a:ext>
            </a:extLst>
          </p:cNvPr>
          <p:cNvCxnSpPr>
            <a:cxnSpLocks/>
            <a:endCxn id="60" idx="3"/>
          </p:cNvCxnSpPr>
          <p:nvPr/>
        </p:nvCxnSpPr>
        <p:spPr>
          <a:xfrm flipV="1">
            <a:off x="1971153" y="4032716"/>
            <a:ext cx="589877" cy="339362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E157CB82-4815-4DC1-8D87-DF03C3C73202}"/>
              </a:ext>
            </a:extLst>
          </p:cNvPr>
          <p:cNvSpPr txBox="1"/>
          <p:nvPr/>
        </p:nvSpPr>
        <p:spPr>
          <a:xfrm>
            <a:off x="1716148" y="2599019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28714EC-7F22-46D3-A18C-985569E010E6}"/>
              </a:ext>
            </a:extLst>
          </p:cNvPr>
          <p:cNvSpPr txBox="1"/>
          <p:nvPr/>
        </p:nvSpPr>
        <p:spPr>
          <a:xfrm>
            <a:off x="1368988" y="3392629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815C2909-77FC-4FF7-B0D1-F8A18ECE29FB}"/>
              </a:ext>
            </a:extLst>
          </p:cNvPr>
          <p:cNvSpPr txBox="1"/>
          <p:nvPr/>
        </p:nvSpPr>
        <p:spPr>
          <a:xfrm>
            <a:off x="1636617" y="4202397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b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0EC5BCE-092E-4FD5-99CD-45D387FDFF42}"/>
              </a:ext>
            </a:extLst>
          </p:cNvPr>
          <p:cNvSpPr txBox="1"/>
          <p:nvPr/>
        </p:nvSpPr>
        <p:spPr>
          <a:xfrm>
            <a:off x="2407523" y="3306384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19AD71F7-85C2-4930-9DC7-64CF02A5F2D1}"/>
              </a:ext>
            </a:extLst>
          </p:cNvPr>
          <p:cNvSpPr txBox="1"/>
          <p:nvPr/>
        </p:nvSpPr>
        <p:spPr>
          <a:xfrm>
            <a:off x="2406400" y="3555443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831E7953-E813-4343-93DC-AE839840B0F7}"/>
              </a:ext>
            </a:extLst>
          </p:cNvPr>
          <p:cNvCxnSpPr>
            <a:cxnSpLocks/>
          </p:cNvCxnSpPr>
          <p:nvPr/>
        </p:nvCxnSpPr>
        <p:spPr>
          <a:xfrm>
            <a:off x="3455737" y="3669550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C5205152-F2EA-47DE-941E-66C996EACD34}"/>
              </a:ext>
            </a:extLst>
          </p:cNvPr>
          <p:cNvSpPr txBox="1"/>
          <p:nvPr/>
        </p:nvSpPr>
        <p:spPr>
          <a:xfrm>
            <a:off x="3931525" y="3411018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z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685CB056-81EC-43C3-9D52-724F939CE2CE}"/>
              </a:ext>
            </a:extLst>
          </p:cNvPr>
          <p:cNvSpPr/>
          <p:nvPr/>
        </p:nvSpPr>
        <p:spPr>
          <a:xfrm>
            <a:off x="6932665" y="3258815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5" name="연결선: 꺾임 74">
            <a:extLst>
              <a:ext uri="{FF2B5EF4-FFF2-40B4-BE49-F238E27FC236}">
                <a16:creationId xmlns:a16="http://schemas.microsoft.com/office/drawing/2014/main" id="{042275DF-ACEE-4854-AFC9-A518FAA3B143}"/>
              </a:ext>
            </a:extLst>
          </p:cNvPr>
          <p:cNvCxnSpPr>
            <a:cxnSpLocks/>
          </p:cNvCxnSpPr>
          <p:nvPr/>
        </p:nvCxnSpPr>
        <p:spPr>
          <a:xfrm flipH="1">
            <a:off x="7137881" y="3477367"/>
            <a:ext cx="431876" cy="370600"/>
          </a:xfrm>
          <a:prstGeom prst="bentConnector3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8E6B4AE0-111A-485C-BB8C-A4E2C51F9860}"/>
                  </a:ext>
                </a:extLst>
              </p:cNvPr>
              <p:cNvSpPr txBox="1"/>
              <p:nvPr/>
            </p:nvSpPr>
            <p:spPr>
              <a:xfrm>
                <a:off x="8383775" y="3431283"/>
                <a:ext cx="3865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8E6B4AE0-111A-485C-BB8C-A4E2C51F98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3775" y="3431283"/>
                <a:ext cx="386575" cy="461665"/>
              </a:xfrm>
              <a:prstGeom prst="rect">
                <a:avLst/>
              </a:prstGeom>
              <a:blipFill>
                <a:blip r:embed="rId3"/>
                <a:stretch>
                  <a:fillRect l="-1563" t="-3947" r="-18750"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4D81112D-BA43-44C8-AE5D-39052516A81B}"/>
              </a:ext>
            </a:extLst>
          </p:cNvPr>
          <p:cNvCxnSpPr>
            <a:cxnSpLocks/>
            <a:stCxn id="74" idx="6"/>
            <a:endCxn id="76" idx="1"/>
          </p:cNvCxnSpPr>
          <p:nvPr/>
        </p:nvCxnSpPr>
        <p:spPr>
          <a:xfrm>
            <a:off x="7739267" y="3662116"/>
            <a:ext cx="644508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383169EF-4EF9-44E4-BAE6-C87CCD166BE5}"/>
              </a:ext>
            </a:extLst>
          </p:cNvPr>
          <p:cNvSpPr txBox="1"/>
          <p:nvPr/>
        </p:nvSpPr>
        <p:spPr>
          <a:xfrm>
            <a:off x="6794803" y="4186223"/>
            <a:ext cx="11079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임계함수</a:t>
            </a:r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id="{A727426F-EA2D-4EEE-B55F-7ACE3D61CEB1}"/>
              </a:ext>
            </a:extLst>
          </p:cNvPr>
          <p:cNvSpPr/>
          <p:nvPr/>
        </p:nvSpPr>
        <p:spPr>
          <a:xfrm>
            <a:off x="4772314" y="3263705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0351605-5295-49B9-AB79-1F5A015A8CA6}"/>
              </a:ext>
            </a:extLst>
          </p:cNvPr>
          <p:cNvCxnSpPr/>
          <p:nvPr/>
        </p:nvCxnSpPr>
        <p:spPr>
          <a:xfrm>
            <a:off x="5169747" y="3411139"/>
            <a:ext cx="0" cy="49065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연결선 79">
            <a:extLst>
              <a:ext uri="{FF2B5EF4-FFF2-40B4-BE49-F238E27FC236}">
                <a16:creationId xmlns:a16="http://schemas.microsoft.com/office/drawing/2014/main" id="{790B5326-677C-4617-BEF7-E437D47AA3CC}"/>
              </a:ext>
            </a:extLst>
          </p:cNvPr>
          <p:cNvCxnSpPr>
            <a:cxnSpLocks/>
          </p:cNvCxnSpPr>
          <p:nvPr/>
        </p:nvCxnSpPr>
        <p:spPr>
          <a:xfrm>
            <a:off x="4920378" y="3663899"/>
            <a:ext cx="50654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원호 7">
            <a:extLst>
              <a:ext uri="{FF2B5EF4-FFF2-40B4-BE49-F238E27FC236}">
                <a16:creationId xmlns:a16="http://schemas.microsoft.com/office/drawing/2014/main" id="{AA85699A-9752-402F-A402-5AF5640E434D}"/>
              </a:ext>
            </a:extLst>
          </p:cNvPr>
          <p:cNvSpPr/>
          <p:nvPr/>
        </p:nvSpPr>
        <p:spPr>
          <a:xfrm rot="5400000">
            <a:off x="4768110" y="3455646"/>
            <a:ext cx="401637" cy="401637"/>
          </a:xfrm>
          <a:prstGeom prst="arc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원호 85">
            <a:extLst>
              <a:ext uri="{FF2B5EF4-FFF2-40B4-BE49-F238E27FC236}">
                <a16:creationId xmlns:a16="http://schemas.microsoft.com/office/drawing/2014/main" id="{1BBEA45F-D4C1-42CD-A167-024754B64BD8}"/>
              </a:ext>
            </a:extLst>
          </p:cNvPr>
          <p:cNvSpPr/>
          <p:nvPr/>
        </p:nvSpPr>
        <p:spPr>
          <a:xfrm rot="16200000">
            <a:off x="5169747" y="3491311"/>
            <a:ext cx="401637" cy="401637"/>
          </a:xfrm>
          <a:prstGeom prst="arc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CAEF6AAE-17B1-4BCB-A45C-4BC60BD15285}"/>
              </a:ext>
            </a:extLst>
          </p:cNvPr>
          <p:cNvCxnSpPr>
            <a:cxnSpLocks/>
          </p:cNvCxnSpPr>
          <p:nvPr/>
        </p:nvCxnSpPr>
        <p:spPr>
          <a:xfrm>
            <a:off x="4310665" y="3669550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050A3952-98E4-4EED-93FF-5F5E6535CF09}"/>
              </a:ext>
            </a:extLst>
          </p:cNvPr>
          <p:cNvCxnSpPr>
            <a:cxnSpLocks/>
          </p:cNvCxnSpPr>
          <p:nvPr/>
        </p:nvCxnSpPr>
        <p:spPr>
          <a:xfrm>
            <a:off x="5580966" y="3669550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C32AD7F7-91D6-4038-8FD0-821AC6D4BD06}"/>
              </a:ext>
            </a:extLst>
          </p:cNvPr>
          <p:cNvSpPr txBox="1"/>
          <p:nvPr/>
        </p:nvSpPr>
        <p:spPr>
          <a:xfrm>
            <a:off x="6056754" y="3411018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</a:rPr>
              <a:t>a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3BDE0D22-36D8-45B5-B784-B8BC5B7F13EA}"/>
              </a:ext>
            </a:extLst>
          </p:cNvPr>
          <p:cNvCxnSpPr>
            <a:cxnSpLocks/>
          </p:cNvCxnSpPr>
          <p:nvPr/>
        </p:nvCxnSpPr>
        <p:spPr>
          <a:xfrm>
            <a:off x="6435894" y="3669550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>
            <a:extLst>
              <a:ext uri="{FF2B5EF4-FFF2-40B4-BE49-F238E27FC236}">
                <a16:creationId xmlns:a16="http://schemas.microsoft.com/office/drawing/2014/main" id="{6FE5CA07-43D6-4C68-B971-AE26CB88FAC1}"/>
              </a:ext>
            </a:extLst>
          </p:cNvPr>
          <p:cNvSpPr txBox="1"/>
          <p:nvPr/>
        </p:nvSpPr>
        <p:spPr>
          <a:xfrm>
            <a:off x="4588283" y="4160324"/>
            <a:ext cx="14269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활성화 함수</a:t>
            </a:r>
          </a:p>
        </p:txBody>
      </p:sp>
    </p:spTree>
    <p:extLst>
      <p:ext uri="{BB962C8B-B14F-4D97-AF65-F5344CB8AC3E}">
        <p14:creationId xmlns:p14="http://schemas.microsoft.com/office/powerpoint/2010/main" val="306330173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kumimoji="1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Sigmoid </a:t>
            </a: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함수 사용 이유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시그모이드 함수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A454FD1-1511-4BBA-AAF0-DB2DEC4092D1}"/>
              </a:ext>
            </a:extLst>
          </p:cNvPr>
          <p:cNvSpPr txBox="1"/>
          <p:nvPr/>
        </p:nvSpPr>
        <p:spPr>
          <a:xfrm>
            <a:off x="1300976" y="1568604"/>
            <a:ext cx="82370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Classification: y=0 or 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2272374-37AC-4722-AAE5-35B605E3F264}"/>
                  </a:ext>
                </a:extLst>
              </p:cNvPr>
              <p:cNvSpPr txBox="1"/>
              <p:nvPr/>
            </p:nvSpPr>
            <p:spPr>
              <a:xfrm>
                <a:off x="1925444" y="2282101"/>
                <a:ext cx="823703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acc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can be &gt; 1 or &lt; 0</a:t>
                </a: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2272374-37AC-4722-AAE5-35B605E3F2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5444" y="2282101"/>
                <a:ext cx="8237034" cy="461665"/>
              </a:xfrm>
              <a:prstGeom prst="rect">
                <a:avLst/>
              </a:prstGeom>
              <a:blipFill>
                <a:blip r:embed="rId3"/>
                <a:stretch>
                  <a:fillRect l="-222" t="-10526" b="-289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0D01DD47-335B-4302-B95E-762B061E05AA}"/>
                  </a:ext>
                </a:extLst>
              </p:cNvPr>
              <p:cNvSpPr txBox="1"/>
              <p:nvPr/>
            </p:nvSpPr>
            <p:spPr>
              <a:xfrm>
                <a:off x="1374866" y="4227567"/>
                <a:ext cx="8237034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Logistic Regression:   0 &lt;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acc>
                  </m:oMath>
                </a14:m>
                <a:r>
                  <a:rPr lang="en-US" altLang="ko-KR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&lt; 1</a:t>
                </a:r>
              </a:p>
              <a:p>
                <a:endPara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r>
                  <a:rPr lang="en-US" altLang="ko-KR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  </a:t>
                </a:r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분류 문제 사용</a:t>
                </a: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0D01DD47-335B-4302-B95E-762B061E05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4866" y="4227567"/>
                <a:ext cx="8237034" cy="1200329"/>
              </a:xfrm>
              <a:prstGeom prst="rect">
                <a:avLst/>
              </a:prstGeom>
              <a:blipFill>
                <a:blip r:embed="rId4"/>
                <a:stretch>
                  <a:fillRect l="-1184" t="-4061" b="-1066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2">
            <a:extLst>
              <a:ext uri="{FF2B5EF4-FFF2-40B4-BE49-F238E27FC236}">
                <a16:creationId xmlns:a16="http://schemas.microsoft.com/office/drawing/2014/main" id="{FD0AAB9A-6018-43A3-8B96-E6378FEAF3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1734" y="4837492"/>
            <a:ext cx="2843931" cy="1930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280C832-AE7D-4F92-9598-ADAD57D782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079" y="1334124"/>
            <a:ext cx="2843931" cy="1895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239681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오즈 비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(odds ratio)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시그모이드 함수</a:t>
            </a:r>
          </a:p>
        </p:txBody>
      </p:sp>
      <p:pic>
        <p:nvPicPr>
          <p:cNvPr id="36866" name="Picture 2">
            <a:extLst>
              <a:ext uri="{FF2B5EF4-FFF2-40B4-BE49-F238E27FC236}">
                <a16:creationId xmlns:a16="http://schemas.microsoft.com/office/drawing/2014/main" id="{0E399F75-AFFF-4C6A-9A93-AC3B34FF8D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4074" y="3004689"/>
            <a:ext cx="5293692" cy="3565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1BF8E7E-7992-4302-8FC5-CBD5FDEBA41F}"/>
                  </a:ext>
                </a:extLst>
              </p:cNvPr>
              <p:cNvSpPr txBox="1"/>
              <p:nvPr/>
            </p:nvSpPr>
            <p:spPr>
              <a:xfrm>
                <a:off x="2014074" y="1219950"/>
                <a:ext cx="5591146" cy="6271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OR(odds ratio)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num>
                      <m:den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den>
                    </m:f>
                  </m:oMath>
                </a14:m>
                <a:r>
                  <a:rPr lang="ko-KR" altLang="en-US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en-US" altLang="ko-KR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(p=</a:t>
                </a:r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성공확률</a:t>
                </a:r>
                <a:r>
                  <a:rPr lang="en-US" altLang="ko-KR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)</a:t>
                </a:r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1BF8E7E-7992-4302-8FC5-CBD5FDEBA4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4074" y="1219950"/>
                <a:ext cx="5591146" cy="627159"/>
              </a:xfrm>
              <a:prstGeom prst="rect">
                <a:avLst/>
              </a:prstGeom>
              <a:blipFill>
                <a:blip r:embed="rId4"/>
                <a:stretch>
                  <a:fillRect l="-1634" b="-485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FB418D44-D257-4CAF-8759-EFFE1E6779F1}"/>
              </a:ext>
            </a:extLst>
          </p:cNvPr>
          <p:cNvSpPr txBox="1"/>
          <p:nvPr/>
        </p:nvSpPr>
        <p:spPr>
          <a:xfrm>
            <a:off x="2185849" y="2096203"/>
            <a:ext cx="606929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오즈 비를 그래프로 그리면 다음과 같다</a:t>
            </a:r>
            <a:r>
              <a:rPr lang="en-US" altLang="ko-KR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</a:t>
            </a:r>
            <a:r>
              <a:rPr lang="ko-KR" altLang="en-US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 </a:t>
            </a:r>
            <a:r>
              <a:rPr lang="en-US" altLang="ko-KR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</a:t>
            </a:r>
            <a:r>
              <a:rPr lang="ko-KR" altLang="en-US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부터 </a:t>
            </a:r>
            <a:r>
              <a:rPr lang="en-US" altLang="ko-KR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까지 증가할 때 오즈 비의 값은 처음에는</a:t>
            </a:r>
            <a:endParaRPr lang="en-US" altLang="ko-KR" sz="1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/>
            <a:r>
              <a:rPr lang="ko-KR" altLang="en-US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천천히 증가하지만 </a:t>
            </a:r>
            <a:r>
              <a:rPr lang="en-US" altLang="ko-KR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</a:t>
            </a:r>
            <a:r>
              <a:rPr lang="ko-KR" altLang="en-US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 </a:t>
            </a:r>
            <a:r>
              <a:rPr lang="en-US" altLang="ko-KR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가까워지면 급격히 증가한다</a:t>
            </a:r>
            <a:r>
              <a:rPr lang="en-US" altLang="ko-KR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7155176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로짓 함수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( Logit function)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시그모이드 함수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1BF8E7E-7992-4302-8FC5-CBD5FDEBA41F}"/>
                  </a:ext>
                </a:extLst>
              </p:cNvPr>
              <p:cNvSpPr txBox="1"/>
              <p:nvPr/>
            </p:nvSpPr>
            <p:spPr>
              <a:xfrm>
                <a:off x="2014074" y="1219950"/>
                <a:ext cx="4520340" cy="6271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 sz="24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logit(p) = log(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num>
                      <m:den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1−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den>
                    </m:f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sz="240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US" altLang="ko-KR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(p=</a:t>
                </a:r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성공확률</a:t>
                </a:r>
                <a:r>
                  <a:rPr lang="en-US" altLang="ko-KR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)</a:t>
                </a:r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1BF8E7E-7992-4302-8FC5-CBD5FDEBA4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4074" y="1219950"/>
                <a:ext cx="4520340" cy="627159"/>
              </a:xfrm>
              <a:prstGeom prst="rect">
                <a:avLst/>
              </a:prstGeom>
              <a:blipFill>
                <a:blip r:embed="rId3"/>
                <a:stretch>
                  <a:fillRect l="-2022" t="-1942" r="-943" b="-485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FB418D44-D257-4CAF-8759-EFFE1E6779F1}"/>
              </a:ext>
            </a:extLst>
          </p:cNvPr>
          <p:cNvSpPr txBox="1"/>
          <p:nvPr/>
        </p:nvSpPr>
        <p:spPr>
          <a:xfrm>
            <a:off x="2185849" y="2096203"/>
            <a:ext cx="69733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로짓</a:t>
            </a:r>
            <a:r>
              <a:rPr lang="ko-KR" altLang="en-US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함수는 </a:t>
            </a:r>
            <a:r>
              <a:rPr lang="en-US" altLang="ko-KR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</a:t>
            </a:r>
            <a:r>
              <a:rPr lang="ko-KR" altLang="en-US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 </a:t>
            </a:r>
            <a:r>
              <a:rPr lang="en-US" altLang="ko-KR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0.5</a:t>
            </a:r>
            <a:r>
              <a:rPr lang="ko-KR" altLang="en-US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 때 </a:t>
            </a:r>
            <a:r>
              <a:rPr lang="en-US" altLang="ko-KR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</a:t>
            </a:r>
            <a:r>
              <a:rPr lang="ko-KR" altLang="en-US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 되고 </a:t>
            </a:r>
            <a:r>
              <a:rPr lang="en-US" altLang="ko-KR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</a:t>
            </a:r>
            <a:r>
              <a:rPr lang="ko-KR" altLang="en-US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 </a:t>
            </a:r>
            <a:r>
              <a:rPr lang="en-US" altLang="ko-KR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</a:t>
            </a:r>
            <a:r>
              <a:rPr lang="ko-KR" altLang="en-US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과 </a:t>
            </a:r>
            <a:r>
              <a:rPr lang="en-US" altLang="ko-KR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 때 각각 무한대로</a:t>
            </a:r>
            <a:endParaRPr lang="en-US" altLang="ko-KR" sz="1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/>
            <a:r>
              <a:rPr lang="ko-KR" altLang="en-US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음수와 양수가 되는 특징을 가진다</a:t>
            </a:r>
            <a:r>
              <a:rPr lang="en-US" altLang="ko-KR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0962" name="Picture 2">
            <a:extLst>
              <a:ext uri="{FF2B5EF4-FFF2-40B4-BE49-F238E27FC236}">
                <a16:creationId xmlns:a16="http://schemas.microsoft.com/office/drawing/2014/main" id="{B9156212-F3AC-4314-BEFC-FBCB671CC6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0871" y="3170971"/>
            <a:ext cx="5128632" cy="3499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467374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시그모이드 함수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( Sigmoid function)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시그모이드 함수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1BF8E7E-7992-4302-8FC5-CBD5FDEBA41F}"/>
                  </a:ext>
                </a:extLst>
              </p:cNvPr>
              <p:cNvSpPr txBox="1"/>
              <p:nvPr/>
            </p:nvSpPr>
            <p:spPr>
              <a:xfrm>
                <a:off x="200142" y="821780"/>
                <a:ext cx="3212161" cy="6271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 sz="24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logit(p) = log(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num>
                      <m:den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1−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den>
                    </m:f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)=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</m:oMath>
                </a14:m>
                <a:endParaRPr lang="ko-KR" altLang="en-US" sz="24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1BF8E7E-7992-4302-8FC5-CBD5FDEBA4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142" y="821780"/>
                <a:ext cx="3212161" cy="627159"/>
              </a:xfrm>
              <a:prstGeom prst="rect">
                <a:avLst/>
              </a:prstGeom>
              <a:blipFill>
                <a:blip r:embed="rId3"/>
                <a:stretch>
                  <a:fillRect l="-3036" t="-1942" b="-97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F6E35E64-1DBF-45AF-A6E2-E07FE89EACD7}"/>
              </a:ext>
            </a:extLst>
          </p:cNvPr>
          <p:cNvSpPr txBox="1"/>
          <p:nvPr/>
        </p:nvSpPr>
        <p:spPr>
          <a:xfrm>
            <a:off x="200142" y="1509509"/>
            <a:ext cx="39212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로짓 함수의 유도 </a:t>
            </a:r>
            <a:r>
              <a:rPr lang="en-US" altLang="ko-KR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p</a:t>
            </a:r>
            <a:r>
              <a:rPr lang="ko-KR" altLang="en-US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에대해 정리</a:t>
            </a:r>
            <a:endParaRPr lang="en-US" altLang="ko-KR" sz="20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EC5528C-88F9-46AE-8CC6-713F17D8A2ED}"/>
                  </a:ext>
                </a:extLst>
              </p:cNvPr>
              <p:cNvSpPr txBox="1"/>
              <p:nvPr/>
            </p:nvSpPr>
            <p:spPr>
              <a:xfrm>
                <a:off x="344684" y="1970189"/>
                <a:ext cx="2353593" cy="55701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 sz="24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log(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num>
                      <m:den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1−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den>
                    </m:f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)=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</m:oMath>
                </a14:m>
                <a:endParaRPr lang="en-US" altLang="ko-KR" sz="240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l"/>
                <a:endParaRPr lang="en-US" altLang="ko-KR" sz="240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log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f>
                          <m:f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num>
                          <m:den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den>
                        </m:f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ko-KR" altLang="en-US" sz="240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US" altLang="ko-KR" sz="24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sup>
                    </m:sSup>
                  </m:oMath>
                </a14:m>
                <a:endParaRPr lang="en-US" altLang="ko-KR" sz="240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240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num>
                      <m:den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1−</m:t>
                        </m:r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den>
                    </m:f>
                  </m:oMath>
                </a14:m>
                <a:r>
                  <a:rPr lang="ko-KR" altLang="en-US" sz="240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US" altLang="ko-KR" sz="24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sup>
                    </m:sSup>
                  </m:oMath>
                </a14:m>
                <a:endParaRPr lang="en-US" altLang="ko-KR" sz="240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240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altLang="ko-KR" sz="24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p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1−</m:t>
                        </m:r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en-US" altLang="ko-KR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sup>
                    </m:sSup>
                  </m:oMath>
                </a14:m>
                <a:endParaRPr lang="en-US" altLang="ko-KR" sz="240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altLang="ko-KR" sz="24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p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sup>
                    </m:sSup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−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∗</m:t>
                    </m:r>
                    <m:sSup>
                      <m:sSup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sup>
                    </m:sSup>
                  </m:oMath>
                </a14:m>
                <a:endParaRPr lang="en-US" altLang="ko-KR" sz="240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altLang="ko-KR" sz="24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p + p</a:t>
                </a:r>
                <a14:m>
                  <m:oMath xmlns:m="http://schemas.openxmlformats.org/officeDocument/2006/math">
                    <m:r>
                      <a:rPr lang="en-US" altLang="ko-KR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sup>
                    </m:sSup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sup>
                    </m:sSup>
                  </m:oMath>
                </a14:m>
                <a:endParaRPr lang="en-US" altLang="ko-KR" sz="240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altLang="ko-KR" sz="24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p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sup>
                        </m:sSup>
                      </m:num>
                      <m:den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sSup>
                          <m:sSup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altLang="ko-KR" sz="24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sSup>
                          <m:sSup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sup>
                        </m:sSup>
                      </m:den>
                    </m:f>
                  </m:oMath>
                </a14:m>
                <a:endParaRPr lang="en-US" altLang="ko-KR" sz="240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240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240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EC5528C-88F9-46AE-8CC6-713F17D8A2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684" y="1970189"/>
                <a:ext cx="2353593" cy="5570115"/>
              </a:xfrm>
              <a:prstGeom prst="rect">
                <a:avLst/>
              </a:prstGeom>
              <a:blipFill>
                <a:blip r:embed="rId4"/>
                <a:stretch>
                  <a:fillRect l="-4145" t="-21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1986" name="Picture 2">
            <a:extLst>
              <a:ext uri="{FF2B5EF4-FFF2-40B4-BE49-F238E27FC236}">
                <a16:creationId xmlns:a16="http://schemas.microsoft.com/office/drawing/2014/main" id="{51B37BBB-CBCC-422C-96CB-AC758EE8D1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5706" y="2541539"/>
            <a:ext cx="4580595" cy="3109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C53443F-DD25-492E-9346-8A14061B2990}"/>
              </a:ext>
            </a:extLst>
          </p:cNvPr>
          <p:cNvCxnSpPr>
            <a:cxnSpLocks/>
          </p:cNvCxnSpPr>
          <p:nvPr/>
        </p:nvCxnSpPr>
        <p:spPr>
          <a:xfrm flipH="1">
            <a:off x="4862946" y="2541539"/>
            <a:ext cx="4441371" cy="2754653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379051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Cost Function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시그모이드 함수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5B3BE0-3A7B-499B-B478-80C85ECF3EB3}"/>
              </a:ext>
            </a:extLst>
          </p:cNvPr>
          <p:cNvSpPr txBox="1"/>
          <p:nvPr/>
        </p:nvSpPr>
        <p:spPr>
          <a:xfrm>
            <a:off x="515074" y="1192192"/>
            <a:ext cx="62057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 convex logistic regression cost function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018CE116-8E50-444A-A0DF-E6D964ABD880}"/>
              </a:ext>
            </a:extLst>
          </p:cNvPr>
          <p:cNvCxnSpPr/>
          <p:nvPr/>
        </p:nvCxnSpPr>
        <p:spPr>
          <a:xfrm flipV="1">
            <a:off x="1018572" y="1979271"/>
            <a:ext cx="0" cy="200820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CDFB8D9E-C43F-4C0C-878F-E36EFB0CB3EB}"/>
              </a:ext>
            </a:extLst>
          </p:cNvPr>
          <p:cNvCxnSpPr>
            <a:cxnSpLocks/>
          </p:cNvCxnSpPr>
          <p:nvPr/>
        </p:nvCxnSpPr>
        <p:spPr>
          <a:xfrm>
            <a:off x="1018572" y="3987478"/>
            <a:ext cx="277213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자유형: 도형 17">
            <a:extLst>
              <a:ext uri="{FF2B5EF4-FFF2-40B4-BE49-F238E27FC236}">
                <a16:creationId xmlns:a16="http://schemas.microsoft.com/office/drawing/2014/main" id="{D5C2E105-93CB-4C4A-9218-4DA9331682EF}"/>
              </a:ext>
            </a:extLst>
          </p:cNvPr>
          <p:cNvSpPr/>
          <p:nvPr/>
        </p:nvSpPr>
        <p:spPr>
          <a:xfrm>
            <a:off x="1273216" y="2546068"/>
            <a:ext cx="2192432" cy="1192576"/>
          </a:xfrm>
          <a:custGeom>
            <a:avLst/>
            <a:gdLst>
              <a:gd name="connsiteX0" fmla="*/ 0 w 2835797"/>
              <a:gd name="connsiteY0" fmla="*/ 20443 h 1542535"/>
              <a:gd name="connsiteX1" fmla="*/ 248855 w 2835797"/>
              <a:gd name="connsiteY1" fmla="*/ 43592 h 1542535"/>
              <a:gd name="connsiteX2" fmla="*/ 312516 w 2835797"/>
              <a:gd name="connsiteY2" fmla="*/ 408195 h 1542535"/>
              <a:gd name="connsiteX3" fmla="*/ 544010 w 2835797"/>
              <a:gd name="connsiteY3" fmla="*/ 338747 h 1542535"/>
              <a:gd name="connsiteX4" fmla="*/ 613458 w 2835797"/>
              <a:gd name="connsiteY4" fmla="*/ 674412 h 1542535"/>
              <a:gd name="connsiteX5" fmla="*/ 775503 w 2835797"/>
              <a:gd name="connsiteY5" fmla="*/ 610752 h 1542535"/>
              <a:gd name="connsiteX6" fmla="*/ 868101 w 2835797"/>
              <a:gd name="connsiteY6" fmla="*/ 1004291 h 1542535"/>
              <a:gd name="connsiteX7" fmla="*/ 1001210 w 2835797"/>
              <a:gd name="connsiteY7" fmla="*/ 905906 h 1542535"/>
              <a:gd name="connsiteX8" fmla="*/ 1076445 w 2835797"/>
              <a:gd name="connsiteY8" fmla="*/ 1258934 h 1542535"/>
              <a:gd name="connsiteX9" fmla="*/ 1221129 w 2835797"/>
              <a:gd name="connsiteY9" fmla="*/ 1206848 h 1542535"/>
              <a:gd name="connsiteX10" fmla="*/ 1360025 w 2835797"/>
              <a:gd name="connsiteY10" fmla="*/ 1542514 h 1542535"/>
              <a:gd name="connsiteX11" fmla="*/ 1533645 w 2835797"/>
              <a:gd name="connsiteY11" fmla="*/ 1224210 h 1542535"/>
              <a:gd name="connsiteX12" fmla="*/ 1672541 w 2835797"/>
              <a:gd name="connsiteY12" fmla="*/ 1322595 h 1542535"/>
              <a:gd name="connsiteX13" fmla="*/ 1741990 w 2835797"/>
              <a:gd name="connsiteY13" fmla="*/ 1033228 h 1542535"/>
              <a:gd name="connsiteX14" fmla="*/ 1944547 w 2835797"/>
              <a:gd name="connsiteY14" fmla="*/ 1108463 h 1542535"/>
              <a:gd name="connsiteX15" fmla="*/ 2025569 w 2835797"/>
              <a:gd name="connsiteY15" fmla="*/ 790159 h 1542535"/>
              <a:gd name="connsiteX16" fmla="*/ 2239701 w 2835797"/>
              <a:gd name="connsiteY16" fmla="*/ 813309 h 1542535"/>
              <a:gd name="connsiteX17" fmla="*/ 2320724 w 2835797"/>
              <a:gd name="connsiteY17" fmla="*/ 471855 h 1542535"/>
              <a:gd name="connsiteX18" fmla="*/ 2529068 w 2835797"/>
              <a:gd name="connsiteY18" fmla="*/ 512367 h 1542535"/>
              <a:gd name="connsiteX19" fmla="*/ 2615878 w 2835797"/>
              <a:gd name="connsiteY19" fmla="*/ 170914 h 1542535"/>
              <a:gd name="connsiteX20" fmla="*/ 2789498 w 2835797"/>
              <a:gd name="connsiteY20" fmla="*/ 275086 h 1542535"/>
              <a:gd name="connsiteX21" fmla="*/ 2835797 w 2835797"/>
              <a:gd name="connsiteY21" fmla="*/ 55167 h 1542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835797" h="1542535">
                <a:moveTo>
                  <a:pt x="0" y="20443"/>
                </a:moveTo>
                <a:cubicBezTo>
                  <a:pt x="98384" y="-295"/>
                  <a:pt x="196769" y="-21033"/>
                  <a:pt x="248855" y="43592"/>
                </a:cubicBezTo>
                <a:cubicBezTo>
                  <a:pt x="300941" y="108217"/>
                  <a:pt x="263324" y="359003"/>
                  <a:pt x="312516" y="408195"/>
                </a:cubicBezTo>
                <a:cubicBezTo>
                  <a:pt x="361708" y="457387"/>
                  <a:pt x="493853" y="294378"/>
                  <a:pt x="544010" y="338747"/>
                </a:cubicBezTo>
                <a:cubicBezTo>
                  <a:pt x="594167" y="383116"/>
                  <a:pt x="574876" y="629078"/>
                  <a:pt x="613458" y="674412"/>
                </a:cubicBezTo>
                <a:cubicBezTo>
                  <a:pt x="652040" y="719746"/>
                  <a:pt x="733063" y="555772"/>
                  <a:pt x="775503" y="610752"/>
                </a:cubicBezTo>
                <a:cubicBezTo>
                  <a:pt x="817943" y="665732"/>
                  <a:pt x="830483" y="955099"/>
                  <a:pt x="868101" y="1004291"/>
                </a:cubicBezTo>
                <a:cubicBezTo>
                  <a:pt x="905719" y="1053483"/>
                  <a:pt x="966486" y="863466"/>
                  <a:pt x="1001210" y="905906"/>
                </a:cubicBezTo>
                <a:cubicBezTo>
                  <a:pt x="1035934" y="948347"/>
                  <a:pt x="1039792" y="1208777"/>
                  <a:pt x="1076445" y="1258934"/>
                </a:cubicBezTo>
                <a:cubicBezTo>
                  <a:pt x="1113098" y="1309091"/>
                  <a:pt x="1173866" y="1159585"/>
                  <a:pt x="1221129" y="1206848"/>
                </a:cubicBezTo>
                <a:cubicBezTo>
                  <a:pt x="1268392" y="1254111"/>
                  <a:pt x="1307939" y="1539620"/>
                  <a:pt x="1360025" y="1542514"/>
                </a:cubicBezTo>
                <a:cubicBezTo>
                  <a:pt x="1412111" y="1545408"/>
                  <a:pt x="1481559" y="1260863"/>
                  <a:pt x="1533645" y="1224210"/>
                </a:cubicBezTo>
                <a:cubicBezTo>
                  <a:pt x="1585731" y="1187557"/>
                  <a:pt x="1637817" y="1354425"/>
                  <a:pt x="1672541" y="1322595"/>
                </a:cubicBezTo>
                <a:cubicBezTo>
                  <a:pt x="1707265" y="1290765"/>
                  <a:pt x="1696656" y="1068917"/>
                  <a:pt x="1741990" y="1033228"/>
                </a:cubicBezTo>
                <a:cubicBezTo>
                  <a:pt x="1787324" y="997539"/>
                  <a:pt x="1897284" y="1148974"/>
                  <a:pt x="1944547" y="1108463"/>
                </a:cubicBezTo>
                <a:cubicBezTo>
                  <a:pt x="1991810" y="1067952"/>
                  <a:pt x="1976377" y="839351"/>
                  <a:pt x="2025569" y="790159"/>
                </a:cubicBezTo>
                <a:cubicBezTo>
                  <a:pt x="2074761" y="740967"/>
                  <a:pt x="2190509" y="866360"/>
                  <a:pt x="2239701" y="813309"/>
                </a:cubicBezTo>
                <a:cubicBezTo>
                  <a:pt x="2288893" y="760258"/>
                  <a:pt x="2272496" y="522012"/>
                  <a:pt x="2320724" y="471855"/>
                </a:cubicBezTo>
                <a:cubicBezTo>
                  <a:pt x="2368952" y="421698"/>
                  <a:pt x="2479876" y="562524"/>
                  <a:pt x="2529068" y="512367"/>
                </a:cubicBezTo>
                <a:cubicBezTo>
                  <a:pt x="2578260" y="462210"/>
                  <a:pt x="2572473" y="210461"/>
                  <a:pt x="2615878" y="170914"/>
                </a:cubicBezTo>
                <a:cubicBezTo>
                  <a:pt x="2659283" y="131367"/>
                  <a:pt x="2752845" y="294377"/>
                  <a:pt x="2789498" y="275086"/>
                </a:cubicBezTo>
                <a:cubicBezTo>
                  <a:pt x="2826151" y="255795"/>
                  <a:pt x="2830974" y="155481"/>
                  <a:pt x="2835797" y="55167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97A50AD-483E-439C-B572-BF7D88A77D14}"/>
              </a:ext>
            </a:extLst>
          </p:cNvPr>
          <p:cNvSpPr txBox="1"/>
          <p:nvPr/>
        </p:nvSpPr>
        <p:spPr>
          <a:xfrm>
            <a:off x="841279" y="3923818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4805D95-6AFB-47D0-928D-8B03A32A7F5F}"/>
              </a:ext>
            </a:extLst>
          </p:cNvPr>
          <p:cNvSpPr txBox="1"/>
          <p:nvPr/>
        </p:nvSpPr>
        <p:spPr>
          <a:xfrm>
            <a:off x="3288356" y="3923818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8010D6C-C6FD-417D-B0EF-049C12D9FFE6}"/>
                  </a:ext>
                </a:extLst>
              </p:cNvPr>
              <p:cNvSpPr txBox="1"/>
              <p:nvPr/>
            </p:nvSpPr>
            <p:spPr>
              <a:xfrm>
                <a:off x="407228" y="5224801"/>
                <a:ext cx="4099327" cy="7838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𝑠𝑖𝑔𝑚𝑜𝑖𝑑</m:t>
                              </m:r>
                              <m:d>
                                <m:dPr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</m:d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8010D6C-C6FD-417D-B0EF-049C12D9FF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228" y="5224801"/>
                <a:ext cx="4099327" cy="78380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자유형: 도형 21">
            <a:extLst>
              <a:ext uri="{FF2B5EF4-FFF2-40B4-BE49-F238E27FC236}">
                <a16:creationId xmlns:a16="http://schemas.microsoft.com/office/drawing/2014/main" id="{AF1DD6B1-8C06-4DDC-BA4E-9864E70F761C}"/>
              </a:ext>
            </a:extLst>
          </p:cNvPr>
          <p:cNvSpPr/>
          <p:nvPr/>
        </p:nvSpPr>
        <p:spPr>
          <a:xfrm>
            <a:off x="1152583" y="4669896"/>
            <a:ext cx="499229" cy="338393"/>
          </a:xfrm>
          <a:custGeom>
            <a:avLst/>
            <a:gdLst>
              <a:gd name="connsiteX0" fmla="*/ 1006997 w 1006997"/>
              <a:gd name="connsiteY0" fmla="*/ 2728 h 682574"/>
              <a:gd name="connsiteX1" fmla="*/ 613458 w 1006997"/>
              <a:gd name="connsiteY1" fmla="*/ 89538 h 682574"/>
              <a:gd name="connsiteX2" fmla="*/ 364602 w 1006997"/>
              <a:gd name="connsiteY2" fmla="*/ 593036 h 682574"/>
              <a:gd name="connsiteX3" fmla="*/ 0 w 1006997"/>
              <a:gd name="connsiteY3" fmla="*/ 679846 h 682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6997" h="682574">
                <a:moveTo>
                  <a:pt x="1006997" y="2728"/>
                </a:moveTo>
                <a:cubicBezTo>
                  <a:pt x="863760" y="-3060"/>
                  <a:pt x="720524" y="-8847"/>
                  <a:pt x="613458" y="89538"/>
                </a:cubicBezTo>
                <a:cubicBezTo>
                  <a:pt x="506392" y="187923"/>
                  <a:pt x="466845" y="494651"/>
                  <a:pt x="364602" y="593036"/>
                </a:cubicBezTo>
                <a:cubicBezTo>
                  <a:pt x="262359" y="691421"/>
                  <a:pt x="131179" y="685633"/>
                  <a:pt x="0" y="679846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5D473BA7-4DE8-430B-9594-B6296A07A3A0}"/>
              </a:ext>
            </a:extLst>
          </p:cNvPr>
          <p:cNvCxnSpPr/>
          <p:nvPr/>
        </p:nvCxnSpPr>
        <p:spPr>
          <a:xfrm flipH="1">
            <a:off x="2427032" y="4670295"/>
            <a:ext cx="381965" cy="38196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ACD9D36-87D8-42C6-87BB-00E1912AB51F}"/>
                  </a:ext>
                </a:extLst>
              </p:cNvPr>
              <p:cNvSpPr txBox="1"/>
              <p:nvPr/>
            </p:nvSpPr>
            <p:spPr>
              <a:xfrm>
                <a:off x="1751409" y="4618364"/>
                <a:ext cx="58381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ACD9D36-87D8-42C6-87BB-00E1912AB5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1409" y="4618364"/>
                <a:ext cx="583814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01A6D00-0194-4D44-BCD3-D7F8A20A9864}"/>
                  </a:ext>
                </a:extLst>
              </p:cNvPr>
              <p:cNvSpPr txBox="1"/>
              <p:nvPr/>
            </p:nvSpPr>
            <p:spPr>
              <a:xfrm>
                <a:off x="2972112" y="4612356"/>
                <a:ext cx="58381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01A6D00-0194-4D44-BCD3-D7F8A20A98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2112" y="4612356"/>
                <a:ext cx="583814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자유형: 도형 26">
            <a:extLst>
              <a:ext uri="{FF2B5EF4-FFF2-40B4-BE49-F238E27FC236}">
                <a16:creationId xmlns:a16="http://schemas.microsoft.com/office/drawing/2014/main" id="{01D47F2D-7057-4933-AA72-A4BB38FB6170}"/>
              </a:ext>
            </a:extLst>
          </p:cNvPr>
          <p:cNvSpPr/>
          <p:nvPr/>
        </p:nvSpPr>
        <p:spPr>
          <a:xfrm>
            <a:off x="3649381" y="4649347"/>
            <a:ext cx="386321" cy="424674"/>
          </a:xfrm>
          <a:custGeom>
            <a:avLst/>
            <a:gdLst>
              <a:gd name="connsiteX0" fmla="*/ 0 w 549798"/>
              <a:gd name="connsiteY0" fmla="*/ 66159 h 604381"/>
              <a:gd name="connsiteX1" fmla="*/ 202557 w 549798"/>
              <a:gd name="connsiteY1" fmla="*/ 25647 h 604381"/>
              <a:gd name="connsiteX2" fmla="*/ 243068 w 549798"/>
              <a:gd name="connsiteY2" fmla="*/ 407612 h 604381"/>
              <a:gd name="connsiteX3" fmla="*/ 468775 w 549798"/>
              <a:gd name="connsiteY3" fmla="*/ 361313 h 604381"/>
              <a:gd name="connsiteX4" fmla="*/ 549798 w 549798"/>
              <a:gd name="connsiteY4" fmla="*/ 604381 h 604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798" h="604381">
                <a:moveTo>
                  <a:pt x="0" y="66159"/>
                </a:moveTo>
                <a:cubicBezTo>
                  <a:pt x="81023" y="17448"/>
                  <a:pt x="162046" y="-31262"/>
                  <a:pt x="202557" y="25647"/>
                </a:cubicBezTo>
                <a:cubicBezTo>
                  <a:pt x="243068" y="82556"/>
                  <a:pt x="198698" y="351668"/>
                  <a:pt x="243068" y="407612"/>
                </a:cubicBezTo>
                <a:cubicBezTo>
                  <a:pt x="287438" y="463556"/>
                  <a:pt x="417653" y="328518"/>
                  <a:pt x="468775" y="361313"/>
                </a:cubicBezTo>
                <a:cubicBezTo>
                  <a:pt x="519897" y="394108"/>
                  <a:pt x="534847" y="499244"/>
                  <a:pt x="549798" y="604381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화살표: 오른쪽 27">
            <a:extLst>
              <a:ext uri="{FF2B5EF4-FFF2-40B4-BE49-F238E27FC236}">
                <a16:creationId xmlns:a16="http://schemas.microsoft.com/office/drawing/2014/main" id="{881D5B61-BC27-4C98-93CE-064AD0D5E1D3}"/>
              </a:ext>
            </a:extLst>
          </p:cNvPr>
          <p:cNvSpPr/>
          <p:nvPr/>
        </p:nvSpPr>
        <p:spPr>
          <a:xfrm>
            <a:off x="4754473" y="3400593"/>
            <a:ext cx="932041" cy="697371"/>
          </a:xfrm>
          <a:prstGeom prst="rightArrow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75F94EDF-0233-4120-B0DD-93AF30E6FB28}"/>
                  </a:ext>
                </a:extLst>
              </p:cNvPr>
              <p:cNvSpPr txBox="1"/>
              <p:nvPr/>
            </p:nvSpPr>
            <p:spPr>
              <a:xfrm>
                <a:off x="4896493" y="4819557"/>
                <a:ext cx="158658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0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Cost(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acc>
                    <m:r>
                      <a:rPr lang="en-US" altLang="ko-KR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)=</m:t>
                    </m:r>
                  </m:oMath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75F94EDF-0233-4120-B0DD-93AF30E6FB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6493" y="4819557"/>
                <a:ext cx="1586588" cy="400110"/>
              </a:xfrm>
              <a:prstGeom prst="rect">
                <a:avLst/>
              </a:prstGeom>
              <a:blipFill>
                <a:blip r:embed="rId7"/>
                <a:stretch>
                  <a:fillRect l="-3846" t="-10769" b="-2615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0CE36B79-E5F7-4C31-BA1E-9D066734798F}"/>
                  </a:ext>
                </a:extLst>
              </p:cNvPr>
              <p:cNvSpPr/>
              <p:nvPr/>
            </p:nvSpPr>
            <p:spPr>
              <a:xfrm>
                <a:off x="6760914" y="4660955"/>
                <a:ext cx="3010568" cy="7101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nor/>
                                </m:rPr>
                                <a:rPr lang="en-US" altLang="ko-KR" sz="1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 </m:t>
                              </m:r>
                              <m:r>
                                <m:rPr>
                                  <m:nor/>
                                </m:rPr>
                                <a:rPr lang="en-US" altLang="ko-KR" sz="1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  <m:r>
                                <m:rPr>
                                  <m:nor/>
                                </m:rPr>
                                <a:rPr lang="en-US" altLang="ko-KR" sz="1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acc>
                                <m:accPr>
                                  <m:chr m:val="̂"/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acc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            </m:t>
                              </m:r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  <m:r>
                                <m:rPr>
                                  <m:nor/>
                                </m:rPr>
                                <a:rPr lang="en-US" altLang="ko-KR" sz="1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altLang="ko-KR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m:rPr>
                                  <m:nor/>
                                </m:rPr>
                                <a:rPr lang="en-US" altLang="ko-KR" sz="1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 </m:t>
                              </m:r>
                              <m:r>
                                <m:rPr>
                                  <m:nor/>
                                </m:rPr>
                                <a:rPr lang="en-US" altLang="ko-KR" sz="1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  <m:r>
                                <m:rPr>
                                  <m:nor/>
                                </m:rPr>
                                <a:rPr lang="en-US" altLang="ko-KR" sz="1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1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acc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   </m:t>
                              </m:r>
                              <m:r>
                                <a:rPr lang="en-US" altLang="ko-KR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 </m:t>
                              </m:r>
                              <m:r>
                                <m:rPr>
                                  <m:nor/>
                                </m:rPr>
                                <a:rPr lang="en-US" altLang="ko-KR" sz="1800">
                                  <a:solidFill>
                                    <a:schemeClr val="tx1"/>
                                  </a:solidFill>
                                  <a:latin typeface="Consolas" panose="020B0609020204030204" pitchFamily="49" charset="0"/>
                                </a:rPr>
                                <m:t>0</m:t>
                              </m:r>
                              <m:r>
                                <m:rPr>
                                  <m:nor/>
                                </m:rPr>
                                <a:rPr lang="ko-KR" altLang="en-US" sz="1800">
                                  <a:solidFill>
                                    <a:schemeClr val="tx1"/>
                                  </a:solidFill>
                                  <a:latin typeface="Consolas" panose="020B0609020204030204" pitchFamily="49" charset="0"/>
                                </a:rPr>
                                <m:t>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0CE36B79-E5F7-4C31-BA1E-9D06673479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0914" y="4660955"/>
                <a:ext cx="3010568" cy="71019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DFEE9972-18CA-4F1F-9E76-ECC8D8FC16D9}"/>
              </a:ext>
            </a:extLst>
          </p:cNvPr>
          <p:cNvSpPr txBox="1"/>
          <p:nvPr/>
        </p:nvSpPr>
        <p:spPr>
          <a:xfrm>
            <a:off x="1018572" y="1829009"/>
            <a:ext cx="44775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로지스틱 회귀에서는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MSE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를 사용할 수 없다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pPr algn="l"/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이유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: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지역 최솟값 생성 때문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CB6B910-456A-439F-B5AA-C468F58C701F}"/>
              </a:ext>
            </a:extLst>
          </p:cNvPr>
          <p:cNvSpPr txBox="1"/>
          <p:nvPr/>
        </p:nvSpPr>
        <p:spPr>
          <a:xfrm>
            <a:off x="5891587" y="1839573"/>
            <a:ext cx="29514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Binary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Cross Entropy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함수</a:t>
            </a:r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3856393-27E7-4A47-A879-E71EC486BB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8189" y="2690544"/>
            <a:ext cx="2195511" cy="1520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81A5A0D-4F9D-4CCF-B2FC-FEC383C9F3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4716" y="2675909"/>
            <a:ext cx="2216639" cy="1535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타원 3">
            <a:extLst>
              <a:ext uri="{FF2B5EF4-FFF2-40B4-BE49-F238E27FC236}">
                <a16:creationId xmlns:a16="http://schemas.microsoft.com/office/drawing/2014/main" id="{3AC43178-A337-4165-9C17-9954A145468E}"/>
              </a:ext>
            </a:extLst>
          </p:cNvPr>
          <p:cNvSpPr/>
          <p:nvPr/>
        </p:nvSpPr>
        <p:spPr>
          <a:xfrm>
            <a:off x="1464341" y="2714975"/>
            <a:ext cx="144772" cy="14477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DC5DD6E2-2CE0-48AD-9864-51E1D9E8133D}"/>
              </a:ext>
            </a:extLst>
          </p:cNvPr>
          <p:cNvCxnSpPr>
            <a:cxnSpLocks/>
          </p:cNvCxnSpPr>
          <p:nvPr/>
        </p:nvCxnSpPr>
        <p:spPr>
          <a:xfrm>
            <a:off x="583308" y="2876830"/>
            <a:ext cx="137981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E639389-CB51-4BCB-9A6D-FFC96018A773}"/>
                  </a:ext>
                </a:extLst>
              </p:cNvPr>
              <p:cNvSpPr txBox="1"/>
              <p:nvPr/>
            </p:nvSpPr>
            <p:spPr>
              <a:xfrm>
                <a:off x="354976" y="6056792"/>
                <a:ext cx="2985304" cy="7838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</m:d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E639389-CB51-4BCB-9A6D-FFC96018A7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976" y="6056792"/>
                <a:ext cx="2985304" cy="78380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타원 30">
            <a:extLst>
              <a:ext uri="{FF2B5EF4-FFF2-40B4-BE49-F238E27FC236}">
                <a16:creationId xmlns:a16="http://schemas.microsoft.com/office/drawing/2014/main" id="{71115F4E-E0E1-4D7C-9784-56B60F562A38}"/>
              </a:ext>
            </a:extLst>
          </p:cNvPr>
          <p:cNvSpPr/>
          <p:nvPr/>
        </p:nvSpPr>
        <p:spPr>
          <a:xfrm>
            <a:off x="3356160" y="2590397"/>
            <a:ext cx="144772" cy="14477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114DB83A-2760-4711-9555-3CB28A2008C9}"/>
              </a:ext>
            </a:extLst>
          </p:cNvPr>
          <p:cNvCxnSpPr/>
          <p:nvPr/>
        </p:nvCxnSpPr>
        <p:spPr>
          <a:xfrm>
            <a:off x="2757061" y="2735003"/>
            <a:ext cx="199741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타원 32">
            <a:extLst>
              <a:ext uri="{FF2B5EF4-FFF2-40B4-BE49-F238E27FC236}">
                <a16:creationId xmlns:a16="http://schemas.microsoft.com/office/drawing/2014/main" id="{79023C0A-DE4F-4747-BDC4-3B1386F0BF3E}"/>
              </a:ext>
            </a:extLst>
          </p:cNvPr>
          <p:cNvSpPr/>
          <p:nvPr/>
        </p:nvSpPr>
        <p:spPr>
          <a:xfrm>
            <a:off x="2260998" y="3586641"/>
            <a:ext cx="144772" cy="14477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946048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로지스틱 회귀 손실 함수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시그모이드 함수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1BF8E7E-7992-4302-8FC5-CBD5FDEBA41F}"/>
              </a:ext>
            </a:extLst>
          </p:cNvPr>
          <p:cNvSpPr txBox="1"/>
          <p:nvPr/>
        </p:nvSpPr>
        <p:spPr>
          <a:xfrm>
            <a:off x="200142" y="821780"/>
            <a:ext cx="57919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Logistic regression cost function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EB1EA3F-6EBE-4D17-9435-21F7D9F141F5}"/>
                  </a:ext>
                </a:extLst>
              </p:cNvPr>
              <p:cNvSpPr txBox="1"/>
              <p:nvPr/>
            </p:nvSpPr>
            <p:spPr>
              <a:xfrm>
                <a:off x="200142" y="1804115"/>
                <a:ext cx="186442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Cost(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acc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)=</m:t>
                    </m:r>
                  </m:oMath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EB1EA3F-6EBE-4D17-9435-21F7D9F141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142" y="1804115"/>
                <a:ext cx="1864421" cy="461665"/>
              </a:xfrm>
              <a:prstGeom prst="rect">
                <a:avLst/>
              </a:prstGeom>
              <a:blipFill>
                <a:blip r:embed="rId3"/>
                <a:stretch>
                  <a:fillRect l="-5229" t="-13158" b="-26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6E8F4191-323B-437C-98DA-7F73B38576C1}"/>
                  </a:ext>
                </a:extLst>
              </p:cNvPr>
              <p:cNvSpPr/>
              <p:nvPr/>
            </p:nvSpPr>
            <p:spPr>
              <a:xfrm>
                <a:off x="2064563" y="1645513"/>
                <a:ext cx="3207608" cy="7788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nor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 </m:t>
                              </m:r>
                              <m:r>
                                <m:rPr>
                                  <m:nor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  <m:r>
                                <m:rPr>
                                  <m:nor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acc>
                                <m:accPr>
                                  <m:chr m:val="̂"/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acc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            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  <m:r>
                                <m:rPr>
                                  <m:nor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m:rPr>
                                  <m:nor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 </m:t>
                              </m:r>
                              <m:r>
                                <m:rPr>
                                  <m:nor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  <m:r>
                                <m:rPr>
                                  <m:nor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acc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   </m:t>
                              </m:r>
                              <m: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 </m:t>
                              </m:r>
                              <m:r>
                                <m:rPr>
                                  <m:nor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onsolas" panose="020B0609020204030204" pitchFamily="49" charset="0"/>
                                </a:rPr>
                                <m:t>0</m:t>
                              </m:r>
                              <m:r>
                                <m:rPr>
                                  <m:nor/>
                                </m:rPr>
                                <a:rPr lang="ko-KR" altLang="en-US" sz="2000">
                                  <a:solidFill>
                                    <a:schemeClr val="tx1"/>
                                  </a:solidFill>
                                  <a:latin typeface="Consolas" panose="020B0609020204030204" pitchFamily="49" charset="0"/>
                                </a:rPr>
                                <m:t>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6E8F4191-323B-437C-98DA-7F73B38576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4563" y="1645513"/>
                <a:ext cx="3207608" cy="77886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3010" name="Picture 2">
            <a:extLst>
              <a:ext uri="{FF2B5EF4-FFF2-40B4-BE49-F238E27FC236}">
                <a16:creationId xmlns:a16="http://schemas.microsoft.com/office/drawing/2014/main" id="{790DBCF7-8C6D-4851-BD69-C6B89CA207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334" y="3601170"/>
            <a:ext cx="4350158" cy="3013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E5A1ADF-E4D0-4459-B2DA-E8AB0742A06D}"/>
                  </a:ext>
                </a:extLst>
              </p:cNvPr>
              <p:cNvSpPr txBox="1"/>
              <p:nvPr/>
            </p:nvSpPr>
            <p:spPr>
              <a:xfrm>
                <a:off x="5417816" y="2515773"/>
                <a:ext cx="4394729" cy="40318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32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Cost = 0  if  y = 1, </a:t>
                </a:r>
                <a14:m>
                  <m:oMath xmlns:m="http://schemas.openxmlformats.org/officeDocument/2006/math">
                    <m:r>
                      <a:rPr lang="en-US" altLang="ko-KR" sz="3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acc>
                      <m:accPr>
                        <m:chr m:val="̂"/>
                        <m:ctrlPr>
                          <a:rPr lang="en-US" altLang="ko-KR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m:rPr>
                        <m:nor/>
                      </m:rPr>
                      <a:rPr lang="en-US" altLang="ko-KR" sz="3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ko-KR" sz="3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1</m:t>
                    </m:r>
                  </m:oMath>
                </a14:m>
                <a:endParaRPr lang="en-US" altLang="ko-KR" sz="320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320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altLang="ko-KR" sz="32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But as    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altLang="ko-KR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acc>
                    <m:r>
                      <m:rPr>
                        <m:nor/>
                      </m:rPr>
                      <a:rPr lang="en-US" altLang="ko-KR" sz="3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ko-KR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m:rPr>
                        <m:nor/>
                      </m:rPr>
                      <a:rPr lang="en-US" altLang="ko-KR" sz="3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ko-KR" sz="3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endParaRPr lang="en-US" altLang="ko-KR" sz="3200" b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altLang="ko-KR" sz="32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           Cost   </a:t>
                </a:r>
                <a14:m>
                  <m:oMath xmlns:m="http://schemas.openxmlformats.org/officeDocument/2006/math">
                    <m:r>
                      <a:rPr lang="en-US" altLang="ko-KR" sz="3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 </m:t>
                    </m:r>
                    <m:r>
                      <a:rPr lang="en-US" altLang="ko-KR" sz="32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endParaRPr lang="en-US" altLang="ko-KR" sz="320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32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altLang="ko-KR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acc>
                    <m:r>
                      <m:rPr>
                        <m:nor/>
                      </m:rPr>
                      <a:rPr lang="en-US" altLang="ko-KR" sz="3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ko-KR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m:rPr>
                        <m:nor/>
                      </m:rPr>
                      <a:rPr lang="en-US" altLang="ko-KR" sz="3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ko-KR" sz="3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</m:t>
                    </m:r>
                    <m:r>
                      <a:rPr lang="en-US" altLang="ko-KR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en-US" altLang="ko-KR" sz="32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           </a:t>
                </a:r>
              </a:p>
              <a:p>
                <a:r>
                  <a:rPr lang="en-US" altLang="ko-KR" sz="32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Cost   </a:t>
                </a:r>
                <a14:m>
                  <m:oMath xmlns:m="http://schemas.openxmlformats.org/officeDocument/2006/math">
                    <m:r>
                      <a:rPr lang="en-US" altLang="ko-KR" sz="3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altLang="ko-KR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2.3 →0.69</m:t>
                    </m:r>
                  </m:oMath>
                </a14:m>
                <a:endParaRPr lang="en-US" altLang="ko-KR" sz="320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ko-KR" altLang="en-US" sz="32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E5A1ADF-E4D0-4459-B2DA-E8AB0742A0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7816" y="2515773"/>
                <a:ext cx="4394729" cy="4031873"/>
              </a:xfrm>
              <a:prstGeom prst="rect">
                <a:avLst/>
              </a:prstGeom>
              <a:blipFill>
                <a:blip r:embed="rId6"/>
                <a:stretch>
                  <a:fillRect l="-3606" t="-19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E3B4A1E5-1C55-40C6-A553-7CF84A3ADE67}"/>
                  </a:ext>
                </a:extLst>
              </p:cNvPr>
              <p:cNvSpPr/>
              <p:nvPr/>
            </p:nvSpPr>
            <p:spPr>
              <a:xfrm>
                <a:off x="2428019" y="4070045"/>
                <a:ext cx="141025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𝑖𝑓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  <m:r>
                        <m:rPr>
                          <m:nor/>
                        </m:rPr>
                        <a:rPr lang="en-US" altLang="ko-KR" sz="24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E3B4A1E5-1C55-40C6-A553-7CF84A3ADE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8019" y="4070045"/>
                <a:ext cx="1410258" cy="461665"/>
              </a:xfrm>
              <a:prstGeom prst="rect">
                <a:avLst/>
              </a:prstGeom>
              <a:blipFill>
                <a:blip r:embed="rId7"/>
                <a:stretch>
                  <a:fillRect l="-431" b="-18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타원 3">
            <a:extLst>
              <a:ext uri="{FF2B5EF4-FFF2-40B4-BE49-F238E27FC236}">
                <a16:creationId xmlns:a16="http://schemas.microsoft.com/office/drawing/2014/main" id="{C22ACCAC-7D3C-438B-88D3-FDD5D98F7DB8}"/>
              </a:ext>
            </a:extLst>
          </p:cNvPr>
          <p:cNvSpPr/>
          <p:nvPr/>
        </p:nvSpPr>
        <p:spPr>
          <a:xfrm>
            <a:off x="4546929" y="5789222"/>
            <a:ext cx="380010" cy="38001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E855FADB-6C6A-4463-AE3C-668E6552FB22}"/>
              </a:ext>
            </a:extLst>
          </p:cNvPr>
          <p:cNvSpPr/>
          <p:nvPr/>
        </p:nvSpPr>
        <p:spPr>
          <a:xfrm>
            <a:off x="1281214" y="4778707"/>
            <a:ext cx="380010" cy="38001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A5F48E-6815-4AFD-8CC4-B508F3788296}"/>
              </a:ext>
            </a:extLst>
          </p:cNvPr>
          <p:cNvSpPr txBox="1"/>
          <p:nvPr/>
        </p:nvSpPr>
        <p:spPr>
          <a:xfrm>
            <a:off x="1058694" y="6371121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0.1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27C81E2B-A1C8-46F2-9094-56FC607EBEB1}"/>
              </a:ext>
            </a:extLst>
          </p:cNvPr>
          <p:cNvCxnSpPr/>
          <p:nvPr/>
        </p:nvCxnSpPr>
        <p:spPr>
          <a:xfrm>
            <a:off x="427512" y="4257304"/>
            <a:ext cx="2814452" cy="260069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타원 27">
            <a:extLst>
              <a:ext uri="{FF2B5EF4-FFF2-40B4-BE49-F238E27FC236}">
                <a16:creationId xmlns:a16="http://schemas.microsoft.com/office/drawing/2014/main" id="{D1CD9C9C-6F78-4BB4-BE3C-F0F4ADDB77B9}"/>
              </a:ext>
            </a:extLst>
          </p:cNvPr>
          <p:cNvSpPr/>
          <p:nvPr/>
        </p:nvSpPr>
        <p:spPr>
          <a:xfrm>
            <a:off x="2650876" y="5450778"/>
            <a:ext cx="380010" cy="38001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4DFE890E-1041-458D-AEEB-F101D0B07C4E}"/>
              </a:ext>
            </a:extLst>
          </p:cNvPr>
          <p:cNvCxnSpPr>
            <a:cxnSpLocks/>
          </p:cNvCxnSpPr>
          <p:nvPr/>
        </p:nvCxnSpPr>
        <p:spPr>
          <a:xfrm>
            <a:off x="715738" y="5289873"/>
            <a:ext cx="3424561" cy="90258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타원 29">
            <a:extLst>
              <a:ext uri="{FF2B5EF4-FFF2-40B4-BE49-F238E27FC236}">
                <a16:creationId xmlns:a16="http://schemas.microsoft.com/office/drawing/2014/main" id="{B5865ABA-4BAA-4707-A68E-58DD4ACADC92}"/>
              </a:ext>
            </a:extLst>
          </p:cNvPr>
          <p:cNvSpPr/>
          <p:nvPr/>
        </p:nvSpPr>
        <p:spPr>
          <a:xfrm>
            <a:off x="3648272" y="5650276"/>
            <a:ext cx="380010" cy="38001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18026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머신 러닝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인공지능과 머신러닝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,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딥러닝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AF2B61F-9C0D-4FE1-B0E4-9B1E6709AC5B}"/>
              </a:ext>
            </a:extLst>
          </p:cNvPr>
          <p:cNvSpPr/>
          <p:nvPr/>
        </p:nvSpPr>
        <p:spPr>
          <a:xfrm>
            <a:off x="1083969" y="1267418"/>
            <a:ext cx="74188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Machine Learning</a:t>
            </a:r>
            <a:endParaRPr lang="ko-KR" altLang="en-US" sz="2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2C1CDB2-8E11-46B9-894F-CE3AC43E53CA}"/>
              </a:ext>
            </a:extLst>
          </p:cNvPr>
          <p:cNvSpPr/>
          <p:nvPr/>
        </p:nvSpPr>
        <p:spPr>
          <a:xfrm>
            <a:off x="1511087" y="2174262"/>
            <a:ext cx="7418814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명시적 프로그램의 한계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스팸 메일 필터 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많은 규칙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자율 주행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더 많은 규칙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Machine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learning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</a:p>
          <a:p>
            <a:pPr lvl="1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기계가 일일이 코드로 명시하지 않은 동작을 데이터로부터 학습하여 실행할 수 있도록 하는 알고리즘을 개발하는 연구 분야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  Arthur Samuel(1959)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8740436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2">
            <a:extLst>
              <a:ext uri="{FF2B5EF4-FFF2-40B4-BE49-F238E27FC236}">
                <a16:creationId xmlns:a16="http://schemas.microsoft.com/office/drawing/2014/main" id="{79BECEA4-9195-48C3-82A7-CCB9293B1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74" y="3603432"/>
            <a:ext cx="4350157" cy="3013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로지스틱 회귀 손실 함수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시그모이드 함수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1BF8E7E-7992-4302-8FC5-CBD5FDEBA41F}"/>
              </a:ext>
            </a:extLst>
          </p:cNvPr>
          <p:cNvSpPr txBox="1"/>
          <p:nvPr/>
        </p:nvSpPr>
        <p:spPr>
          <a:xfrm>
            <a:off x="200142" y="821780"/>
            <a:ext cx="57919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Logistic regression cost function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EB1EA3F-6EBE-4D17-9435-21F7D9F141F5}"/>
                  </a:ext>
                </a:extLst>
              </p:cNvPr>
              <p:cNvSpPr txBox="1"/>
              <p:nvPr/>
            </p:nvSpPr>
            <p:spPr>
              <a:xfrm>
                <a:off x="200142" y="1804115"/>
                <a:ext cx="186442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Cost(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acc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)=</m:t>
                    </m:r>
                  </m:oMath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EB1EA3F-6EBE-4D17-9435-21F7D9F141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142" y="1804115"/>
                <a:ext cx="1864421" cy="461665"/>
              </a:xfrm>
              <a:prstGeom prst="rect">
                <a:avLst/>
              </a:prstGeom>
              <a:blipFill>
                <a:blip r:embed="rId4"/>
                <a:stretch>
                  <a:fillRect l="-5229" t="-13158" b="-26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6E8F4191-323B-437C-98DA-7F73B38576C1}"/>
                  </a:ext>
                </a:extLst>
              </p:cNvPr>
              <p:cNvSpPr/>
              <p:nvPr/>
            </p:nvSpPr>
            <p:spPr>
              <a:xfrm>
                <a:off x="2064563" y="1645513"/>
                <a:ext cx="3207608" cy="7788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nor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 </m:t>
                              </m:r>
                              <m:r>
                                <m:rPr>
                                  <m:nor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  <m:r>
                                <m:rPr>
                                  <m:nor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acc>
                                <m:accPr>
                                  <m:chr m:val="̂"/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acc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            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  <m:r>
                                <m:rPr>
                                  <m:nor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m:rPr>
                                  <m:nor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 </m:t>
                              </m:r>
                              <m:r>
                                <m:rPr>
                                  <m:nor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  <m:r>
                                <m:rPr>
                                  <m:nor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acc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   </m:t>
                              </m:r>
                              <m: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 </m:t>
                              </m:r>
                              <m:r>
                                <m:rPr>
                                  <m:nor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onsolas" panose="020B0609020204030204" pitchFamily="49" charset="0"/>
                                </a:rPr>
                                <m:t>0</m:t>
                              </m:r>
                              <m:r>
                                <m:rPr>
                                  <m:nor/>
                                </m:rPr>
                                <a:rPr lang="ko-KR" altLang="en-US" sz="2000">
                                  <a:solidFill>
                                    <a:schemeClr val="tx1"/>
                                  </a:solidFill>
                                  <a:latin typeface="Consolas" panose="020B0609020204030204" pitchFamily="49" charset="0"/>
                                </a:rPr>
                                <m:t>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6E8F4191-323B-437C-98DA-7F73B38576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4563" y="1645513"/>
                <a:ext cx="3207608" cy="77886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E5A1ADF-E4D0-4459-B2DA-E8AB0742A06D}"/>
                  </a:ext>
                </a:extLst>
              </p:cNvPr>
              <p:cNvSpPr txBox="1"/>
              <p:nvPr/>
            </p:nvSpPr>
            <p:spPr>
              <a:xfrm>
                <a:off x="5136415" y="3253773"/>
                <a:ext cx="4904484" cy="35394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32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Cost = 0  if  y = 0, </a:t>
                </a:r>
                <a14:m>
                  <m:oMath xmlns:m="http://schemas.openxmlformats.org/officeDocument/2006/math">
                    <m:r>
                      <a:rPr lang="en-US" altLang="ko-KR" sz="3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acc>
                      <m:accPr>
                        <m:chr m:val="̂"/>
                        <m:ctrlPr>
                          <a:rPr lang="en-US" altLang="ko-KR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altLang="ko-KR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acc>
                    <m:r>
                      <m:rPr>
                        <m:nor/>
                      </m:rPr>
                      <a:rPr lang="en-US" altLang="ko-KR" sz="3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r>
                      <a:rPr lang="en-US" altLang="ko-KR" sz="3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endParaRPr lang="en-US" altLang="ko-KR" sz="3200" b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320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altLang="ko-KR" sz="32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But as    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altLang="ko-KR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acc>
                    <m:r>
                      <m:rPr>
                        <m:nor/>
                      </m:rPr>
                      <a:rPr lang="en-US" altLang="ko-KR" sz="3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ko-KR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m:rPr>
                        <m:nor/>
                      </m:rPr>
                      <a:rPr lang="en-US" altLang="ko-KR" sz="3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ko-KR" sz="3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endParaRPr lang="en-US" altLang="ko-KR" sz="3200" b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altLang="ko-KR" sz="32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           Cost   </a:t>
                </a:r>
                <a14:m>
                  <m:oMath xmlns:m="http://schemas.openxmlformats.org/officeDocument/2006/math">
                    <m:r>
                      <a:rPr lang="en-US" altLang="ko-KR" sz="3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 </m:t>
                    </m:r>
                    <m:r>
                      <a:rPr lang="en-US" altLang="ko-KR" sz="32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endParaRPr lang="en-US" altLang="ko-KR" sz="320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32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acc>
                      <m:r>
                        <m:rPr>
                          <m:nor/>
                        </m:rPr>
                        <a:rPr lang="en-US" altLang="ko-KR" sz="3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m:rPr>
                          <m:nor/>
                        </m:rPr>
                        <a:rPr lang="en-US" altLang="ko-KR" sz="32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ko-KR" sz="3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0.9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→0.5</m:t>
                      </m:r>
                    </m:oMath>
                  </m:oMathPara>
                </a14:m>
                <a:endParaRPr lang="en-US" altLang="ko-KR" sz="3200" b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altLang="ko-KR" sz="32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           Cost   </a:t>
                </a:r>
                <a14:m>
                  <m:oMath xmlns:m="http://schemas.openxmlformats.org/officeDocument/2006/math">
                    <m:r>
                      <a:rPr lang="en-US" altLang="ko-KR" sz="3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altLang="ko-KR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2.3→0.69</m:t>
                    </m:r>
                  </m:oMath>
                </a14:m>
                <a:endParaRPr lang="ko-KR" altLang="en-US" sz="32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E5A1ADF-E4D0-4459-B2DA-E8AB0742A0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6415" y="3253773"/>
                <a:ext cx="4904484" cy="3539430"/>
              </a:xfrm>
              <a:prstGeom prst="rect">
                <a:avLst/>
              </a:prstGeom>
              <a:blipFill>
                <a:blip r:embed="rId6"/>
                <a:stretch>
                  <a:fillRect l="-3234" t="-2241" b="-482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E3B4A1E5-1C55-40C6-A553-7CF84A3ADE67}"/>
                  </a:ext>
                </a:extLst>
              </p:cNvPr>
              <p:cNvSpPr/>
              <p:nvPr/>
            </p:nvSpPr>
            <p:spPr>
              <a:xfrm>
                <a:off x="2428019" y="4070045"/>
                <a:ext cx="141025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𝑖𝑓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  <m:r>
                        <m:rPr>
                          <m:nor/>
                        </m:rPr>
                        <a:rPr lang="en-US" altLang="ko-KR" sz="24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E3B4A1E5-1C55-40C6-A553-7CF84A3ADE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8019" y="4070045"/>
                <a:ext cx="1410258" cy="461665"/>
              </a:xfrm>
              <a:prstGeom prst="rect">
                <a:avLst/>
              </a:prstGeom>
              <a:blipFill>
                <a:blip r:embed="rId7"/>
                <a:stretch>
                  <a:fillRect l="-431" b="-18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67BD758-AA5F-4F3B-A8DE-233D3B039C8F}"/>
              </a:ext>
            </a:extLst>
          </p:cNvPr>
          <p:cNvCxnSpPr>
            <a:cxnSpLocks/>
          </p:cNvCxnSpPr>
          <p:nvPr/>
        </p:nvCxnSpPr>
        <p:spPr>
          <a:xfrm flipV="1">
            <a:off x="3716793" y="4302382"/>
            <a:ext cx="1172890" cy="16433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타원 15">
            <a:extLst>
              <a:ext uri="{FF2B5EF4-FFF2-40B4-BE49-F238E27FC236}">
                <a16:creationId xmlns:a16="http://schemas.microsoft.com/office/drawing/2014/main" id="{AB36F555-4D93-4AFD-AD48-5DCA3C232216}"/>
              </a:ext>
            </a:extLst>
          </p:cNvPr>
          <p:cNvSpPr/>
          <p:nvPr/>
        </p:nvSpPr>
        <p:spPr>
          <a:xfrm>
            <a:off x="4123215" y="4880125"/>
            <a:ext cx="230002" cy="2300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62441BC8-EC15-4D38-8DCE-8898AD8C844E}"/>
              </a:ext>
            </a:extLst>
          </p:cNvPr>
          <p:cNvSpPr/>
          <p:nvPr/>
        </p:nvSpPr>
        <p:spPr>
          <a:xfrm>
            <a:off x="794843" y="5945739"/>
            <a:ext cx="230002" cy="2300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B1C06829-471D-4772-BF7A-1F76B9404308}"/>
              </a:ext>
            </a:extLst>
          </p:cNvPr>
          <p:cNvSpPr/>
          <p:nvPr/>
        </p:nvSpPr>
        <p:spPr>
          <a:xfrm>
            <a:off x="4561442" y="2932349"/>
            <a:ext cx="230002" cy="2300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E1088319-34A5-4E49-99E2-04BB7A0FE051}"/>
              </a:ext>
            </a:extLst>
          </p:cNvPr>
          <p:cNvSpPr/>
          <p:nvPr/>
        </p:nvSpPr>
        <p:spPr>
          <a:xfrm>
            <a:off x="2625251" y="5633648"/>
            <a:ext cx="230002" cy="2300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42D0AC53-62F1-4FD9-AC06-3D02E34C9CC2}"/>
              </a:ext>
            </a:extLst>
          </p:cNvPr>
          <p:cNvSpPr/>
          <p:nvPr/>
        </p:nvSpPr>
        <p:spPr>
          <a:xfrm>
            <a:off x="1750862" y="5832240"/>
            <a:ext cx="230002" cy="2300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28959B97-0994-4CC1-B6D6-B28E87EC675A}"/>
              </a:ext>
            </a:extLst>
          </p:cNvPr>
          <p:cNvSpPr/>
          <p:nvPr/>
        </p:nvSpPr>
        <p:spPr>
          <a:xfrm>
            <a:off x="1295317" y="5921219"/>
            <a:ext cx="230002" cy="2300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6DF10599-CDC4-4C64-B13E-D051524D106A}"/>
              </a:ext>
            </a:extLst>
          </p:cNvPr>
          <p:cNvSpPr/>
          <p:nvPr/>
        </p:nvSpPr>
        <p:spPr>
          <a:xfrm>
            <a:off x="1043017" y="5942401"/>
            <a:ext cx="230002" cy="2300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380515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로지스틱 회귀 손실 함수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시그모이드 함수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1BF8E7E-7992-4302-8FC5-CBD5FDEBA41F}"/>
              </a:ext>
            </a:extLst>
          </p:cNvPr>
          <p:cNvSpPr txBox="1"/>
          <p:nvPr/>
        </p:nvSpPr>
        <p:spPr>
          <a:xfrm>
            <a:off x="199952" y="1150575"/>
            <a:ext cx="57919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Logistic regression cost function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EB1EA3F-6EBE-4D17-9435-21F7D9F141F5}"/>
                  </a:ext>
                </a:extLst>
              </p:cNvPr>
              <p:cNvSpPr txBox="1"/>
              <p:nvPr/>
            </p:nvSpPr>
            <p:spPr>
              <a:xfrm>
                <a:off x="2326306" y="2558170"/>
                <a:ext cx="186442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Cost(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acc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)=</m:t>
                    </m:r>
                  </m:oMath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EB1EA3F-6EBE-4D17-9435-21F7D9F141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6306" y="2558170"/>
                <a:ext cx="1864421" cy="461665"/>
              </a:xfrm>
              <a:prstGeom prst="rect">
                <a:avLst/>
              </a:prstGeom>
              <a:blipFill>
                <a:blip r:embed="rId3"/>
                <a:stretch>
                  <a:fillRect l="-5246" t="-13333" b="-2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6E8F4191-323B-437C-98DA-7F73B38576C1}"/>
                  </a:ext>
                </a:extLst>
              </p:cNvPr>
              <p:cNvSpPr/>
              <p:nvPr/>
            </p:nvSpPr>
            <p:spPr>
              <a:xfrm>
                <a:off x="4190727" y="2399568"/>
                <a:ext cx="3207608" cy="7788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nor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 </m:t>
                              </m:r>
                              <m:r>
                                <m:rPr>
                                  <m:nor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  <m:r>
                                <m:rPr>
                                  <m:nor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acc>
                                <m:accPr>
                                  <m:chr m:val="̂"/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acc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            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  <m:r>
                                <m:rPr>
                                  <m:nor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m:rPr>
                                  <m:nor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 </m:t>
                              </m:r>
                              <m:r>
                                <m:rPr>
                                  <m:nor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  <m:r>
                                <m:rPr>
                                  <m:nor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acc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   </m:t>
                              </m:r>
                              <m: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 </m:t>
                              </m:r>
                              <m:r>
                                <m:rPr>
                                  <m:nor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onsolas" panose="020B0609020204030204" pitchFamily="49" charset="0"/>
                                </a:rPr>
                                <m:t>0</m:t>
                              </m:r>
                              <m:r>
                                <m:rPr>
                                  <m:nor/>
                                </m:rPr>
                                <a:rPr lang="ko-KR" altLang="en-US" sz="2000">
                                  <a:solidFill>
                                    <a:schemeClr val="tx1"/>
                                  </a:solidFill>
                                  <a:latin typeface="Consolas" panose="020B0609020204030204" pitchFamily="49" charset="0"/>
                                </a:rPr>
                                <m:t>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6E8F4191-323B-437C-98DA-7F73B38576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0727" y="2399568"/>
                <a:ext cx="3207608" cy="77886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화살표: 아래쪽 2">
            <a:extLst>
              <a:ext uri="{FF2B5EF4-FFF2-40B4-BE49-F238E27FC236}">
                <a16:creationId xmlns:a16="http://schemas.microsoft.com/office/drawing/2014/main" id="{918DC9EF-E8E7-4C36-BD33-4119D1121E21}"/>
              </a:ext>
            </a:extLst>
          </p:cNvPr>
          <p:cNvSpPr/>
          <p:nvPr/>
        </p:nvSpPr>
        <p:spPr>
          <a:xfrm>
            <a:off x="4190727" y="3523694"/>
            <a:ext cx="1095077" cy="566854"/>
          </a:xfrm>
          <a:prstGeom prst="downArrow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0F1DD07-7808-44AC-A089-AC57AFD980C3}"/>
                  </a:ext>
                </a:extLst>
              </p:cNvPr>
              <p:cNvSpPr txBox="1"/>
              <p:nvPr/>
            </p:nvSpPr>
            <p:spPr>
              <a:xfrm>
                <a:off x="1380388" y="4459788"/>
                <a:ext cx="716196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3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L = -(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3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y</m:t>
                    </m:r>
                    <m:r>
                      <a:rPr lang="en-US" altLang="ko-KR" sz="3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r>
                      <m:rPr>
                        <m:nor/>
                      </m:rPr>
                      <a:rPr lang="en-US" altLang="ko-KR" sz="3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log</m:t>
                    </m:r>
                    <m:r>
                      <m:rPr>
                        <m:nor/>
                      </m:rPr>
                      <a:rPr lang="en-US" altLang="ko-KR" sz="3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ko-KR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altLang="ko-KR" sz="3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</m:t>
                    </m:r>
                    <m:r>
                      <a:rPr lang="en-US" altLang="ko-KR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+(1−</m:t>
                    </m:r>
                    <m:r>
                      <a:rPr lang="en-US" altLang="ko-KR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sz="3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 </m:t>
                    </m:r>
                    <m:r>
                      <m:rPr>
                        <m:sty m:val="p"/>
                      </m:rPr>
                      <a:rPr lang="en-US" altLang="ko-KR" sz="3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altLang="ko-KR" sz="3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(1−</m:t>
                    </m:r>
                    <m:r>
                      <m:rPr>
                        <m:sty m:val="p"/>
                      </m:rPr>
                      <a:rPr lang="en-US" altLang="ko-KR" sz="3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altLang="ko-KR" sz="3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0F1DD07-7808-44AC-A089-AC57AFD980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0388" y="4459788"/>
                <a:ext cx="7161961" cy="584775"/>
              </a:xfrm>
              <a:prstGeom prst="rect">
                <a:avLst/>
              </a:prstGeom>
              <a:blipFill>
                <a:blip r:embed="rId5"/>
                <a:stretch>
                  <a:fillRect l="-2128" t="-13542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3693157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로지스틱 회귀 손실 함수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시그모이드 함수</a:t>
            </a: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DBA9BFFA-9B02-47C7-B0C7-F539D7423C8C}"/>
              </a:ext>
            </a:extLst>
          </p:cNvPr>
          <p:cNvSpPr/>
          <p:nvPr/>
        </p:nvSpPr>
        <p:spPr>
          <a:xfrm>
            <a:off x="2422392" y="1632397"/>
            <a:ext cx="1048214" cy="104821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420EBB15-296C-48F9-B73F-10653E4C653C}"/>
              </a:ext>
            </a:extLst>
          </p:cNvPr>
          <p:cNvCxnSpPr>
            <a:endCxn id="10" idx="2"/>
          </p:cNvCxnSpPr>
          <p:nvPr/>
        </p:nvCxnSpPr>
        <p:spPr>
          <a:xfrm>
            <a:off x="1770432" y="2156504"/>
            <a:ext cx="651960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B122AD72-4770-45B9-BE3E-11DFE36F51B9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2096412" y="1446542"/>
            <a:ext cx="479487" cy="339362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A747B463-DC30-4EDC-969C-B777DFC58F2E}"/>
              </a:ext>
            </a:extLst>
          </p:cNvPr>
          <p:cNvCxnSpPr>
            <a:cxnSpLocks/>
            <a:endCxn id="10" idx="3"/>
          </p:cNvCxnSpPr>
          <p:nvPr/>
        </p:nvCxnSpPr>
        <p:spPr>
          <a:xfrm flipV="1">
            <a:off x="1986022" y="2527104"/>
            <a:ext cx="589877" cy="339362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6B6C13D-AF8B-42B1-A55C-907A95D0FCE2}"/>
              </a:ext>
            </a:extLst>
          </p:cNvPr>
          <p:cNvSpPr txBox="1"/>
          <p:nvPr/>
        </p:nvSpPr>
        <p:spPr>
          <a:xfrm>
            <a:off x="1731017" y="1093407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C5C59A3-426C-47F1-BCE5-AF1363CDABF4}"/>
              </a:ext>
            </a:extLst>
          </p:cNvPr>
          <p:cNvSpPr txBox="1"/>
          <p:nvPr/>
        </p:nvSpPr>
        <p:spPr>
          <a:xfrm>
            <a:off x="1383857" y="1887017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2DD6C78-D28D-4485-ABDF-2C85316A8313}"/>
              </a:ext>
            </a:extLst>
          </p:cNvPr>
          <p:cNvSpPr txBox="1"/>
          <p:nvPr/>
        </p:nvSpPr>
        <p:spPr>
          <a:xfrm>
            <a:off x="1651486" y="2696785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b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A59A1B0-3738-4EC4-80FD-E0BB6E782098}"/>
              </a:ext>
            </a:extLst>
          </p:cNvPr>
          <p:cNvSpPr txBox="1"/>
          <p:nvPr/>
        </p:nvSpPr>
        <p:spPr>
          <a:xfrm>
            <a:off x="2422392" y="1800772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87D4BE2-ED6E-445A-BBD4-FBC1834AA701}"/>
              </a:ext>
            </a:extLst>
          </p:cNvPr>
          <p:cNvSpPr txBox="1"/>
          <p:nvPr/>
        </p:nvSpPr>
        <p:spPr>
          <a:xfrm>
            <a:off x="2421269" y="2049831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AE6D3702-D0B3-4E3B-A3C2-242B59823EFE}"/>
              </a:ext>
            </a:extLst>
          </p:cNvPr>
          <p:cNvCxnSpPr>
            <a:cxnSpLocks/>
          </p:cNvCxnSpPr>
          <p:nvPr/>
        </p:nvCxnSpPr>
        <p:spPr>
          <a:xfrm>
            <a:off x="3470606" y="2163938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A58F5961-F293-4285-9DB3-E1073C429C2A}"/>
              </a:ext>
            </a:extLst>
          </p:cNvPr>
          <p:cNvSpPr txBox="1"/>
          <p:nvPr/>
        </p:nvSpPr>
        <p:spPr>
          <a:xfrm>
            <a:off x="3946394" y="1905406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z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CBA67049-F98B-46FE-A37F-EC108AEA3678}"/>
              </a:ext>
            </a:extLst>
          </p:cNvPr>
          <p:cNvSpPr/>
          <p:nvPr/>
        </p:nvSpPr>
        <p:spPr>
          <a:xfrm>
            <a:off x="6947534" y="1753203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66BAA396-EFCF-478C-9296-2006A5CFA032}"/>
              </a:ext>
            </a:extLst>
          </p:cNvPr>
          <p:cNvCxnSpPr>
            <a:cxnSpLocks/>
          </p:cNvCxnSpPr>
          <p:nvPr/>
        </p:nvCxnSpPr>
        <p:spPr>
          <a:xfrm flipH="1">
            <a:off x="7152750" y="1971755"/>
            <a:ext cx="431876" cy="370600"/>
          </a:xfrm>
          <a:prstGeom prst="bentConnector3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F2CB9E9-11F9-4199-BD09-A8FA9EFD73DC}"/>
                  </a:ext>
                </a:extLst>
              </p:cNvPr>
              <p:cNvSpPr txBox="1"/>
              <p:nvPr/>
            </p:nvSpPr>
            <p:spPr>
              <a:xfrm>
                <a:off x="8398644" y="1925671"/>
                <a:ext cx="3865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F2CB9E9-11F9-4199-BD09-A8FA9EFD73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8644" y="1925671"/>
                <a:ext cx="386575" cy="461665"/>
              </a:xfrm>
              <a:prstGeom prst="rect">
                <a:avLst/>
              </a:prstGeom>
              <a:blipFill>
                <a:blip r:embed="rId3"/>
                <a:stretch>
                  <a:fillRect l="-1587" t="-3947" r="-19048"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76B9195D-2461-424C-8802-96BD0C59FE06}"/>
              </a:ext>
            </a:extLst>
          </p:cNvPr>
          <p:cNvCxnSpPr>
            <a:cxnSpLocks/>
            <a:stCxn id="22" idx="6"/>
            <a:endCxn id="24" idx="1"/>
          </p:cNvCxnSpPr>
          <p:nvPr/>
        </p:nvCxnSpPr>
        <p:spPr>
          <a:xfrm>
            <a:off x="7754136" y="2156504"/>
            <a:ext cx="644508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3EB59782-60DC-45AF-82C3-896F42C98ACD}"/>
              </a:ext>
            </a:extLst>
          </p:cNvPr>
          <p:cNvSpPr txBox="1"/>
          <p:nvPr/>
        </p:nvSpPr>
        <p:spPr>
          <a:xfrm>
            <a:off x="6809672" y="2680611"/>
            <a:ext cx="11079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임계함수</a:t>
            </a: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9416FAF4-44FD-4686-BC08-7F7EE9CE2C6E}"/>
              </a:ext>
            </a:extLst>
          </p:cNvPr>
          <p:cNvSpPr/>
          <p:nvPr/>
        </p:nvSpPr>
        <p:spPr>
          <a:xfrm>
            <a:off x="4787183" y="1758093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8D6430DE-D113-46C0-A77B-74CCBEA6D7BC}"/>
              </a:ext>
            </a:extLst>
          </p:cNvPr>
          <p:cNvCxnSpPr/>
          <p:nvPr/>
        </p:nvCxnSpPr>
        <p:spPr>
          <a:xfrm>
            <a:off x="5184616" y="1905527"/>
            <a:ext cx="0" cy="49065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B20C628C-8A6C-4258-BA3D-37503B134539}"/>
              </a:ext>
            </a:extLst>
          </p:cNvPr>
          <p:cNvCxnSpPr>
            <a:cxnSpLocks/>
          </p:cNvCxnSpPr>
          <p:nvPr/>
        </p:nvCxnSpPr>
        <p:spPr>
          <a:xfrm>
            <a:off x="4935247" y="2158287"/>
            <a:ext cx="50654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원호 29">
            <a:extLst>
              <a:ext uri="{FF2B5EF4-FFF2-40B4-BE49-F238E27FC236}">
                <a16:creationId xmlns:a16="http://schemas.microsoft.com/office/drawing/2014/main" id="{986D3474-8431-4261-8DC5-01121FC80332}"/>
              </a:ext>
            </a:extLst>
          </p:cNvPr>
          <p:cNvSpPr/>
          <p:nvPr/>
        </p:nvSpPr>
        <p:spPr>
          <a:xfrm rot="5400000">
            <a:off x="4782979" y="1950034"/>
            <a:ext cx="401637" cy="401637"/>
          </a:xfrm>
          <a:prstGeom prst="arc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원호 30">
            <a:extLst>
              <a:ext uri="{FF2B5EF4-FFF2-40B4-BE49-F238E27FC236}">
                <a16:creationId xmlns:a16="http://schemas.microsoft.com/office/drawing/2014/main" id="{A5457878-7973-4928-82DC-A6D276EEA60C}"/>
              </a:ext>
            </a:extLst>
          </p:cNvPr>
          <p:cNvSpPr/>
          <p:nvPr/>
        </p:nvSpPr>
        <p:spPr>
          <a:xfrm rot="16200000">
            <a:off x="5184616" y="1985699"/>
            <a:ext cx="401637" cy="401637"/>
          </a:xfrm>
          <a:prstGeom prst="arc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2E1204B2-BE74-4C00-B931-18F160282387}"/>
              </a:ext>
            </a:extLst>
          </p:cNvPr>
          <p:cNvCxnSpPr>
            <a:cxnSpLocks/>
          </p:cNvCxnSpPr>
          <p:nvPr/>
        </p:nvCxnSpPr>
        <p:spPr>
          <a:xfrm>
            <a:off x="4325534" y="2163938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ED5F5EF3-2FB3-4AFA-B324-4DAB140A6EA5}"/>
              </a:ext>
            </a:extLst>
          </p:cNvPr>
          <p:cNvCxnSpPr>
            <a:cxnSpLocks/>
          </p:cNvCxnSpPr>
          <p:nvPr/>
        </p:nvCxnSpPr>
        <p:spPr>
          <a:xfrm>
            <a:off x="5595835" y="2163938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C8F1BD53-7367-4BF2-AC39-B8A94A5E71FF}"/>
              </a:ext>
            </a:extLst>
          </p:cNvPr>
          <p:cNvSpPr txBox="1"/>
          <p:nvPr/>
        </p:nvSpPr>
        <p:spPr>
          <a:xfrm>
            <a:off x="6071623" y="1905406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</a:rPr>
              <a:t>a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7E3735-82EE-41AC-8BC9-9196CFF06CBD}"/>
              </a:ext>
            </a:extLst>
          </p:cNvPr>
          <p:cNvCxnSpPr>
            <a:cxnSpLocks/>
          </p:cNvCxnSpPr>
          <p:nvPr/>
        </p:nvCxnSpPr>
        <p:spPr>
          <a:xfrm>
            <a:off x="6450763" y="2163938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99FDEB8F-0757-4530-A41E-C19971427F8C}"/>
              </a:ext>
            </a:extLst>
          </p:cNvPr>
          <p:cNvSpPr txBox="1"/>
          <p:nvPr/>
        </p:nvSpPr>
        <p:spPr>
          <a:xfrm>
            <a:off x="4603152" y="2654712"/>
            <a:ext cx="14269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활성화 함수</a:t>
            </a: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D053F728-C8F6-467C-98E0-F32BFA4F0A70}"/>
              </a:ext>
            </a:extLst>
          </p:cNvPr>
          <p:cNvSpPr/>
          <p:nvPr/>
        </p:nvSpPr>
        <p:spPr>
          <a:xfrm>
            <a:off x="2422392" y="4444264"/>
            <a:ext cx="1048214" cy="104821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812B3FBA-1891-47FA-B29C-F93E2F8D171F}"/>
              </a:ext>
            </a:extLst>
          </p:cNvPr>
          <p:cNvCxnSpPr>
            <a:endCxn id="39" idx="2"/>
          </p:cNvCxnSpPr>
          <p:nvPr/>
        </p:nvCxnSpPr>
        <p:spPr>
          <a:xfrm>
            <a:off x="1770432" y="4968371"/>
            <a:ext cx="651960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3EC0BD17-06B6-4D53-B788-DB6E1D125DB0}"/>
              </a:ext>
            </a:extLst>
          </p:cNvPr>
          <p:cNvCxnSpPr>
            <a:cxnSpLocks/>
            <a:endCxn id="39" idx="1"/>
          </p:cNvCxnSpPr>
          <p:nvPr/>
        </p:nvCxnSpPr>
        <p:spPr>
          <a:xfrm>
            <a:off x="2096412" y="4258409"/>
            <a:ext cx="479487" cy="339362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20957BA8-991E-43EE-AC7A-25A24126D54D}"/>
              </a:ext>
            </a:extLst>
          </p:cNvPr>
          <p:cNvCxnSpPr>
            <a:cxnSpLocks/>
            <a:endCxn id="39" idx="3"/>
          </p:cNvCxnSpPr>
          <p:nvPr/>
        </p:nvCxnSpPr>
        <p:spPr>
          <a:xfrm flipV="1">
            <a:off x="1986022" y="5338971"/>
            <a:ext cx="589877" cy="339362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6B236F67-EFAB-44B2-9F69-A9B25F5F4D2C}"/>
              </a:ext>
            </a:extLst>
          </p:cNvPr>
          <p:cNvSpPr txBox="1"/>
          <p:nvPr/>
        </p:nvSpPr>
        <p:spPr>
          <a:xfrm>
            <a:off x="1731017" y="3905274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374E927-6AD5-403B-9305-0327502EF4D0}"/>
              </a:ext>
            </a:extLst>
          </p:cNvPr>
          <p:cNvSpPr txBox="1"/>
          <p:nvPr/>
        </p:nvSpPr>
        <p:spPr>
          <a:xfrm>
            <a:off x="1383857" y="4698884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737E305-BCB6-4E3F-9A05-5C22075E359A}"/>
              </a:ext>
            </a:extLst>
          </p:cNvPr>
          <p:cNvSpPr txBox="1"/>
          <p:nvPr/>
        </p:nvSpPr>
        <p:spPr>
          <a:xfrm>
            <a:off x="1651486" y="5508652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b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1E0C7E9-5037-4D74-A68B-A18940E9C8E2}"/>
              </a:ext>
            </a:extLst>
          </p:cNvPr>
          <p:cNvSpPr txBox="1"/>
          <p:nvPr/>
        </p:nvSpPr>
        <p:spPr>
          <a:xfrm>
            <a:off x="2422392" y="4612639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CE614B3-746E-4451-8AC8-EC9ECF63B954}"/>
              </a:ext>
            </a:extLst>
          </p:cNvPr>
          <p:cNvSpPr txBox="1"/>
          <p:nvPr/>
        </p:nvSpPr>
        <p:spPr>
          <a:xfrm>
            <a:off x="2421269" y="4861698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D1D618A5-3C57-4FE1-B848-9B148A09DC21}"/>
              </a:ext>
            </a:extLst>
          </p:cNvPr>
          <p:cNvCxnSpPr>
            <a:cxnSpLocks/>
          </p:cNvCxnSpPr>
          <p:nvPr/>
        </p:nvCxnSpPr>
        <p:spPr>
          <a:xfrm>
            <a:off x="3470606" y="4975805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245BA8EB-1569-4482-B3D5-DD86130B99EB}"/>
              </a:ext>
            </a:extLst>
          </p:cNvPr>
          <p:cNvSpPr txBox="1"/>
          <p:nvPr/>
        </p:nvSpPr>
        <p:spPr>
          <a:xfrm>
            <a:off x="3946394" y="4717273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z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0C5EAD53-CA90-4FE5-921A-4F47429433E3}"/>
              </a:ext>
            </a:extLst>
          </p:cNvPr>
          <p:cNvSpPr/>
          <p:nvPr/>
        </p:nvSpPr>
        <p:spPr>
          <a:xfrm>
            <a:off x="6947534" y="4565070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63345F8-8180-4C46-83B2-42C08E8FA19B}"/>
                  </a:ext>
                </a:extLst>
              </p:cNvPr>
              <p:cNvSpPr txBox="1"/>
              <p:nvPr/>
            </p:nvSpPr>
            <p:spPr>
              <a:xfrm>
                <a:off x="8398644" y="4737538"/>
                <a:ext cx="3865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63345F8-8180-4C46-83B2-42C08E8FA1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8644" y="4737538"/>
                <a:ext cx="386575" cy="461665"/>
              </a:xfrm>
              <a:prstGeom prst="rect">
                <a:avLst/>
              </a:prstGeom>
              <a:blipFill>
                <a:blip r:embed="rId4"/>
                <a:stretch>
                  <a:fillRect l="-1587" t="-3947" r="-19048"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ED4CCA23-90A9-42E4-86DC-A4BAB5670C21}"/>
              </a:ext>
            </a:extLst>
          </p:cNvPr>
          <p:cNvCxnSpPr>
            <a:cxnSpLocks/>
            <a:stCxn id="50" idx="6"/>
            <a:endCxn id="52" idx="1"/>
          </p:cNvCxnSpPr>
          <p:nvPr/>
        </p:nvCxnSpPr>
        <p:spPr>
          <a:xfrm>
            <a:off x="7754136" y="4968371"/>
            <a:ext cx="644508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B965E04E-C58B-446E-9BCB-DB45F2E7F953}"/>
              </a:ext>
            </a:extLst>
          </p:cNvPr>
          <p:cNvSpPr txBox="1"/>
          <p:nvPr/>
        </p:nvSpPr>
        <p:spPr>
          <a:xfrm>
            <a:off x="6809672" y="5492478"/>
            <a:ext cx="11079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임계함수</a:t>
            </a: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8A4DC699-A801-443F-9DA8-98B5936B0D6A}"/>
              </a:ext>
            </a:extLst>
          </p:cNvPr>
          <p:cNvSpPr/>
          <p:nvPr/>
        </p:nvSpPr>
        <p:spPr>
          <a:xfrm>
            <a:off x="4787183" y="4569960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C2150830-0AE3-4CA5-BEB5-96EE8E0C518B}"/>
              </a:ext>
            </a:extLst>
          </p:cNvPr>
          <p:cNvCxnSpPr>
            <a:cxnSpLocks/>
          </p:cNvCxnSpPr>
          <p:nvPr/>
        </p:nvCxnSpPr>
        <p:spPr>
          <a:xfrm>
            <a:off x="4325534" y="4975805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EE655629-DD84-4E23-BB67-F2DB6BE814A9}"/>
              </a:ext>
            </a:extLst>
          </p:cNvPr>
          <p:cNvCxnSpPr>
            <a:cxnSpLocks/>
          </p:cNvCxnSpPr>
          <p:nvPr/>
        </p:nvCxnSpPr>
        <p:spPr>
          <a:xfrm>
            <a:off x="5595835" y="4975805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67F7ED54-58F5-47B4-B192-71F6BE971E7F}"/>
              </a:ext>
            </a:extLst>
          </p:cNvPr>
          <p:cNvSpPr txBox="1"/>
          <p:nvPr/>
        </p:nvSpPr>
        <p:spPr>
          <a:xfrm>
            <a:off x="6071623" y="4717273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</a:rPr>
              <a:t>a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6259E1B6-A6A2-4974-B0AF-F030DB9ED2B9}"/>
              </a:ext>
            </a:extLst>
          </p:cNvPr>
          <p:cNvCxnSpPr>
            <a:cxnSpLocks/>
          </p:cNvCxnSpPr>
          <p:nvPr/>
        </p:nvCxnSpPr>
        <p:spPr>
          <a:xfrm>
            <a:off x="6450763" y="4975805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DE75C940-5684-42FB-A670-2419AD6B5993}"/>
                  </a:ext>
                </a:extLst>
              </p:cNvPr>
              <p:cNvSpPr txBox="1"/>
              <p:nvPr/>
            </p:nvSpPr>
            <p:spPr>
              <a:xfrm>
                <a:off x="3531935" y="5182509"/>
                <a:ext cx="107433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−</m:t>
                      </m:r>
                      <m:r>
                        <a:rPr lang="ko-KR" altLang="en-US" sz="200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∞</m:t>
                      </m:r>
                      <m:r>
                        <a:rPr lang="en-US" altLang="ko-KR" sz="200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~∞</m:t>
                      </m:r>
                    </m:oMath>
                  </m:oMathPara>
                </a14:m>
                <a:endParaRPr lang="ko-KR" altLang="en-US" sz="2000">
                  <a:solidFill>
                    <a:srgbClr val="3399FF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DE75C940-5684-42FB-A670-2419AD6B59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1935" y="5182509"/>
                <a:ext cx="1074333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5" name="연결선: 꺾임 64">
            <a:extLst>
              <a:ext uri="{FF2B5EF4-FFF2-40B4-BE49-F238E27FC236}">
                <a16:creationId xmlns:a16="http://schemas.microsoft.com/office/drawing/2014/main" id="{E45D8C1C-BE00-4C9C-8EE8-9800600A003B}"/>
              </a:ext>
            </a:extLst>
          </p:cNvPr>
          <p:cNvCxnSpPr>
            <a:cxnSpLocks/>
            <a:stCxn id="62" idx="0"/>
          </p:cNvCxnSpPr>
          <p:nvPr/>
        </p:nvCxnSpPr>
        <p:spPr>
          <a:xfrm rot="16200000" flipV="1">
            <a:off x="5527660" y="3980022"/>
            <a:ext cx="651386" cy="823116"/>
          </a:xfrm>
          <a:prstGeom prst="bentConnector2">
            <a:avLst/>
          </a:prstGeom>
          <a:ln w="381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64962A7B-35FB-4EED-91B2-7EA25D04A60D}"/>
              </a:ext>
            </a:extLst>
          </p:cNvPr>
          <p:cNvSpPr txBox="1"/>
          <p:nvPr/>
        </p:nvSpPr>
        <p:spPr>
          <a:xfrm>
            <a:off x="5517625" y="3620154"/>
            <a:ext cx="14205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역방향 계산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4CB6DD5-8372-4863-920E-7A48EA9E2464}"/>
                  </a:ext>
                </a:extLst>
              </p:cNvPr>
              <p:cNvSpPr txBox="1"/>
              <p:nvPr/>
            </p:nvSpPr>
            <p:spPr>
              <a:xfrm>
                <a:off x="5991218" y="5182509"/>
                <a:ext cx="55816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lang="en-US" altLang="ko-KR" b="0" i="1" smtClean="0">
                        <a:solidFill>
                          <a:srgbClr val="3399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altLang="ko-KR" i="1" smtClean="0">
                        <a:solidFill>
                          <a:srgbClr val="3399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US" altLang="ko-KR">
                    <a:solidFill>
                      <a:srgbClr val="3399FF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1</a:t>
                </a:r>
                <a:endParaRPr lang="ko-KR" altLang="en-US">
                  <a:solidFill>
                    <a:srgbClr val="3399FF"/>
                  </a:solidFill>
                  <a:latin typeface="Cambria Math" panose="02040503050406030204" pitchFamily="18" charset="0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4CB6DD5-8372-4863-920E-7A48EA9E24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1218" y="5182509"/>
                <a:ext cx="558166" cy="338554"/>
              </a:xfrm>
              <a:prstGeom prst="rect">
                <a:avLst/>
              </a:prstGeom>
              <a:blipFill>
                <a:blip r:embed="rId6"/>
                <a:stretch>
                  <a:fillRect t="-7143" r="-4396" b="-196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TextBox 68">
            <a:extLst>
              <a:ext uri="{FF2B5EF4-FFF2-40B4-BE49-F238E27FC236}">
                <a16:creationId xmlns:a16="http://schemas.microsoft.com/office/drawing/2014/main" id="{807CDE1F-CF16-4EDE-8F64-A3EEE07EAFB9}"/>
              </a:ext>
            </a:extLst>
          </p:cNvPr>
          <p:cNvSpPr txBox="1"/>
          <p:nvPr/>
        </p:nvSpPr>
        <p:spPr>
          <a:xfrm>
            <a:off x="8285023" y="5182509"/>
            <a:ext cx="7986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 </a:t>
            </a:r>
            <a:r>
              <a:rPr lang="ko-KR" altLang="en-US" sz="14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또는 </a:t>
            </a:r>
            <a:r>
              <a:rPr lang="en-US" altLang="ko-KR" sz="14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400">
              <a:solidFill>
                <a:srgbClr val="3399FF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F54CC26D-21A1-4D8B-96BD-8B55FEE4AB1F}"/>
                  </a:ext>
                </a:extLst>
              </p:cNvPr>
              <p:cNvSpPr/>
              <p:nvPr/>
            </p:nvSpPr>
            <p:spPr>
              <a:xfrm>
                <a:off x="4780158" y="4706577"/>
                <a:ext cx="874108" cy="50065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ko-KR" sz="1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sSup>
                            <m:sSupPr>
                              <m:ctrlP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𝒛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ko-KR" altLang="en-US" sz="1400" b="1"/>
              </a:p>
            </p:txBody>
          </p:sp>
        </mc:Choice>
        <mc:Fallback xmlns=""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F54CC26D-21A1-4D8B-96BD-8B55FEE4AB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0158" y="4706577"/>
                <a:ext cx="874108" cy="500650"/>
              </a:xfrm>
              <a:prstGeom prst="rect">
                <a:avLst/>
              </a:prstGeom>
              <a:blipFill>
                <a:blip r:embed="rId7"/>
                <a:stretch>
                  <a:fillRect b="-122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68" name="TextBox 7167">
                <a:extLst>
                  <a:ext uri="{FF2B5EF4-FFF2-40B4-BE49-F238E27FC236}">
                    <a16:creationId xmlns:a16="http://schemas.microsoft.com/office/drawing/2014/main" id="{071CF7AC-54F1-483D-AE56-0C7814A8FEEE}"/>
                  </a:ext>
                </a:extLst>
              </p:cNvPr>
              <p:cNvSpPr txBox="1"/>
              <p:nvPr/>
            </p:nvSpPr>
            <p:spPr>
              <a:xfrm>
                <a:off x="6998111" y="4762718"/>
                <a:ext cx="72763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𝟓</m:t>
                      </m:r>
                    </m:oMath>
                  </m:oMathPara>
                </a14:m>
                <a:endParaRPr lang="en-US" altLang="ko-KR" sz="1400" b="1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a:rPr lang="en-US" altLang="ko-KR" sz="1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altLang="ko-KR" sz="1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sz="1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𝟓</m:t>
                      </m:r>
                    </m:oMath>
                  </m:oMathPara>
                </a14:m>
                <a:endParaRPr lang="en-US" altLang="ko-KR" sz="1400" b="1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168" name="TextBox 7167">
                <a:extLst>
                  <a:ext uri="{FF2B5EF4-FFF2-40B4-BE49-F238E27FC236}">
                    <a16:creationId xmlns:a16="http://schemas.microsoft.com/office/drawing/2014/main" id="{071CF7AC-54F1-483D-AE56-0C7814A8FE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8111" y="4762718"/>
                <a:ext cx="727635" cy="430887"/>
              </a:xfrm>
              <a:prstGeom prst="rect">
                <a:avLst/>
              </a:prstGeom>
              <a:blipFill>
                <a:blip r:embed="rId8"/>
                <a:stretch>
                  <a:fillRect r="-840" b="-422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4831708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로지스틱 회귀 손실 함수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시그모이드 함수</a:t>
            </a: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D053F728-C8F6-467C-98E0-F32BFA4F0A70}"/>
              </a:ext>
            </a:extLst>
          </p:cNvPr>
          <p:cNvSpPr/>
          <p:nvPr/>
        </p:nvSpPr>
        <p:spPr>
          <a:xfrm>
            <a:off x="2563641" y="2831054"/>
            <a:ext cx="1048214" cy="104821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812B3FBA-1891-47FA-B29C-F93E2F8D171F}"/>
              </a:ext>
            </a:extLst>
          </p:cNvPr>
          <p:cNvCxnSpPr>
            <a:endCxn id="39" idx="2"/>
          </p:cNvCxnSpPr>
          <p:nvPr/>
        </p:nvCxnSpPr>
        <p:spPr>
          <a:xfrm>
            <a:off x="1911681" y="3355161"/>
            <a:ext cx="651960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3EC0BD17-06B6-4D53-B788-DB6E1D125DB0}"/>
              </a:ext>
            </a:extLst>
          </p:cNvPr>
          <p:cNvCxnSpPr>
            <a:cxnSpLocks/>
            <a:endCxn id="39" idx="1"/>
          </p:cNvCxnSpPr>
          <p:nvPr/>
        </p:nvCxnSpPr>
        <p:spPr>
          <a:xfrm>
            <a:off x="2237661" y="2645199"/>
            <a:ext cx="479487" cy="339362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20957BA8-991E-43EE-AC7A-25A24126D54D}"/>
              </a:ext>
            </a:extLst>
          </p:cNvPr>
          <p:cNvCxnSpPr>
            <a:cxnSpLocks/>
            <a:endCxn id="39" idx="3"/>
          </p:cNvCxnSpPr>
          <p:nvPr/>
        </p:nvCxnSpPr>
        <p:spPr>
          <a:xfrm flipV="1">
            <a:off x="2127271" y="3725761"/>
            <a:ext cx="589877" cy="339362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6B236F67-EFAB-44B2-9F69-A9B25F5F4D2C}"/>
              </a:ext>
            </a:extLst>
          </p:cNvPr>
          <p:cNvSpPr txBox="1"/>
          <p:nvPr/>
        </p:nvSpPr>
        <p:spPr>
          <a:xfrm>
            <a:off x="1872266" y="2292064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374E927-6AD5-403B-9305-0327502EF4D0}"/>
              </a:ext>
            </a:extLst>
          </p:cNvPr>
          <p:cNvSpPr txBox="1"/>
          <p:nvPr/>
        </p:nvSpPr>
        <p:spPr>
          <a:xfrm>
            <a:off x="1525106" y="3085674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737E305-BCB6-4E3F-9A05-5C22075E359A}"/>
              </a:ext>
            </a:extLst>
          </p:cNvPr>
          <p:cNvSpPr txBox="1"/>
          <p:nvPr/>
        </p:nvSpPr>
        <p:spPr>
          <a:xfrm>
            <a:off x="1792735" y="3895442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b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1E0C7E9-5037-4D74-A68B-A18940E9C8E2}"/>
              </a:ext>
            </a:extLst>
          </p:cNvPr>
          <p:cNvSpPr txBox="1"/>
          <p:nvPr/>
        </p:nvSpPr>
        <p:spPr>
          <a:xfrm>
            <a:off x="2563641" y="2999429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CE614B3-746E-4451-8AC8-EC9ECF63B954}"/>
              </a:ext>
            </a:extLst>
          </p:cNvPr>
          <p:cNvSpPr txBox="1"/>
          <p:nvPr/>
        </p:nvSpPr>
        <p:spPr>
          <a:xfrm>
            <a:off x="2562518" y="3248488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D1D618A5-3C57-4FE1-B848-9B148A09DC21}"/>
              </a:ext>
            </a:extLst>
          </p:cNvPr>
          <p:cNvCxnSpPr>
            <a:cxnSpLocks/>
          </p:cNvCxnSpPr>
          <p:nvPr/>
        </p:nvCxnSpPr>
        <p:spPr>
          <a:xfrm>
            <a:off x="3611855" y="3362595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245BA8EB-1569-4482-B3D5-DD86130B99EB}"/>
              </a:ext>
            </a:extLst>
          </p:cNvPr>
          <p:cNvSpPr txBox="1"/>
          <p:nvPr/>
        </p:nvSpPr>
        <p:spPr>
          <a:xfrm>
            <a:off x="4080208" y="3124501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z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0C5EAD53-CA90-4FE5-921A-4F47429433E3}"/>
              </a:ext>
            </a:extLst>
          </p:cNvPr>
          <p:cNvSpPr/>
          <p:nvPr/>
        </p:nvSpPr>
        <p:spPr>
          <a:xfrm>
            <a:off x="7088783" y="2951860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63345F8-8180-4C46-83B2-42C08E8FA19B}"/>
                  </a:ext>
                </a:extLst>
              </p:cNvPr>
              <p:cNvSpPr txBox="1"/>
              <p:nvPr/>
            </p:nvSpPr>
            <p:spPr>
              <a:xfrm>
                <a:off x="8539893" y="3124328"/>
                <a:ext cx="3865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63345F8-8180-4C46-83B2-42C08E8FA1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9893" y="3124328"/>
                <a:ext cx="386575" cy="461665"/>
              </a:xfrm>
              <a:prstGeom prst="rect">
                <a:avLst/>
              </a:prstGeom>
              <a:blipFill>
                <a:blip r:embed="rId3"/>
                <a:stretch>
                  <a:fillRect l="-1587" t="-4000" r="-19048" b="-10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ED4CCA23-90A9-42E4-86DC-A4BAB5670C21}"/>
              </a:ext>
            </a:extLst>
          </p:cNvPr>
          <p:cNvCxnSpPr>
            <a:cxnSpLocks/>
            <a:stCxn id="50" idx="6"/>
            <a:endCxn id="52" idx="1"/>
          </p:cNvCxnSpPr>
          <p:nvPr/>
        </p:nvCxnSpPr>
        <p:spPr>
          <a:xfrm>
            <a:off x="7895385" y="3355161"/>
            <a:ext cx="644508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타원 54">
            <a:extLst>
              <a:ext uri="{FF2B5EF4-FFF2-40B4-BE49-F238E27FC236}">
                <a16:creationId xmlns:a16="http://schemas.microsoft.com/office/drawing/2014/main" id="{8A4DC699-A801-443F-9DA8-98B5936B0D6A}"/>
              </a:ext>
            </a:extLst>
          </p:cNvPr>
          <p:cNvSpPr/>
          <p:nvPr/>
        </p:nvSpPr>
        <p:spPr>
          <a:xfrm>
            <a:off x="4928432" y="2956750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C2150830-0AE3-4CA5-BEB5-96EE8E0C518B}"/>
              </a:ext>
            </a:extLst>
          </p:cNvPr>
          <p:cNvCxnSpPr>
            <a:cxnSpLocks/>
          </p:cNvCxnSpPr>
          <p:nvPr/>
        </p:nvCxnSpPr>
        <p:spPr>
          <a:xfrm>
            <a:off x="4466783" y="3362595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EE655629-DD84-4E23-BB67-F2DB6BE814A9}"/>
              </a:ext>
            </a:extLst>
          </p:cNvPr>
          <p:cNvCxnSpPr>
            <a:cxnSpLocks/>
          </p:cNvCxnSpPr>
          <p:nvPr/>
        </p:nvCxnSpPr>
        <p:spPr>
          <a:xfrm>
            <a:off x="5737084" y="3362595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67F7ED54-58F5-47B4-B192-71F6BE971E7F}"/>
              </a:ext>
            </a:extLst>
          </p:cNvPr>
          <p:cNvSpPr txBox="1"/>
          <p:nvPr/>
        </p:nvSpPr>
        <p:spPr>
          <a:xfrm>
            <a:off x="6212872" y="3104063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</a:rPr>
              <a:t>a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6259E1B6-A6A2-4974-B0AF-F030DB9ED2B9}"/>
              </a:ext>
            </a:extLst>
          </p:cNvPr>
          <p:cNvCxnSpPr>
            <a:cxnSpLocks/>
          </p:cNvCxnSpPr>
          <p:nvPr/>
        </p:nvCxnSpPr>
        <p:spPr>
          <a:xfrm>
            <a:off x="6592012" y="3362595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DE75C940-5684-42FB-A670-2419AD6B5993}"/>
                  </a:ext>
                </a:extLst>
              </p:cNvPr>
              <p:cNvSpPr txBox="1"/>
              <p:nvPr/>
            </p:nvSpPr>
            <p:spPr>
              <a:xfrm>
                <a:off x="3673184" y="3569299"/>
                <a:ext cx="107433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−</m:t>
                      </m:r>
                      <m:r>
                        <a:rPr lang="ko-KR" altLang="en-US" sz="200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∞</m:t>
                      </m:r>
                      <m:r>
                        <a:rPr lang="en-US" altLang="ko-KR" sz="200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~∞</m:t>
                      </m:r>
                    </m:oMath>
                  </m:oMathPara>
                </a14:m>
                <a:endParaRPr lang="ko-KR" altLang="en-US" sz="2000">
                  <a:solidFill>
                    <a:srgbClr val="3399FF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DE75C940-5684-42FB-A670-2419AD6B59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3184" y="3569299"/>
                <a:ext cx="1074333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5" name="연결선: 꺾임 64">
            <a:extLst>
              <a:ext uri="{FF2B5EF4-FFF2-40B4-BE49-F238E27FC236}">
                <a16:creationId xmlns:a16="http://schemas.microsoft.com/office/drawing/2014/main" id="{E45D8C1C-BE00-4C9C-8EE8-9800600A003B}"/>
              </a:ext>
            </a:extLst>
          </p:cNvPr>
          <p:cNvCxnSpPr>
            <a:cxnSpLocks/>
            <a:stCxn id="62" idx="0"/>
          </p:cNvCxnSpPr>
          <p:nvPr/>
        </p:nvCxnSpPr>
        <p:spPr>
          <a:xfrm rot="16200000" flipV="1">
            <a:off x="5668909" y="2366812"/>
            <a:ext cx="651386" cy="823116"/>
          </a:xfrm>
          <a:prstGeom prst="bentConnector2">
            <a:avLst/>
          </a:prstGeom>
          <a:ln w="381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64962A7B-35FB-4EED-91B2-7EA25D04A60D}"/>
              </a:ext>
            </a:extLst>
          </p:cNvPr>
          <p:cNvSpPr txBox="1"/>
          <p:nvPr/>
        </p:nvSpPr>
        <p:spPr>
          <a:xfrm>
            <a:off x="5658874" y="2006944"/>
            <a:ext cx="14205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역방향 계산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4CB6DD5-8372-4863-920E-7A48EA9E2464}"/>
                  </a:ext>
                </a:extLst>
              </p:cNvPr>
              <p:cNvSpPr txBox="1"/>
              <p:nvPr/>
            </p:nvSpPr>
            <p:spPr>
              <a:xfrm>
                <a:off x="6132467" y="3569299"/>
                <a:ext cx="55816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lang="en-US" altLang="ko-KR" b="0" i="1" smtClean="0">
                        <a:solidFill>
                          <a:srgbClr val="3399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altLang="ko-KR" i="1" smtClean="0">
                        <a:solidFill>
                          <a:srgbClr val="3399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US" altLang="ko-KR">
                    <a:solidFill>
                      <a:srgbClr val="3399FF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1</a:t>
                </a:r>
                <a:endParaRPr lang="ko-KR" altLang="en-US">
                  <a:solidFill>
                    <a:srgbClr val="3399FF"/>
                  </a:solidFill>
                  <a:latin typeface="Cambria Math" panose="02040503050406030204" pitchFamily="18" charset="0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4CB6DD5-8372-4863-920E-7A48EA9E24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2467" y="3569299"/>
                <a:ext cx="558166" cy="338554"/>
              </a:xfrm>
              <a:prstGeom prst="rect">
                <a:avLst/>
              </a:prstGeom>
              <a:blipFill>
                <a:blip r:embed="rId5"/>
                <a:stretch>
                  <a:fillRect t="-7273" r="-3261" b="-218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TextBox 68">
            <a:extLst>
              <a:ext uri="{FF2B5EF4-FFF2-40B4-BE49-F238E27FC236}">
                <a16:creationId xmlns:a16="http://schemas.microsoft.com/office/drawing/2014/main" id="{807CDE1F-CF16-4EDE-8F64-A3EEE07EAFB9}"/>
              </a:ext>
            </a:extLst>
          </p:cNvPr>
          <p:cNvSpPr txBox="1"/>
          <p:nvPr/>
        </p:nvSpPr>
        <p:spPr>
          <a:xfrm>
            <a:off x="8426272" y="3569299"/>
            <a:ext cx="7986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 </a:t>
            </a:r>
            <a:r>
              <a:rPr lang="ko-KR" altLang="en-US" sz="14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또는 </a:t>
            </a:r>
            <a:r>
              <a:rPr lang="en-US" altLang="ko-KR" sz="14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400">
              <a:solidFill>
                <a:srgbClr val="3399FF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F54CC26D-21A1-4D8B-96BD-8B55FEE4AB1F}"/>
                  </a:ext>
                </a:extLst>
              </p:cNvPr>
              <p:cNvSpPr/>
              <p:nvPr/>
            </p:nvSpPr>
            <p:spPr>
              <a:xfrm>
                <a:off x="4921407" y="3093367"/>
                <a:ext cx="874108" cy="50065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ko-KR" sz="1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sSup>
                            <m:sSupPr>
                              <m:ctrlP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𝒛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ko-KR" altLang="en-US" sz="1400" b="1"/>
              </a:p>
            </p:txBody>
          </p:sp>
        </mc:Choice>
        <mc:Fallback xmlns=""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F54CC26D-21A1-4D8B-96BD-8B55FEE4AB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1407" y="3093367"/>
                <a:ext cx="874108" cy="50065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68" name="TextBox 7167">
                <a:extLst>
                  <a:ext uri="{FF2B5EF4-FFF2-40B4-BE49-F238E27FC236}">
                    <a16:creationId xmlns:a16="http://schemas.microsoft.com/office/drawing/2014/main" id="{071CF7AC-54F1-483D-AE56-0C7814A8FEEE}"/>
                  </a:ext>
                </a:extLst>
              </p:cNvPr>
              <p:cNvSpPr txBox="1"/>
              <p:nvPr/>
            </p:nvSpPr>
            <p:spPr>
              <a:xfrm>
                <a:off x="7139360" y="3149508"/>
                <a:ext cx="72763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𝟓</m:t>
                      </m:r>
                    </m:oMath>
                  </m:oMathPara>
                </a14:m>
                <a:endParaRPr lang="en-US" altLang="ko-KR" sz="1400" b="1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a:rPr lang="en-US" altLang="ko-KR" sz="1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altLang="ko-KR" sz="1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sz="1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𝟓</m:t>
                      </m:r>
                    </m:oMath>
                  </m:oMathPara>
                </a14:m>
                <a:endParaRPr lang="en-US" altLang="ko-KR" sz="1400" b="1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168" name="TextBox 7167">
                <a:extLst>
                  <a:ext uri="{FF2B5EF4-FFF2-40B4-BE49-F238E27FC236}">
                    <a16:creationId xmlns:a16="http://schemas.microsoft.com/office/drawing/2014/main" id="{071CF7AC-54F1-483D-AE56-0C7814A8FE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9360" y="3149508"/>
                <a:ext cx="727635" cy="430887"/>
              </a:xfrm>
              <a:prstGeom prst="rect">
                <a:avLst/>
              </a:prstGeom>
              <a:blipFill>
                <a:blip r:embed="rId7"/>
                <a:stretch>
                  <a:fillRect r="-833" b="-42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화살표: 원형 6">
            <a:extLst>
              <a:ext uri="{FF2B5EF4-FFF2-40B4-BE49-F238E27FC236}">
                <a16:creationId xmlns:a16="http://schemas.microsoft.com/office/drawing/2014/main" id="{3E54A66F-526C-424D-8AD1-D3664B1023E1}"/>
              </a:ext>
            </a:extLst>
          </p:cNvPr>
          <p:cNvSpPr/>
          <p:nvPr/>
        </p:nvSpPr>
        <p:spPr>
          <a:xfrm rot="10997524">
            <a:off x="6841539" y="2991349"/>
            <a:ext cx="1349083" cy="1349083"/>
          </a:xfrm>
          <a:prstGeom prst="circularArrow">
            <a:avLst>
              <a:gd name="adj1" fmla="val 10730"/>
              <a:gd name="adj2" fmla="val 1142319"/>
              <a:gd name="adj3" fmla="val 20233103"/>
              <a:gd name="adj4" fmla="val 10639743"/>
              <a:gd name="adj5" fmla="val 12500"/>
            </a:avLst>
          </a:prstGeom>
          <a:solidFill>
            <a:srgbClr val="E2E2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429891F2-934D-42FC-BA28-9430CA2FB97D}"/>
              </a:ext>
            </a:extLst>
          </p:cNvPr>
          <p:cNvSpPr txBox="1"/>
          <p:nvPr/>
        </p:nvSpPr>
        <p:spPr>
          <a:xfrm>
            <a:off x="7046636" y="4345673"/>
            <a:ext cx="11031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손실함수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0" name="화살표: 원형 69">
            <a:extLst>
              <a:ext uri="{FF2B5EF4-FFF2-40B4-BE49-F238E27FC236}">
                <a16:creationId xmlns:a16="http://schemas.microsoft.com/office/drawing/2014/main" id="{59137F2C-E35C-486F-B655-D606517787C0}"/>
              </a:ext>
            </a:extLst>
          </p:cNvPr>
          <p:cNvSpPr/>
          <p:nvPr/>
        </p:nvSpPr>
        <p:spPr>
          <a:xfrm rot="10997524">
            <a:off x="4664222" y="3020828"/>
            <a:ext cx="1349083" cy="1349083"/>
          </a:xfrm>
          <a:prstGeom prst="circularArrow">
            <a:avLst>
              <a:gd name="adj1" fmla="val 10730"/>
              <a:gd name="adj2" fmla="val 1142319"/>
              <a:gd name="adj3" fmla="val 20233103"/>
              <a:gd name="adj4" fmla="val 10639743"/>
              <a:gd name="adj5" fmla="val 12500"/>
            </a:avLst>
          </a:prstGeom>
          <a:solidFill>
            <a:srgbClr val="E2E2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화살표: 원형 70">
            <a:extLst>
              <a:ext uri="{FF2B5EF4-FFF2-40B4-BE49-F238E27FC236}">
                <a16:creationId xmlns:a16="http://schemas.microsoft.com/office/drawing/2014/main" id="{71E15683-63AE-44EA-B896-07732310EFEB}"/>
              </a:ext>
            </a:extLst>
          </p:cNvPr>
          <p:cNvSpPr/>
          <p:nvPr/>
        </p:nvSpPr>
        <p:spPr>
          <a:xfrm rot="10997524">
            <a:off x="2405587" y="3267884"/>
            <a:ext cx="1349083" cy="1349083"/>
          </a:xfrm>
          <a:prstGeom prst="circularArrow">
            <a:avLst>
              <a:gd name="adj1" fmla="val 10730"/>
              <a:gd name="adj2" fmla="val 1142319"/>
              <a:gd name="adj3" fmla="val 20233103"/>
              <a:gd name="adj4" fmla="val 10639743"/>
              <a:gd name="adj5" fmla="val 12500"/>
            </a:avLst>
          </a:prstGeom>
          <a:solidFill>
            <a:srgbClr val="E2E2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F13752A-7A29-4B41-A87F-E9D32F69C64C}"/>
                  </a:ext>
                </a:extLst>
              </p:cNvPr>
              <p:cNvSpPr txBox="1"/>
              <p:nvPr/>
            </p:nvSpPr>
            <p:spPr>
              <a:xfrm>
                <a:off x="6563461" y="4293881"/>
                <a:ext cx="432683" cy="5852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F13752A-7A29-4B41-A87F-E9D32F69C6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3461" y="4293881"/>
                <a:ext cx="432683" cy="58528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E2359CCA-99E4-4B86-AAC2-8C3338464503}"/>
                  </a:ext>
                </a:extLst>
              </p:cNvPr>
              <p:cNvSpPr txBox="1"/>
              <p:nvPr/>
            </p:nvSpPr>
            <p:spPr>
              <a:xfrm>
                <a:off x="5115391" y="4293881"/>
                <a:ext cx="432683" cy="5852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E2359CCA-99E4-4B86-AAC2-8C33384645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5391" y="4293881"/>
                <a:ext cx="432683" cy="58528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39A39338-E888-4445-8D30-EC16E7080714}"/>
                  </a:ext>
                </a:extLst>
              </p:cNvPr>
              <p:cNvSpPr txBox="1"/>
              <p:nvPr/>
            </p:nvSpPr>
            <p:spPr>
              <a:xfrm>
                <a:off x="3455863" y="4234974"/>
                <a:ext cx="480388" cy="585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39A39338-E888-4445-8D30-EC16E70807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5863" y="4234974"/>
                <a:ext cx="480388" cy="58522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TextBox 73">
            <a:extLst>
              <a:ext uri="{FF2B5EF4-FFF2-40B4-BE49-F238E27FC236}">
                <a16:creationId xmlns:a16="http://schemas.microsoft.com/office/drawing/2014/main" id="{59AE4400-A4C1-4B94-AFDD-8A0EA7674775}"/>
              </a:ext>
            </a:extLst>
          </p:cNvPr>
          <p:cNvSpPr txBox="1"/>
          <p:nvPr/>
        </p:nvSpPr>
        <p:spPr>
          <a:xfrm>
            <a:off x="1357952" y="1047099"/>
            <a:ext cx="317426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특성이 하나인 경우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=&gt; x 1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z = wx + b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9648312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로지스틱 회귀 손실 함수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시그모이드 함수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D34CD81-F2F2-4AD2-94A5-B2C8F159BCCA}"/>
                  </a:ext>
                </a:extLst>
              </p:cNvPr>
              <p:cNvSpPr txBox="1"/>
              <p:nvPr/>
            </p:nvSpPr>
            <p:spPr>
              <a:xfrm>
                <a:off x="1044013" y="2472044"/>
                <a:ext cx="3118995" cy="5852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D34CD81-F2F2-4AD2-94A5-B2C8F159BC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013" y="2472044"/>
                <a:ext cx="3118995" cy="58528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A36B531B-ADFA-48F3-A517-2BCD4621F8BE}"/>
              </a:ext>
            </a:extLst>
          </p:cNvPr>
          <p:cNvSpPr txBox="1"/>
          <p:nvPr/>
        </p:nvSpPr>
        <p:spPr>
          <a:xfrm>
            <a:off x="698810" y="959005"/>
            <a:ext cx="72603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chain rule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이용하여 각 단계의 미분 결과를 곱한다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8D36D44-44FB-4D1F-B17A-B139A5085E38}"/>
                  </a:ext>
                </a:extLst>
              </p:cNvPr>
              <p:cNvSpPr txBox="1"/>
              <p:nvPr/>
            </p:nvSpPr>
            <p:spPr>
              <a:xfrm>
                <a:off x="1062768" y="3529152"/>
                <a:ext cx="3414589" cy="5430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−(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f>
                      <m:fPr>
                        <m:ctrlPr>
                          <a:rPr lang="el-GR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−(1−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  <m:f>
                      <m:f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</m:oMath>
                </a14:m>
                <a:r>
                  <a:rPr lang="en-US" altLang="ko-KR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)</a:t>
                </a:r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8D36D44-44FB-4D1F-B17A-B139A5085E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2768" y="3529152"/>
                <a:ext cx="3414589" cy="543034"/>
              </a:xfrm>
              <a:prstGeom prst="rect">
                <a:avLst/>
              </a:prstGeom>
              <a:blipFill>
                <a:blip r:embed="rId4"/>
                <a:stretch>
                  <a:fillRect r="-4643" b="-1910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CC644AC-4DF1-48A4-82C4-063C0EEBD3E0}"/>
                  </a:ext>
                </a:extLst>
              </p:cNvPr>
              <p:cNvSpPr txBox="1"/>
              <p:nvPr/>
            </p:nvSpPr>
            <p:spPr>
              <a:xfrm>
                <a:off x="1044013" y="4306139"/>
                <a:ext cx="1726050" cy="585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(1−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CC644AC-4DF1-48A4-82C4-063C0EEBD3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013" y="4306139"/>
                <a:ext cx="1726050" cy="58522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A483994B-8DDE-4F0B-A9EB-82C125302C53}"/>
                  </a:ext>
                </a:extLst>
              </p:cNvPr>
              <p:cNvSpPr txBox="1"/>
              <p:nvPr/>
            </p:nvSpPr>
            <p:spPr>
              <a:xfrm>
                <a:off x="1044013" y="5173220"/>
                <a:ext cx="959237" cy="585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A483994B-8DDE-4F0B-A9EB-82C125302C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013" y="5173220"/>
                <a:ext cx="959237" cy="58522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C367C1E8-98AE-4F23-8732-A6D9B66A062F}"/>
                  </a:ext>
                </a:extLst>
              </p:cNvPr>
              <p:cNvSpPr txBox="1"/>
              <p:nvPr/>
            </p:nvSpPr>
            <p:spPr>
              <a:xfrm>
                <a:off x="5995153" y="2472044"/>
                <a:ext cx="3011337" cy="5852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C367C1E8-98AE-4F23-8732-A6D9B66A06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5153" y="2472044"/>
                <a:ext cx="3011337" cy="58528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8CA98715-BCC7-458F-A6A3-E8F281B94DDC}"/>
                  </a:ext>
                </a:extLst>
              </p:cNvPr>
              <p:cNvSpPr txBox="1"/>
              <p:nvPr/>
            </p:nvSpPr>
            <p:spPr>
              <a:xfrm>
                <a:off x="6081442" y="3469373"/>
                <a:ext cx="3414589" cy="5430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−(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f>
                      <m:fPr>
                        <m:ctrlPr>
                          <a:rPr lang="el-GR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−(1−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  <m:f>
                      <m:f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</m:oMath>
                </a14:m>
                <a:r>
                  <a:rPr lang="en-US" altLang="ko-KR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)</a:t>
                </a:r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8CA98715-BCC7-458F-A6A3-E8F281B94D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1442" y="3469373"/>
                <a:ext cx="3414589" cy="543034"/>
              </a:xfrm>
              <a:prstGeom prst="rect">
                <a:avLst/>
              </a:prstGeom>
              <a:blipFill>
                <a:blip r:embed="rId8"/>
                <a:stretch>
                  <a:fillRect l="-179" r="-4464" b="-2022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568FE369-4D5E-4F0B-B1FD-1CD6B9D638F5}"/>
                  </a:ext>
                </a:extLst>
              </p:cNvPr>
              <p:cNvSpPr txBox="1"/>
              <p:nvPr/>
            </p:nvSpPr>
            <p:spPr>
              <a:xfrm>
                <a:off x="5995153" y="4306139"/>
                <a:ext cx="1726050" cy="585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(1−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568FE369-4D5E-4F0B-B1FD-1CD6B9D638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5153" y="4306139"/>
                <a:ext cx="1726050" cy="58522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A16FE76F-AB33-40BD-9355-5D90D0562345}"/>
                  </a:ext>
                </a:extLst>
              </p:cNvPr>
              <p:cNvSpPr txBox="1"/>
              <p:nvPr/>
            </p:nvSpPr>
            <p:spPr>
              <a:xfrm>
                <a:off x="5995153" y="5173220"/>
                <a:ext cx="904735" cy="585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A16FE76F-AB33-40BD-9355-5D90D05623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5153" y="5173220"/>
                <a:ext cx="904735" cy="58522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TextBox 74">
            <a:extLst>
              <a:ext uri="{FF2B5EF4-FFF2-40B4-BE49-F238E27FC236}">
                <a16:creationId xmlns:a16="http://schemas.microsoft.com/office/drawing/2014/main" id="{03F928CF-983A-4227-9369-647883A96FE2}"/>
              </a:ext>
            </a:extLst>
          </p:cNvPr>
          <p:cNvSpPr txBox="1"/>
          <p:nvPr/>
        </p:nvSpPr>
        <p:spPr>
          <a:xfrm>
            <a:off x="1308408" y="1814122"/>
            <a:ext cx="24753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</a:t>
            </a:r>
            <a:r>
              <a:rPr lang="ko-KR" altLang="en-US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대하여 미분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30FC2CD-38A0-41D7-8FF4-8CE8801010AD}"/>
              </a:ext>
            </a:extLst>
          </p:cNvPr>
          <p:cNvSpPr txBox="1"/>
          <p:nvPr/>
        </p:nvSpPr>
        <p:spPr>
          <a:xfrm>
            <a:off x="6040655" y="1878511"/>
            <a:ext cx="24336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</a:t>
            </a:r>
            <a:r>
              <a:rPr lang="ko-KR" altLang="en-US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대하여 미분</a:t>
            </a:r>
          </a:p>
        </p:txBody>
      </p:sp>
    </p:spTree>
    <p:extLst>
      <p:ext uri="{BB962C8B-B14F-4D97-AF65-F5344CB8AC3E}">
        <p14:creationId xmlns:p14="http://schemas.microsoft.com/office/powerpoint/2010/main" val="319143335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로지스틱 회귀 손실 함수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시그모이드 함수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D34CD81-F2F2-4AD2-94A5-B2C8F159BCCA}"/>
                  </a:ext>
                </a:extLst>
              </p:cNvPr>
              <p:cNvSpPr txBox="1"/>
              <p:nvPr/>
            </p:nvSpPr>
            <p:spPr>
              <a:xfrm>
                <a:off x="1044013" y="2472044"/>
                <a:ext cx="3118995" cy="5852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D34CD81-F2F2-4AD2-94A5-B2C8F159BC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013" y="2472044"/>
                <a:ext cx="3118995" cy="58528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A36B531B-ADFA-48F3-A517-2BCD4621F8BE}"/>
              </a:ext>
            </a:extLst>
          </p:cNvPr>
          <p:cNvSpPr txBox="1"/>
          <p:nvPr/>
        </p:nvSpPr>
        <p:spPr>
          <a:xfrm>
            <a:off x="698810" y="959005"/>
            <a:ext cx="72603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chain rule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이용하여 각 단계의 미분 결과를 곱한다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8D36D44-44FB-4D1F-B17A-B139A5085E38}"/>
                  </a:ext>
                </a:extLst>
              </p:cNvPr>
              <p:cNvSpPr txBox="1"/>
              <p:nvPr/>
            </p:nvSpPr>
            <p:spPr>
              <a:xfrm>
                <a:off x="1062768" y="3529152"/>
                <a:ext cx="3414589" cy="5430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−(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f>
                      <m:fPr>
                        <m:ctrlPr>
                          <a:rPr lang="el-GR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−(1−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  <m:f>
                      <m:f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</m:oMath>
                </a14:m>
                <a:r>
                  <a:rPr lang="en-US" altLang="ko-KR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)</a:t>
                </a:r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8D36D44-44FB-4D1F-B17A-B139A5085E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2768" y="3529152"/>
                <a:ext cx="3414589" cy="543034"/>
              </a:xfrm>
              <a:prstGeom prst="rect">
                <a:avLst/>
              </a:prstGeom>
              <a:blipFill>
                <a:blip r:embed="rId4"/>
                <a:stretch>
                  <a:fillRect r="-4643" b="-1910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CC644AC-4DF1-48A4-82C4-063C0EEBD3E0}"/>
                  </a:ext>
                </a:extLst>
              </p:cNvPr>
              <p:cNvSpPr txBox="1"/>
              <p:nvPr/>
            </p:nvSpPr>
            <p:spPr>
              <a:xfrm>
                <a:off x="1044013" y="4306139"/>
                <a:ext cx="1726050" cy="585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(1−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CC644AC-4DF1-48A4-82C4-063C0EEBD3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013" y="4306139"/>
                <a:ext cx="1726050" cy="58522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A483994B-8DDE-4F0B-A9EB-82C125302C53}"/>
                  </a:ext>
                </a:extLst>
              </p:cNvPr>
              <p:cNvSpPr txBox="1"/>
              <p:nvPr/>
            </p:nvSpPr>
            <p:spPr>
              <a:xfrm>
                <a:off x="1044013" y="5173220"/>
                <a:ext cx="959237" cy="585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A483994B-8DDE-4F0B-A9EB-82C125302C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013" y="5173220"/>
                <a:ext cx="959237" cy="58522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TextBox 74">
            <a:extLst>
              <a:ext uri="{FF2B5EF4-FFF2-40B4-BE49-F238E27FC236}">
                <a16:creationId xmlns:a16="http://schemas.microsoft.com/office/drawing/2014/main" id="{03F928CF-983A-4227-9369-647883A96FE2}"/>
              </a:ext>
            </a:extLst>
          </p:cNvPr>
          <p:cNvSpPr txBox="1"/>
          <p:nvPr/>
        </p:nvSpPr>
        <p:spPr>
          <a:xfrm>
            <a:off x="1308408" y="1814122"/>
            <a:ext cx="24753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</a:t>
            </a:r>
            <a:r>
              <a:rPr lang="ko-KR" altLang="en-US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대하여 미분</a:t>
            </a:r>
          </a:p>
        </p:txBody>
      </p:sp>
    </p:spTree>
    <p:extLst>
      <p:ext uri="{BB962C8B-B14F-4D97-AF65-F5344CB8AC3E}">
        <p14:creationId xmlns:p14="http://schemas.microsoft.com/office/powerpoint/2010/main" val="96838862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로지스틱 회귀 손실 함수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시그모이드 함수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32D152C-1EDC-4DB1-A9A7-71F4CA51D727}"/>
              </a:ext>
            </a:extLst>
          </p:cNvPr>
          <p:cNvSpPr txBox="1"/>
          <p:nvPr/>
        </p:nvSpPr>
        <p:spPr>
          <a:xfrm>
            <a:off x="1357952" y="1047099"/>
            <a:ext cx="320312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특성이 두개인 경우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=&gt; x 2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 = w</a:t>
            </a:r>
            <a:r>
              <a:rPr lang="en-US" altLang="ko-KR" sz="2000" baseline="-25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</a:t>
            </a:r>
            <a:r>
              <a:rPr lang="en-US" altLang="ko-KR" sz="2000" baseline="-25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+ w</a:t>
            </a:r>
            <a:r>
              <a:rPr lang="en-US" altLang="ko-KR" sz="2000" baseline="-25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</a:t>
            </a:r>
            <a:r>
              <a:rPr lang="en-US" altLang="ko-KR" sz="2000" baseline="-25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+ b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ACF9C609-517F-423F-960F-D9FDCAF73A91}"/>
                  </a:ext>
                </a:extLst>
              </p:cNvPr>
              <p:cNvSpPr/>
              <p:nvPr/>
            </p:nvSpPr>
            <p:spPr>
              <a:xfrm>
                <a:off x="6072203" y="3782720"/>
                <a:ext cx="3503460" cy="157229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240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J(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ko-KR" sz="240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,b)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̂"/>
                            <m:ctrl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 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</m:oMath>
                </a14:m>
                <a:endParaRPr lang="en-US" altLang="ko-KR" sz="240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240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w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altLang="ko-KR" sz="24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J(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ko-KR" sz="240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,b</a:t>
                </a:r>
                <a:r>
                  <a:rPr lang="en-US" altLang="ko-KR" sz="24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4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J</m:t>
                        </m:r>
                      </m:num>
                      <m:den>
                        <m: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den>
                    </m:f>
                  </m:oMath>
                </a14:m>
                <a:r>
                  <a:rPr lang="ko-KR" altLang="en-US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ko-KR" altLang="en-US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∗</m:t>
                    </m:r>
                    <m:f>
                      <m:fPr>
                        <m:ctrl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num>
                      <m:den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4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w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endParaRPr lang="ko-KR" altLang="en-US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ACF9C609-517F-423F-960F-D9FDCAF73A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2203" y="3782720"/>
                <a:ext cx="3503460" cy="1572290"/>
              </a:xfrm>
              <a:prstGeom prst="rect">
                <a:avLst/>
              </a:prstGeom>
              <a:blipFill>
                <a:blip r:embed="rId3"/>
                <a:stretch>
                  <a:fillRect l="-260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08957D3E-E28E-473E-8D83-5E16C2E7320A}"/>
                  </a:ext>
                </a:extLst>
              </p:cNvPr>
              <p:cNvSpPr/>
              <p:nvPr/>
            </p:nvSpPr>
            <p:spPr>
              <a:xfrm>
                <a:off x="1524046" y="2521099"/>
                <a:ext cx="3147849" cy="41391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den>
                    </m:f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̂"/>
                            <m:ctrl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  <m:r>
                          <m:rPr>
                            <m:nor/>
                          </m:rPr>
                          <a:rPr lang="en-US" altLang="ko-KR" sz="2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 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</m:oMath>
                </a14:m>
                <a:r>
                  <a:rPr lang="ko-KR" altLang="en-US">
                    <a:latin typeface="Cambria Math" panose="02040503050406030204" pitchFamily="18" charset="0"/>
                  </a:rPr>
                  <a:t> </a:t>
                </a:r>
                <a:endParaRPr lang="en-US" altLang="ko-KR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:endParaRPr lang="en-US" altLang="ko-KR" sz="2400" i="1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altLang="ko-K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</m:t>
                          </m:r>
                        </m:e>
                      </m:acc>
                      <m:r>
                        <m:rPr>
                          <m:nor/>
                        </m:rPr>
                        <a:rPr lang="en-US" altLang="ko-KR" sz="24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− </m:t>
                      </m:r>
                      <m:r>
                        <m:rPr>
                          <m:nor/>
                        </m:rPr>
                        <a:rPr lang="en-US" altLang="ko-KR" sz="24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y</m:t>
                      </m:r>
                    </m:oMath>
                  </m:oMathPara>
                </a14:m>
                <a:endParaRPr lang="en-US" altLang="ko-KR">
                  <a:solidFill>
                    <a:srgbClr val="FFFFFF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w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US" altLang="ko-K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altLang="ko-KR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altLang="ko-KR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ko-KR" sz="2400" i="1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J</m:t>
                        </m:r>
                      </m:num>
                      <m:den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den>
                    </m:f>
                  </m:oMath>
                </a14:m>
                <a:r>
                  <a:rPr lang="ko-KR" altLang="en-US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ko-KR" altLang="en-US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∗</m:t>
                    </m:r>
                    <m:f>
                      <m:fPr>
                        <m:ctrl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num>
                      <m:den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w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ko-KR" altLang="en-US">
                    <a:latin typeface="Cambria Math" panose="02040503050406030204" pitchFamily="18" charset="0"/>
                  </a:rPr>
                  <a:t>   </a:t>
                </a:r>
                <a14:m>
                  <m:oMath xmlns:m="http://schemas.openxmlformats.org/officeDocument/2006/math">
                    <m:r>
                      <a:rPr lang="en-US" altLang="ko-KR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  <m:sup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  <m:sSub>
                      <m:sSubPr>
                        <m:ctrlPr>
                          <a:rPr lang="en-US" altLang="ko-KR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</m:e>
                    </m:acc>
                    <m:r>
                      <m:rPr>
                        <m:nor/>
                      </m:rPr>
                      <a:rPr lang="en-US" altLang="ko-KR" sz="24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− </m:t>
                    </m:r>
                    <m:r>
                      <m:rPr>
                        <m:nor/>
                      </m:rPr>
                      <a:rPr lang="en-US" altLang="ko-KR" sz="24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y</m:t>
                    </m:r>
                    <m:r>
                      <a:rPr lang="en-US" altLang="ko-KR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m:rPr>
                        <m:nor/>
                      </m:rPr>
                      <a:rPr lang="en-US" altLang="ko-KR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x</m:t>
                    </m:r>
                  </m:oMath>
                </a14:m>
                <a:endParaRPr lang="ko-KR" altLang="en-US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08957D3E-E28E-473E-8D83-5E16C2E732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46" y="2521099"/>
                <a:ext cx="3147849" cy="413914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4A9D54B4-299F-4CA1-BEB4-833A0D2A8516}"/>
              </a:ext>
            </a:extLst>
          </p:cNvPr>
          <p:cNvSpPr txBox="1"/>
          <p:nvPr/>
        </p:nvSpPr>
        <p:spPr>
          <a:xfrm>
            <a:off x="6072927" y="2374094"/>
            <a:ext cx="2249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Chain Rule 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사용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8B337BA4-4E8C-44B9-A55C-CB280372F37D}"/>
                  </a:ext>
                </a:extLst>
              </p:cNvPr>
              <p:cNvSpPr txBox="1"/>
              <p:nvPr/>
            </p:nvSpPr>
            <p:spPr>
              <a:xfrm>
                <a:off x="5913271" y="3028890"/>
                <a:ext cx="2900276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0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ko-K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</m:t>
                          </m:r>
                        </m:e>
                      </m:acc>
                      <m:r>
                        <a:rPr lang="en-US" altLang="ko-KR" sz="20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0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0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altLang="ko-KR" sz="20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altLang="ko-KR" sz="200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8B337BA4-4E8C-44B9-A55C-CB280372F3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3271" y="3028890"/>
                <a:ext cx="2900276" cy="400110"/>
              </a:xfrm>
              <a:prstGeom prst="rect">
                <a:avLst/>
              </a:prstGeom>
              <a:blipFill>
                <a:blip r:embed="rId5"/>
                <a:stretch>
                  <a:fillRect t="-3030" b="-909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2024749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로지스틱 회귀 손실 함수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시그모이드 함수</a:t>
            </a: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D053F728-C8F6-467C-98E0-F32BFA4F0A70}"/>
              </a:ext>
            </a:extLst>
          </p:cNvPr>
          <p:cNvSpPr/>
          <p:nvPr/>
        </p:nvSpPr>
        <p:spPr>
          <a:xfrm>
            <a:off x="2563641" y="2831054"/>
            <a:ext cx="1048214" cy="104821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812B3FBA-1891-47FA-B29C-F93E2F8D171F}"/>
              </a:ext>
            </a:extLst>
          </p:cNvPr>
          <p:cNvCxnSpPr>
            <a:endCxn id="39" idx="2"/>
          </p:cNvCxnSpPr>
          <p:nvPr/>
        </p:nvCxnSpPr>
        <p:spPr>
          <a:xfrm>
            <a:off x="1911681" y="3355161"/>
            <a:ext cx="651960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3EC0BD17-06B6-4D53-B788-DB6E1D125DB0}"/>
              </a:ext>
            </a:extLst>
          </p:cNvPr>
          <p:cNvCxnSpPr>
            <a:cxnSpLocks/>
            <a:endCxn id="39" idx="1"/>
          </p:cNvCxnSpPr>
          <p:nvPr/>
        </p:nvCxnSpPr>
        <p:spPr>
          <a:xfrm>
            <a:off x="2237661" y="2645199"/>
            <a:ext cx="479487" cy="339362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20957BA8-991E-43EE-AC7A-25A24126D54D}"/>
              </a:ext>
            </a:extLst>
          </p:cNvPr>
          <p:cNvCxnSpPr>
            <a:cxnSpLocks/>
            <a:endCxn id="39" idx="3"/>
          </p:cNvCxnSpPr>
          <p:nvPr/>
        </p:nvCxnSpPr>
        <p:spPr>
          <a:xfrm flipV="1">
            <a:off x="2127271" y="3725761"/>
            <a:ext cx="589877" cy="339362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6B236F67-EFAB-44B2-9F69-A9B25F5F4D2C}"/>
                  </a:ext>
                </a:extLst>
              </p:cNvPr>
              <p:cNvSpPr txBox="1"/>
              <p:nvPr/>
            </p:nvSpPr>
            <p:spPr>
              <a:xfrm>
                <a:off x="1523780" y="2206999"/>
                <a:ext cx="82311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6B236F67-EFAB-44B2-9F69-A9B25F5F4D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3780" y="2206999"/>
                <a:ext cx="823116" cy="461665"/>
              </a:xfrm>
              <a:prstGeom prst="rect">
                <a:avLst/>
              </a:prstGeom>
              <a:blipFill>
                <a:blip r:embed="rId3"/>
                <a:stretch>
                  <a:fillRect b="-39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TextBox 44">
            <a:extLst>
              <a:ext uri="{FF2B5EF4-FFF2-40B4-BE49-F238E27FC236}">
                <a16:creationId xmlns:a16="http://schemas.microsoft.com/office/drawing/2014/main" id="{7737E305-BCB6-4E3F-9A05-5C22075E359A}"/>
              </a:ext>
            </a:extLst>
          </p:cNvPr>
          <p:cNvSpPr txBox="1"/>
          <p:nvPr/>
        </p:nvSpPr>
        <p:spPr>
          <a:xfrm>
            <a:off x="1792735" y="3895442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b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CE614B3-746E-4451-8AC8-EC9ECF63B954}"/>
              </a:ext>
            </a:extLst>
          </p:cNvPr>
          <p:cNvSpPr txBox="1"/>
          <p:nvPr/>
        </p:nvSpPr>
        <p:spPr>
          <a:xfrm>
            <a:off x="2577386" y="3099808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D1D618A5-3C57-4FE1-B848-9B148A09DC21}"/>
              </a:ext>
            </a:extLst>
          </p:cNvPr>
          <p:cNvCxnSpPr>
            <a:cxnSpLocks/>
          </p:cNvCxnSpPr>
          <p:nvPr/>
        </p:nvCxnSpPr>
        <p:spPr>
          <a:xfrm>
            <a:off x="3611855" y="3362595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245BA8EB-1569-4482-B3D5-DD86130B99EB}"/>
              </a:ext>
            </a:extLst>
          </p:cNvPr>
          <p:cNvSpPr txBox="1"/>
          <p:nvPr/>
        </p:nvSpPr>
        <p:spPr>
          <a:xfrm>
            <a:off x="4087643" y="3104063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z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0C5EAD53-CA90-4FE5-921A-4F47429433E3}"/>
              </a:ext>
            </a:extLst>
          </p:cNvPr>
          <p:cNvSpPr/>
          <p:nvPr/>
        </p:nvSpPr>
        <p:spPr>
          <a:xfrm>
            <a:off x="7088783" y="2951860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63345F8-8180-4C46-83B2-42C08E8FA19B}"/>
                  </a:ext>
                </a:extLst>
              </p:cNvPr>
              <p:cNvSpPr txBox="1"/>
              <p:nvPr/>
            </p:nvSpPr>
            <p:spPr>
              <a:xfrm>
                <a:off x="8539893" y="3124328"/>
                <a:ext cx="3865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63345F8-8180-4C46-83B2-42C08E8FA1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9893" y="3124328"/>
                <a:ext cx="386575" cy="461665"/>
              </a:xfrm>
              <a:prstGeom prst="rect">
                <a:avLst/>
              </a:prstGeom>
              <a:blipFill>
                <a:blip r:embed="rId4"/>
                <a:stretch>
                  <a:fillRect l="-1587" t="-4000" r="-19048" b="-10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ED4CCA23-90A9-42E4-86DC-A4BAB5670C21}"/>
              </a:ext>
            </a:extLst>
          </p:cNvPr>
          <p:cNvCxnSpPr>
            <a:cxnSpLocks/>
            <a:stCxn id="50" idx="6"/>
            <a:endCxn id="52" idx="1"/>
          </p:cNvCxnSpPr>
          <p:nvPr/>
        </p:nvCxnSpPr>
        <p:spPr>
          <a:xfrm>
            <a:off x="7895385" y="3355161"/>
            <a:ext cx="644508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타원 54">
            <a:extLst>
              <a:ext uri="{FF2B5EF4-FFF2-40B4-BE49-F238E27FC236}">
                <a16:creationId xmlns:a16="http://schemas.microsoft.com/office/drawing/2014/main" id="{8A4DC699-A801-443F-9DA8-98B5936B0D6A}"/>
              </a:ext>
            </a:extLst>
          </p:cNvPr>
          <p:cNvSpPr/>
          <p:nvPr/>
        </p:nvSpPr>
        <p:spPr>
          <a:xfrm>
            <a:off x="4928432" y="2956750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C2150830-0AE3-4CA5-BEB5-96EE8E0C518B}"/>
              </a:ext>
            </a:extLst>
          </p:cNvPr>
          <p:cNvCxnSpPr>
            <a:cxnSpLocks/>
          </p:cNvCxnSpPr>
          <p:nvPr/>
        </p:nvCxnSpPr>
        <p:spPr>
          <a:xfrm>
            <a:off x="4466783" y="3362595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EE655629-DD84-4E23-BB67-F2DB6BE814A9}"/>
              </a:ext>
            </a:extLst>
          </p:cNvPr>
          <p:cNvCxnSpPr>
            <a:cxnSpLocks/>
          </p:cNvCxnSpPr>
          <p:nvPr/>
        </p:nvCxnSpPr>
        <p:spPr>
          <a:xfrm>
            <a:off x="5737084" y="3362595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67F7ED54-58F5-47B4-B192-71F6BE971E7F}"/>
              </a:ext>
            </a:extLst>
          </p:cNvPr>
          <p:cNvSpPr txBox="1"/>
          <p:nvPr/>
        </p:nvSpPr>
        <p:spPr>
          <a:xfrm>
            <a:off x="6212872" y="3104063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</a:rPr>
              <a:t>a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6259E1B6-A6A2-4974-B0AF-F030DB9ED2B9}"/>
              </a:ext>
            </a:extLst>
          </p:cNvPr>
          <p:cNvCxnSpPr>
            <a:cxnSpLocks/>
          </p:cNvCxnSpPr>
          <p:nvPr/>
        </p:nvCxnSpPr>
        <p:spPr>
          <a:xfrm>
            <a:off x="6592012" y="3362595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DE75C940-5684-42FB-A670-2419AD6B5993}"/>
                  </a:ext>
                </a:extLst>
              </p:cNvPr>
              <p:cNvSpPr txBox="1"/>
              <p:nvPr/>
            </p:nvSpPr>
            <p:spPr>
              <a:xfrm>
                <a:off x="3673184" y="3569299"/>
                <a:ext cx="107433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−</m:t>
                      </m:r>
                      <m:r>
                        <a:rPr lang="ko-KR" altLang="en-US" sz="200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∞</m:t>
                      </m:r>
                      <m:r>
                        <a:rPr lang="en-US" altLang="ko-KR" sz="200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~∞</m:t>
                      </m:r>
                    </m:oMath>
                  </m:oMathPara>
                </a14:m>
                <a:endParaRPr lang="ko-KR" altLang="en-US" sz="2000">
                  <a:solidFill>
                    <a:srgbClr val="3399FF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DE75C940-5684-42FB-A670-2419AD6B59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3184" y="3569299"/>
                <a:ext cx="1074333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5" name="연결선: 꺾임 64">
            <a:extLst>
              <a:ext uri="{FF2B5EF4-FFF2-40B4-BE49-F238E27FC236}">
                <a16:creationId xmlns:a16="http://schemas.microsoft.com/office/drawing/2014/main" id="{E45D8C1C-BE00-4C9C-8EE8-9800600A003B}"/>
              </a:ext>
            </a:extLst>
          </p:cNvPr>
          <p:cNvCxnSpPr>
            <a:cxnSpLocks/>
            <a:stCxn id="62" idx="0"/>
          </p:cNvCxnSpPr>
          <p:nvPr/>
        </p:nvCxnSpPr>
        <p:spPr>
          <a:xfrm rot="16200000" flipV="1">
            <a:off x="5668909" y="2366812"/>
            <a:ext cx="651386" cy="823116"/>
          </a:xfrm>
          <a:prstGeom prst="bentConnector2">
            <a:avLst/>
          </a:prstGeom>
          <a:ln w="381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64962A7B-35FB-4EED-91B2-7EA25D04A60D}"/>
              </a:ext>
            </a:extLst>
          </p:cNvPr>
          <p:cNvSpPr txBox="1"/>
          <p:nvPr/>
        </p:nvSpPr>
        <p:spPr>
          <a:xfrm>
            <a:off x="5658874" y="2006944"/>
            <a:ext cx="14205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역방향 계산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4CB6DD5-8372-4863-920E-7A48EA9E2464}"/>
                  </a:ext>
                </a:extLst>
              </p:cNvPr>
              <p:cNvSpPr txBox="1"/>
              <p:nvPr/>
            </p:nvSpPr>
            <p:spPr>
              <a:xfrm>
                <a:off x="6132467" y="3569299"/>
                <a:ext cx="55816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lang="en-US" altLang="ko-KR" b="0" i="1" smtClean="0">
                        <a:solidFill>
                          <a:srgbClr val="3399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altLang="ko-KR" i="1" smtClean="0">
                        <a:solidFill>
                          <a:srgbClr val="3399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US" altLang="ko-KR">
                    <a:solidFill>
                      <a:srgbClr val="3399FF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1</a:t>
                </a:r>
                <a:endParaRPr lang="ko-KR" altLang="en-US">
                  <a:solidFill>
                    <a:srgbClr val="3399FF"/>
                  </a:solidFill>
                  <a:latin typeface="Cambria Math" panose="02040503050406030204" pitchFamily="18" charset="0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4CB6DD5-8372-4863-920E-7A48EA9E24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2467" y="3569299"/>
                <a:ext cx="558166" cy="338554"/>
              </a:xfrm>
              <a:prstGeom prst="rect">
                <a:avLst/>
              </a:prstGeom>
              <a:blipFill>
                <a:blip r:embed="rId6"/>
                <a:stretch>
                  <a:fillRect t="-7273" r="-3261" b="-218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TextBox 68">
            <a:extLst>
              <a:ext uri="{FF2B5EF4-FFF2-40B4-BE49-F238E27FC236}">
                <a16:creationId xmlns:a16="http://schemas.microsoft.com/office/drawing/2014/main" id="{807CDE1F-CF16-4EDE-8F64-A3EEE07EAFB9}"/>
              </a:ext>
            </a:extLst>
          </p:cNvPr>
          <p:cNvSpPr txBox="1"/>
          <p:nvPr/>
        </p:nvSpPr>
        <p:spPr>
          <a:xfrm>
            <a:off x="8426272" y="3569299"/>
            <a:ext cx="7986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 </a:t>
            </a:r>
            <a:r>
              <a:rPr lang="ko-KR" altLang="en-US" sz="14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또는 </a:t>
            </a:r>
            <a:r>
              <a:rPr lang="en-US" altLang="ko-KR" sz="14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400">
              <a:solidFill>
                <a:srgbClr val="3399FF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F54CC26D-21A1-4D8B-96BD-8B55FEE4AB1F}"/>
                  </a:ext>
                </a:extLst>
              </p:cNvPr>
              <p:cNvSpPr/>
              <p:nvPr/>
            </p:nvSpPr>
            <p:spPr>
              <a:xfrm>
                <a:off x="4921407" y="3093367"/>
                <a:ext cx="874108" cy="50065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ko-KR" sz="1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sSup>
                            <m:sSupPr>
                              <m:ctrlP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𝒛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ko-KR" altLang="en-US" sz="1400" b="1"/>
              </a:p>
            </p:txBody>
          </p:sp>
        </mc:Choice>
        <mc:Fallback xmlns=""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F54CC26D-21A1-4D8B-96BD-8B55FEE4AB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1407" y="3093367"/>
                <a:ext cx="874108" cy="50065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68" name="TextBox 7167">
                <a:extLst>
                  <a:ext uri="{FF2B5EF4-FFF2-40B4-BE49-F238E27FC236}">
                    <a16:creationId xmlns:a16="http://schemas.microsoft.com/office/drawing/2014/main" id="{071CF7AC-54F1-483D-AE56-0C7814A8FEEE}"/>
                  </a:ext>
                </a:extLst>
              </p:cNvPr>
              <p:cNvSpPr txBox="1"/>
              <p:nvPr/>
            </p:nvSpPr>
            <p:spPr>
              <a:xfrm>
                <a:off x="7139360" y="3149508"/>
                <a:ext cx="72763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𝟓</m:t>
                      </m:r>
                    </m:oMath>
                  </m:oMathPara>
                </a14:m>
                <a:endParaRPr lang="en-US" altLang="ko-KR" sz="1400" b="1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a:rPr lang="en-US" altLang="ko-KR" sz="1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altLang="ko-KR" sz="1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sz="1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𝟓</m:t>
                      </m:r>
                    </m:oMath>
                  </m:oMathPara>
                </a14:m>
                <a:endParaRPr lang="en-US" altLang="ko-KR" sz="1400" b="1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168" name="TextBox 7167">
                <a:extLst>
                  <a:ext uri="{FF2B5EF4-FFF2-40B4-BE49-F238E27FC236}">
                    <a16:creationId xmlns:a16="http://schemas.microsoft.com/office/drawing/2014/main" id="{071CF7AC-54F1-483D-AE56-0C7814A8FE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9360" y="3149508"/>
                <a:ext cx="727635" cy="430887"/>
              </a:xfrm>
              <a:prstGeom prst="rect">
                <a:avLst/>
              </a:prstGeom>
              <a:blipFill>
                <a:blip r:embed="rId8"/>
                <a:stretch>
                  <a:fillRect r="-833" b="-42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화살표: 원형 6">
            <a:extLst>
              <a:ext uri="{FF2B5EF4-FFF2-40B4-BE49-F238E27FC236}">
                <a16:creationId xmlns:a16="http://schemas.microsoft.com/office/drawing/2014/main" id="{3E54A66F-526C-424D-8AD1-D3664B1023E1}"/>
              </a:ext>
            </a:extLst>
          </p:cNvPr>
          <p:cNvSpPr/>
          <p:nvPr/>
        </p:nvSpPr>
        <p:spPr>
          <a:xfrm rot="10997524">
            <a:off x="6841539" y="2991349"/>
            <a:ext cx="1349083" cy="1349083"/>
          </a:xfrm>
          <a:prstGeom prst="circularArrow">
            <a:avLst>
              <a:gd name="adj1" fmla="val 10730"/>
              <a:gd name="adj2" fmla="val 1142319"/>
              <a:gd name="adj3" fmla="val 20233103"/>
              <a:gd name="adj4" fmla="val 10639743"/>
              <a:gd name="adj5" fmla="val 12500"/>
            </a:avLst>
          </a:prstGeom>
          <a:solidFill>
            <a:srgbClr val="E2E2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429891F2-934D-42FC-BA28-9430CA2FB97D}"/>
              </a:ext>
            </a:extLst>
          </p:cNvPr>
          <p:cNvSpPr txBox="1"/>
          <p:nvPr/>
        </p:nvSpPr>
        <p:spPr>
          <a:xfrm>
            <a:off x="7046636" y="4345673"/>
            <a:ext cx="11031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손실함수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0" name="화살표: 원형 69">
            <a:extLst>
              <a:ext uri="{FF2B5EF4-FFF2-40B4-BE49-F238E27FC236}">
                <a16:creationId xmlns:a16="http://schemas.microsoft.com/office/drawing/2014/main" id="{59137F2C-E35C-486F-B655-D606517787C0}"/>
              </a:ext>
            </a:extLst>
          </p:cNvPr>
          <p:cNvSpPr/>
          <p:nvPr/>
        </p:nvSpPr>
        <p:spPr>
          <a:xfrm rot="10997524">
            <a:off x="4664222" y="3020828"/>
            <a:ext cx="1349083" cy="1349083"/>
          </a:xfrm>
          <a:prstGeom prst="circularArrow">
            <a:avLst>
              <a:gd name="adj1" fmla="val 10730"/>
              <a:gd name="adj2" fmla="val 1142319"/>
              <a:gd name="adj3" fmla="val 20233103"/>
              <a:gd name="adj4" fmla="val 10639743"/>
              <a:gd name="adj5" fmla="val 12500"/>
            </a:avLst>
          </a:prstGeom>
          <a:solidFill>
            <a:srgbClr val="E2E2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화살표: 원형 70">
            <a:extLst>
              <a:ext uri="{FF2B5EF4-FFF2-40B4-BE49-F238E27FC236}">
                <a16:creationId xmlns:a16="http://schemas.microsoft.com/office/drawing/2014/main" id="{71E15683-63AE-44EA-B896-07732310EFEB}"/>
              </a:ext>
            </a:extLst>
          </p:cNvPr>
          <p:cNvSpPr/>
          <p:nvPr/>
        </p:nvSpPr>
        <p:spPr>
          <a:xfrm rot="10997524">
            <a:off x="2405587" y="3267884"/>
            <a:ext cx="1349083" cy="1349083"/>
          </a:xfrm>
          <a:prstGeom prst="circularArrow">
            <a:avLst>
              <a:gd name="adj1" fmla="val 10730"/>
              <a:gd name="adj2" fmla="val 1142319"/>
              <a:gd name="adj3" fmla="val 20233103"/>
              <a:gd name="adj4" fmla="val 10639743"/>
              <a:gd name="adj5" fmla="val 12500"/>
            </a:avLst>
          </a:prstGeom>
          <a:solidFill>
            <a:srgbClr val="E2E2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F13752A-7A29-4B41-A87F-E9D32F69C64C}"/>
                  </a:ext>
                </a:extLst>
              </p:cNvPr>
              <p:cNvSpPr txBox="1"/>
              <p:nvPr/>
            </p:nvSpPr>
            <p:spPr>
              <a:xfrm>
                <a:off x="6563461" y="4293881"/>
                <a:ext cx="432683" cy="5852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F13752A-7A29-4B41-A87F-E9D32F69C6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3461" y="4293881"/>
                <a:ext cx="432683" cy="58528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E2359CCA-99E4-4B86-AAC2-8C3338464503}"/>
                  </a:ext>
                </a:extLst>
              </p:cNvPr>
              <p:cNvSpPr txBox="1"/>
              <p:nvPr/>
            </p:nvSpPr>
            <p:spPr>
              <a:xfrm>
                <a:off x="5115391" y="4293881"/>
                <a:ext cx="432683" cy="5852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E2359CCA-99E4-4B86-AAC2-8C33384645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5391" y="4293881"/>
                <a:ext cx="432683" cy="58528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39A39338-E888-4445-8D30-EC16E7080714}"/>
                  </a:ext>
                </a:extLst>
              </p:cNvPr>
              <p:cNvSpPr txBox="1"/>
              <p:nvPr/>
            </p:nvSpPr>
            <p:spPr>
              <a:xfrm>
                <a:off x="3443655" y="4285980"/>
                <a:ext cx="553678" cy="6372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39A39338-E888-4445-8D30-EC16E70807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3655" y="4285980"/>
                <a:ext cx="553678" cy="63722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TextBox 37">
            <a:extLst>
              <a:ext uri="{FF2B5EF4-FFF2-40B4-BE49-F238E27FC236}">
                <a16:creationId xmlns:a16="http://schemas.microsoft.com/office/drawing/2014/main" id="{832D152C-1EDC-4DB1-A9A7-71F4CA51D727}"/>
              </a:ext>
            </a:extLst>
          </p:cNvPr>
          <p:cNvSpPr txBox="1"/>
          <p:nvPr/>
        </p:nvSpPr>
        <p:spPr>
          <a:xfrm>
            <a:off x="1357952" y="1047099"/>
            <a:ext cx="384977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특성이 여러개인 경우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=&gt; x n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z = w</a:t>
            </a:r>
            <a:r>
              <a:rPr lang="en-US" altLang="ko-KR" sz="2000" baseline="-25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</a:t>
            </a:r>
            <a:r>
              <a:rPr lang="en-US" altLang="ko-KR" sz="2000" baseline="-25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+ w</a:t>
            </a:r>
            <a:r>
              <a:rPr lang="en-US" altLang="ko-KR" sz="2000" baseline="-25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</a:t>
            </a:r>
            <a:r>
              <a:rPr lang="en-US" altLang="ko-KR" sz="2000" baseline="-25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+  ... + w</a:t>
            </a:r>
            <a:r>
              <a:rPr lang="en-US" altLang="ko-KR" sz="2000" baseline="-25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</a:t>
            </a:r>
            <a:r>
              <a:rPr lang="en-US" altLang="ko-KR" sz="2000" baseline="-25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+ b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9A5A8B67-E5A7-4311-8835-E643BECCB524}"/>
                  </a:ext>
                </a:extLst>
              </p:cNvPr>
              <p:cNvSpPr txBox="1"/>
              <p:nvPr/>
            </p:nvSpPr>
            <p:spPr>
              <a:xfrm>
                <a:off x="1167263" y="3010025"/>
                <a:ext cx="82311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9A5A8B67-E5A7-4311-8835-E643BECCB5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7263" y="3010025"/>
                <a:ext cx="823116" cy="46166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TextBox 53">
            <a:extLst>
              <a:ext uri="{FF2B5EF4-FFF2-40B4-BE49-F238E27FC236}">
                <a16:creationId xmlns:a16="http://schemas.microsoft.com/office/drawing/2014/main" id="{0AE03A74-D402-450D-9283-6F1A752C2E8D}"/>
              </a:ext>
            </a:extLst>
          </p:cNvPr>
          <p:cNvSpPr txBox="1"/>
          <p:nvPr/>
        </p:nvSpPr>
        <p:spPr>
          <a:xfrm>
            <a:off x="1681702" y="2608626"/>
            <a:ext cx="258404" cy="5212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ts val="1000"/>
              </a:lnSpc>
            </a:pP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>
              <a:lnSpc>
                <a:spcPts val="1000"/>
              </a:lnSpc>
            </a:pP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>
              <a:lnSpc>
                <a:spcPts val="1000"/>
              </a:lnSpc>
            </a:pP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E22C8526-87D1-43E5-808C-6EC2861C0C6F}"/>
              </a:ext>
            </a:extLst>
          </p:cNvPr>
          <p:cNvCxnSpPr>
            <a:cxnSpLocks/>
          </p:cNvCxnSpPr>
          <p:nvPr/>
        </p:nvCxnSpPr>
        <p:spPr>
          <a:xfrm>
            <a:off x="2165519" y="2860977"/>
            <a:ext cx="462611" cy="225492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A616D860-3E06-494F-8542-F17AF1A1C82C}"/>
              </a:ext>
            </a:extLst>
          </p:cNvPr>
          <p:cNvCxnSpPr>
            <a:cxnSpLocks/>
          </p:cNvCxnSpPr>
          <p:nvPr/>
        </p:nvCxnSpPr>
        <p:spPr>
          <a:xfrm>
            <a:off x="2070784" y="3079373"/>
            <a:ext cx="498725" cy="126414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910588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로지스틱 회귀 손실 함수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시그모이드 함수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D34CD81-F2F2-4AD2-94A5-B2C8F159BCCA}"/>
                  </a:ext>
                </a:extLst>
              </p:cNvPr>
              <p:cNvSpPr txBox="1"/>
              <p:nvPr/>
            </p:nvSpPr>
            <p:spPr>
              <a:xfrm>
                <a:off x="1044013" y="2472044"/>
                <a:ext cx="3338093" cy="6372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D34CD81-F2F2-4AD2-94A5-B2C8F159BC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013" y="2472044"/>
                <a:ext cx="3338093" cy="63722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A36B531B-ADFA-48F3-A517-2BCD4621F8BE}"/>
              </a:ext>
            </a:extLst>
          </p:cNvPr>
          <p:cNvSpPr txBox="1"/>
          <p:nvPr/>
        </p:nvSpPr>
        <p:spPr>
          <a:xfrm>
            <a:off x="698810" y="959005"/>
            <a:ext cx="72603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chain rule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이용하여 각 단계의 미분 결과를 곱한다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8D36D44-44FB-4D1F-B17A-B139A5085E38}"/>
                  </a:ext>
                </a:extLst>
              </p:cNvPr>
              <p:cNvSpPr txBox="1"/>
              <p:nvPr/>
            </p:nvSpPr>
            <p:spPr>
              <a:xfrm>
                <a:off x="1130302" y="3469373"/>
                <a:ext cx="3414589" cy="5430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−(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f>
                      <m:fPr>
                        <m:ctrlPr>
                          <a:rPr lang="el-GR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−(1−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  <m:f>
                      <m:f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</m:oMath>
                </a14:m>
                <a:r>
                  <a:rPr lang="en-US" altLang="ko-KR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)</a:t>
                </a:r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8D36D44-44FB-4D1F-B17A-B139A5085E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0302" y="3469373"/>
                <a:ext cx="3414589" cy="543034"/>
              </a:xfrm>
              <a:prstGeom prst="rect">
                <a:avLst/>
              </a:prstGeom>
              <a:blipFill>
                <a:blip r:embed="rId4"/>
                <a:stretch>
                  <a:fillRect r="-4456" b="-2022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CC644AC-4DF1-48A4-82C4-063C0EEBD3E0}"/>
                  </a:ext>
                </a:extLst>
              </p:cNvPr>
              <p:cNvSpPr txBox="1"/>
              <p:nvPr/>
            </p:nvSpPr>
            <p:spPr>
              <a:xfrm>
                <a:off x="1044013" y="4306139"/>
                <a:ext cx="1726050" cy="585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(1−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CC644AC-4DF1-48A4-82C4-063C0EEBD3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013" y="4306139"/>
                <a:ext cx="1726050" cy="58522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A483994B-8DDE-4F0B-A9EB-82C125302C53}"/>
                  </a:ext>
                </a:extLst>
              </p:cNvPr>
              <p:cNvSpPr txBox="1"/>
              <p:nvPr/>
            </p:nvSpPr>
            <p:spPr>
              <a:xfrm>
                <a:off x="1130302" y="5207372"/>
                <a:ext cx="1048813" cy="5911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ko-KR" sz="24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A483994B-8DDE-4F0B-A9EB-82C125302C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0302" y="5207372"/>
                <a:ext cx="1048813" cy="59112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C367C1E8-98AE-4F23-8732-A6D9B66A062F}"/>
                  </a:ext>
                </a:extLst>
              </p:cNvPr>
              <p:cNvSpPr txBox="1"/>
              <p:nvPr/>
            </p:nvSpPr>
            <p:spPr>
              <a:xfrm>
                <a:off x="5995153" y="2472044"/>
                <a:ext cx="3011337" cy="5852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C367C1E8-98AE-4F23-8732-A6D9B66A06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5153" y="2472044"/>
                <a:ext cx="3011337" cy="58528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8CA98715-BCC7-458F-A6A3-E8F281B94DDC}"/>
                  </a:ext>
                </a:extLst>
              </p:cNvPr>
              <p:cNvSpPr txBox="1"/>
              <p:nvPr/>
            </p:nvSpPr>
            <p:spPr>
              <a:xfrm>
                <a:off x="6081442" y="3469373"/>
                <a:ext cx="3414589" cy="5430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−(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f>
                      <m:fPr>
                        <m:ctrlPr>
                          <a:rPr lang="el-GR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−(1−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  <m:f>
                      <m:f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</m:oMath>
                </a14:m>
                <a:r>
                  <a:rPr lang="en-US" altLang="ko-KR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)</a:t>
                </a:r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8CA98715-BCC7-458F-A6A3-E8F281B94D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1442" y="3469373"/>
                <a:ext cx="3414589" cy="543034"/>
              </a:xfrm>
              <a:prstGeom prst="rect">
                <a:avLst/>
              </a:prstGeom>
              <a:blipFill>
                <a:blip r:embed="rId8"/>
                <a:stretch>
                  <a:fillRect l="-179" r="-4464" b="-2022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568FE369-4D5E-4F0B-B1FD-1CD6B9D638F5}"/>
                  </a:ext>
                </a:extLst>
              </p:cNvPr>
              <p:cNvSpPr txBox="1"/>
              <p:nvPr/>
            </p:nvSpPr>
            <p:spPr>
              <a:xfrm>
                <a:off x="5995153" y="4306139"/>
                <a:ext cx="1726050" cy="585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(1−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568FE369-4D5E-4F0B-B1FD-1CD6B9D638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5153" y="4306139"/>
                <a:ext cx="1726050" cy="58522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A16FE76F-AB33-40BD-9355-5D90D0562345}"/>
                  </a:ext>
                </a:extLst>
              </p:cNvPr>
              <p:cNvSpPr txBox="1"/>
              <p:nvPr/>
            </p:nvSpPr>
            <p:spPr>
              <a:xfrm>
                <a:off x="5995153" y="5173220"/>
                <a:ext cx="904735" cy="585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A16FE76F-AB33-40BD-9355-5D90D05623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5153" y="5173220"/>
                <a:ext cx="904735" cy="58522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TextBox 74">
            <a:extLst>
              <a:ext uri="{FF2B5EF4-FFF2-40B4-BE49-F238E27FC236}">
                <a16:creationId xmlns:a16="http://schemas.microsoft.com/office/drawing/2014/main" id="{03F928CF-983A-4227-9369-647883A96FE2}"/>
              </a:ext>
            </a:extLst>
          </p:cNvPr>
          <p:cNvSpPr txBox="1"/>
          <p:nvPr/>
        </p:nvSpPr>
        <p:spPr>
          <a:xfrm>
            <a:off x="1308408" y="1814122"/>
            <a:ext cx="24753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</a:t>
            </a:r>
            <a:r>
              <a:rPr lang="ko-KR" altLang="en-US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대하여 미분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30FC2CD-38A0-41D7-8FF4-8CE8801010AD}"/>
              </a:ext>
            </a:extLst>
          </p:cNvPr>
          <p:cNvSpPr txBox="1"/>
          <p:nvPr/>
        </p:nvSpPr>
        <p:spPr>
          <a:xfrm>
            <a:off x="6040655" y="1878511"/>
            <a:ext cx="24336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</a:t>
            </a:r>
            <a:r>
              <a:rPr lang="ko-KR" altLang="en-US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대하여 미분</a:t>
            </a:r>
          </a:p>
        </p:txBody>
      </p:sp>
    </p:spTree>
    <p:extLst>
      <p:ext uri="{BB962C8B-B14F-4D97-AF65-F5344CB8AC3E}">
        <p14:creationId xmlns:p14="http://schemas.microsoft.com/office/powerpoint/2010/main" val="350017238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로지스틱 회귀 손실 함수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시그모이드 함수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표 5">
                <a:extLst>
                  <a:ext uri="{FF2B5EF4-FFF2-40B4-BE49-F238E27FC236}">
                    <a16:creationId xmlns:a16="http://schemas.microsoft.com/office/drawing/2014/main" id="{48455CF9-B371-421C-924F-B0576B1794B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3770464"/>
                  </p:ext>
                </p:extLst>
              </p:nvPr>
            </p:nvGraphicFramePr>
            <p:xfrm>
              <a:off x="879239" y="3435667"/>
              <a:ext cx="8682510" cy="272651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549952">
                      <a:extLst>
                        <a:ext uri="{9D8B030D-6E8A-4147-A177-3AD203B41FA5}">
                          <a16:colId xmlns:a16="http://schemas.microsoft.com/office/drawing/2014/main" val="52910347"/>
                        </a:ext>
                      </a:extLst>
                    </a:gridCol>
                    <a:gridCol w="3006313">
                      <a:extLst>
                        <a:ext uri="{9D8B030D-6E8A-4147-A177-3AD203B41FA5}">
                          <a16:colId xmlns:a16="http://schemas.microsoft.com/office/drawing/2014/main" val="3255675914"/>
                        </a:ext>
                      </a:extLst>
                    </a:gridCol>
                    <a:gridCol w="3126245">
                      <a:extLst>
                        <a:ext uri="{9D8B030D-6E8A-4147-A177-3AD203B41FA5}">
                          <a16:colId xmlns:a16="http://schemas.microsoft.com/office/drawing/2014/main" val="3077238081"/>
                        </a:ext>
                      </a:extLst>
                    </a:gridCol>
                  </a:tblGrid>
                  <a:tr h="645679"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>
                              <a:solidFill>
                                <a:schemeClr val="tx1"/>
                              </a:solidFill>
                              <a:latin typeface="고도 M" panose="02000503000000020004" pitchFamily="2" charset="-127"/>
                              <a:ea typeface="고도 M" panose="02000503000000020004" pitchFamily="2" charset="-127"/>
                            </a:rPr>
                            <a:t>제곱 오차의 미분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>
                              <a:solidFill>
                                <a:schemeClr val="tx1"/>
                              </a:solidFill>
                              <a:latin typeface="고도 M" panose="02000503000000020004" pitchFamily="2" charset="-127"/>
                              <a:ea typeface="고도 M" panose="02000503000000020004" pitchFamily="2" charset="-127"/>
                            </a:rPr>
                            <a:t>로지스틱 손실 함수의 미분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50566616"/>
                      </a:ext>
                    </a:extLst>
                  </a:tr>
                  <a:tr h="1040416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>
                              <a:latin typeface="고도 M" panose="02000503000000020004" pitchFamily="2" charset="-127"/>
                              <a:ea typeface="고도 M" panose="02000503000000020004" pitchFamily="2" charset="-127"/>
                            </a:rPr>
                            <a:t>가중치에 대한 미분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𝑆𝐸</m:t>
                                    </m:r>
                                  </m:num>
                                  <m:den>
                                    <m: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  <m:sSub>
                                  <m:sSub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  <m:sSub>
                                  <m:sSubPr>
                                    <m:ctrlPr>
                                      <a:rPr lang="en-US" altLang="ko-KR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850005111"/>
                      </a:ext>
                    </a:extLst>
                  </a:tr>
                  <a:tr h="1040416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>
                              <a:latin typeface="고도 M" panose="02000503000000020004" pitchFamily="2" charset="-127"/>
                              <a:ea typeface="고도 M" panose="02000503000000020004" pitchFamily="2" charset="-127"/>
                            </a:rPr>
                            <a:t>절편에 대한 미분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𝑆𝐸</m:t>
                                    </m:r>
                                  </m:num>
                                  <m:den>
                                    <m: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den>
                                </m:f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  <m:r>
                                  <a:rPr lang="en-US" altLang="ko-KR" b="0" i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ko-KR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den>
                                </m:f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  <m:r>
                                  <a:rPr lang="en-US" altLang="ko-KR" b="0" i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ko-KR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43571001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표 5">
                <a:extLst>
                  <a:ext uri="{FF2B5EF4-FFF2-40B4-BE49-F238E27FC236}">
                    <a16:creationId xmlns:a16="http://schemas.microsoft.com/office/drawing/2014/main" id="{48455CF9-B371-421C-924F-B0576B1794B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3770464"/>
                  </p:ext>
                </p:extLst>
              </p:nvPr>
            </p:nvGraphicFramePr>
            <p:xfrm>
              <a:off x="879239" y="3435667"/>
              <a:ext cx="8682510" cy="272651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549952">
                      <a:extLst>
                        <a:ext uri="{9D8B030D-6E8A-4147-A177-3AD203B41FA5}">
                          <a16:colId xmlns:a16="http://schemas.microsoft.com/office/drawing/2014/main" val="52910347"/>
                        </a:ext>
                      </a:extLst>
                    </a:gridCol>
                    <a:gridCol w="3006313">
                      <a:extLst>
                        <a:ext uri="{9D8B030D-6E8A-4147-A177-3AD203B41FA5}">
                          <a16:colId xmlns:a16="http://schemas.microsoft.com/office/drawing/2014/main" val="3255675914"/>
                        </a:ext>
                      </a:extLst>
                    </a:gridCol>
                    <a:gridCol w="3126245">
                      <a:extLst>
                        <a:ext uri="{9D8B030D-6E8A-4147-A177-3AD203B41FA5}">
                          <a16:colId xmlns:a16="http://schemas.microsoft.com/office/drawing/2014/main" val="3077238081"/>
                        </a:ext>
                      </a:extLst>
                    </a:gridCol>
                  </a:tblGrid>
                  <a:tr h="645679"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>
                              <a:solidFill>
                                <a:schemeClr val="tx1"/>
                              </a:solidFill>
                              <a:latin typeface="고도 M" panose="02000503000000020004" pitchFamily="2" charset="-127"/>
                              <a:ea typeface="고도 M" panose="02000503000000020004" pitchFamily="2" charset="-127"/>
                            </a:rPr>
                            <a:t>제곱 오차의 미분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>
                              <a:solidFill>
                                <a:schemeClr val="tx1"/>
                              </a:solidFill>
                              <a:latin typeface="고도 M" panose="02000503000000020004" pitchFamily="2" charset="-127"/>
                              <a:ea typeface="고도 M" panose="02000503000000020004" pitchFamily="2" charset="-127"/>
                            </a:rPr>
                            <a:t>로지스틱 손실 함수의 미분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50566616"/>
                      </a:ext>
                    </a:extLst>
                  </a:tr>
                  <a:tr h="1040416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>
                              <a:latin typeface="고도 M" panose="02000503000000020004" pitchFamily="2" charset="-127"/>
                              <a:ea typeface="고도 M" panose="02000503000000020004" pitchFamily="2" charset="-127"/>
                            </a:rPr>
                            <a:t>가중치에 대한 미분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85193" t="-62573" r="-104868" b="-1011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77973" t="-62573" r="-780" b="-10117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50005111"/>
                      </a:ext>
                    </a:extLst>
                  </a:tr>
                  <a:tr h="1040416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>
                              <a:latin typeface="고도 M" panose="02000503000000020004" pitchFamily="2" charset="-127"/>
                              <a:ea typeface="고도 M" panose="02000503000000020004" pitchFamily="2" charset="-127"/>
                            </a:rPr>
                            <a:t>절편에 대한 미분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85193" t="-162573" r="-104868" b="-11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77973" t="-162573" r="-780" b="-117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3571001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88495DC-2824-4262-A11A-3FE7E467596E}"/>
                  </a:ext>
                </a:extLst>
              </p:cNvPr>
              <p:cNvSpPr txBox="1"/>
              <p:nvPr/>
            </p:nvSpPr>
            <p:spPr>
              <a:xfrm>
                <a:off x="1102264" y="1208791"/>
                <a:ext cx="7763825" cy="16927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제곱 오차의 미분과 로지스틱 손실 함수의 미분은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0"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0"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ko-KR" altLang="en-US" sz="32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</a:t>
                </a:r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이 </a:t>
                </a:r>
                <a:r>
                  <a:rPr lang="en-US" altLang="ko-KR" sz="24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a</a:t>
                </a:r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로</a:t>
                </a:r>
                <a:endPara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바뀌었을 뿐 동일 하다</a:t>
                </a:r>
                <a:r>
                  <a:rPr lang="en-US" altLang="ko-KR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 </a:t>
                </a:r>
              </a:p>
              <a:p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따라서 선형함수의 결과 값을 </a:t>
                </a:r>
                <a:r>
                  <a:rPr lang="en-US" altLang="ko-KR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activation </a:t>
                </a:r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함수인 시그모이드를  적용한 값이 </a:t>
                </a:r>
                <a:r>
                  <a:rPr lang="en-US" altLang="ko-KR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a </a:t>
                </a:r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이다</a:t>
                </a:r>
                <a:r>
                  <a:rPr lang="en-US" altLang="ko-KR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88495DC-2824-4262-A11A-3FE7E46759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2264" y="1208791"/>
                <a:ext cx="7763825" cy="1692771"/>
              </a:xfrm>
              <a:prstGeom prst="rect">
                <a:avLst/>
              </a:prstGeom>
              <a:blipFill>
                <a:blip r:embed="rId4"/>
                <a:stretch>
                  <a:fillRect l="-1257" b="-719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610705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머신 러닝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인공지능과 머신러닝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,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딥러닝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3F29C67-A7F9-452A-93AF-9D9F98976968}"/>
              </a:ext>
            </a:extLst>
          </p:cNvPr>
          <p:cNvSpPr/>
          <p:nvPr/>
        </p:nvSpPr>
        <p:spPr>
          <a:xfrm>
            <a:off x="3993759" y="2280688"/>
            <a:ext cx="2511292" cy="92880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전통적인 </a:t>
            </a:r>
            <a:endParaRPr lang="en-US" altLang="ko-KR" sz="2000">
              <a:solidFill>
                <a:schemeClr val="tx1"/>
              </a:solidFill>
              <a:latin typeface="고도 B" panose="02000503000000020004" pitchFamily="2" charset="-127"/>
              <a:ea typeface="고도 B" panose="02000503000000020004" pitchFamily="2" charset="-127"/>
            </a:endParaRPr>
          </a:p>
          <a:p>
            <a:pPr algn="ctr"/>
            <a:r>
              <a:rPr lang="ko-KR" altLang="en-US" sz="2000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프로그래밍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A3213A-60BC-4D2B-8AB4-69606AE9460C}"/>
              </a:ext>
            </a:extLst>
          </p:cNvPr>
          <p:cNvSpPr txBox="1"/>
          <p:nvPr/>
        </p:nvSpPr>
        <p:spPr>
          <a:xfrm>
            <a:off x="2343375" y="2233914"/>
            <a:ext cx="7489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규칙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9CFCA7-2051-42D5-9D26-B381F8A0BB11}"/>
              </a:ext>
            </a:extLst>
          </p:cNvPr>
          <p:cNvSpPr txBox="1"/>
          <p:nvPr/>
        </p:nvSpPr>
        <p:spPr>
          <a:xfrm>
            <a:off x="2079723" y="2754093"/>
            <a:ext cx="10262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데이터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17F9C7-BCAB-4C5A-8694-45EE03A1A58D}"/>
              </a:ext>
            </a:extLst>
          </p:cNvPr>
          <p:cNvSpPr txBox="1"/>
          <p:nvPr/>
        </p:nvSpPr>
        <p:spPr>
          <a:xfrm>
            <a:off x="7339648" y="2511452"/>
            <a:ext cx="7585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해답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691A7664-55A7-4155-A72E-9771D36E0CB7}"/>
              </a:ext>
            </a:extLst>
          </p:cNvPr>
          <p:cNvCxnSpPr/>
          <p:nvPr/>
        </p:nvCxnSpPr>
        <p:spPr>
          <a:xfrm>
            <a:off x="3159162" y="2978726"/>
            <a:ext cx="834597" cy="0"/>
          </a:xfrm>
          <a:prstGeom prst="straightConnector1">
            <a:avLst/>
          </a:prstGeom>
          <a:ln w="190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ACC6783B-1BE3-47F0-9B25-73D25271176E}"/>
              </a:ext>
            </a:extLst>
          </p:cNvPr>
          <p:cNvCxnSpPr/>
          <p:nvPr/>
        </p:nvCxnSpPr>
        <p:spPr>
          <a:xfrm>
            <a:off x="6505051" y="2754093"/>
            <a:ext cx="834597" cy="0"/>
          </a:xfrm>
          <a:prstGeom prst="straightConnector1">
            <a:avLst/>
          </a:prstGeom>
          <a:ln w="190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B34B59E-F1A3-4D4C-B4D3-CA6ADB8116FE}"/>
              </a:ext>
            </a:extLst>
          </p:cNvPr>
          <p:cNvSpPr/>
          <p:nvPr/>
        </p:nvSpPr>
        <p:spPr>
          <a:xfrm>
            <a:off x="3993759" y="4160228"/>
            <a:ext cx="2511292" cy="928802"/>
          </a:xfrm>
          <a:prstGeom prst="rect">
            <a:avLst/>
          </a:prstGeom>
          <a:solidFill>
            <a:schemeClr val="accent5">
              <a:lumMod val="9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머신 러닝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5778C7B-72CA-4257-8C7B-B2E7D8A9BC8F}"/>
              </a:ext>
            </a:extLst>
          </p:cNvPr>
          <p:cNvSpPr txBox="1"/>
          <p:nvPr/>
        </p:nvSpPr>
        <p:spPr>
          <a:xfrm>
            <a:off x="2079723" y="4166359"/>
            <a:ext cx="10262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데이터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AF0FFE0-E6BF-4E3E-8A24-C242C53E5CFB}"/>
              </a:ext>
            </a:extLst>
          </p:cNvPr>
          <p:cNvSpPr txBox="1"/>
          <p:nvPr/>
        </p:nvSpPr>
        <p:spPr>
          <a:xfrm>
            <a:off x="2335263" y="4633634"/>
            <a:ext cx="7585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해답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FD087B6-87B3-422F-BD51-68DA89F36AB0}"/>
              </a:ext>
            </a:extLst>
          </p:cNvPr>
          <p:cNvSpPr txBox="1"/>
          <p:nvPr/>
        </p:nvSpPr>
        <p:spPr>
          <a:xfrm>
            <a:off x="7339648" y="4390992"/>
            <a:ext cx="7489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규칙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D605306A-4449-4B90-BE30-FAFB12736BAE}"/>
              </a:ext>
            </a:extLst>
          </p:cNvPr>
          <p:cNvCxnSpPr/>
          <p:nvPr/>
        </p:nvCxnSpPr>
        <p:spPr>
          <a:xfrm>
            <a:off x="3159162" y="4858266"/>
            <a:ext cx="834597" cy="0"/>
          </a:xfrm>
          <a:prstGeom prst="straightConnector1">
            <a:avLst/>
          </a:prstGeom>
          <a:ln w="190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B9C6752-4058-47D8-A8B0-EBD510A1259C}"/>
              </a:ext>
            </a:extLst>
          </p:cNvPr>
          <p:cNvCxnSpPr/>
          <p:nvPr/>
        </p:nvCxnSpPr>
        <p:spPr>
          <a:xfrm>
            <a:off x="6505051" y="4633634"/>
            <a:ext cx="834597" cy="0"/>
          </a:xfrm>
          <a:prstGeom prst="straightConnector1">
            <a:avLst/>
          </a:prstGeom>
          <a:ln w="190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ABFCF06D-71A3-4878-A0B7-EEB353FCE5EE}"/>
              </a:ext>
            </a:extLst>
          </p:cNvPr>
          <p:cNvCxnSpPr/>
          <p:nvPr/>
        </p:nvCxnSpPr>
        <p:spPr>
          <a:xfrm>
            <a:off x="3159162" y="2511452"/>
            <a:ext cx="834597" cy="0"/>
          </a:xfrm>
          <a:prstGeom prst="straightConnector1">
            <a:avLst/>
          </a:prstGeom>
          <a:ln w="190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A4FD938A-9A1D-4905-B17C-3052F405F3EE}"/>
              </a:ext>
            </a:extLst>
          </p:cNvPr>
          <p:cNvCxnSpPr/>
          <p:nvPr/>
        </p:nvCxnSpPr>
        <p:spPr>
          <a:xfrm>
            <a:off x="3159162" y="4390992"/>
            <a:ext cx="834597" cy="0"/>
          </a:xfrm>
          <a:prstGeom prst="straightConnector1">
            <a:avLst/>
          </a:prstGeom>
          <a:ln w="190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652833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2.1 MSE(Mean Squared Error)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2.2 SGD (Stochastic Gradient Descent)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2.3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역전파 구현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2.4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선형회귀 구현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2.5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시그모이드 함수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2.6 </a:t>
            </a:r>
            <a:r>
              <a:rPr kumimoji="0" lang="ko-KR" altLang="en-US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로지스틱 회귀 구현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2. </a:t>
            </a:r>
            <a:r>
              <a:rPr kumimoji="0" lang="ko-KR" altLang="en-US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딥러닝을 위한 수학</a:t>
            </a:r>
          </a:p>
        </p:txBody>
      </p:sp>
    </p:spTree>
    <p:extLst>
      <p:ext uri="{BB962C8B-B14F-4D97-AF65-F5344CB8AC3E}">
        <p14:creationId xmlns:p14="http://schemas.microsoft.com/office/powerpoint/2010/main" val="285588201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로지스틱 회귀 구현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2.6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로지스틱 회귀 구현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23103FB-F47A-4E06-84EE-4F196F28E678}"/>
              </a:ext>
            </a:extLst>
          </p:cNvPr>
          <p:cNvSpPr txBox="1"/>
          <p:nvPr/>
        </p:nvSpPr>
        <p:spPr>
          <a:xfrm>
            <a:off x="884664" y="976680"/>
            <a:ext cx="69862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분류용 데이터셋을 준비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위스콘신 유방암 데이터 세트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aphicFrame>
        <p:nvGraphicFramePr>
          <p:cNvPr id="6" name="표 7">
            <a:extLst>
              <a:ext uri="{FF2B5EF4-FFF2-40B4-BE49-F238E27FC236}">
                <a16:creationId xmlns:a16="http://schemas.microsoft.com/office/drawing/2014/main" id="{4AB3486D-C4DA-4BB8-AD54-A22070744F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5024712"/>
              </p:ext>
            </p:extLst>
          </p:nvPr>
        </p:nvGraphicFramePr>
        <p:xfrm>
          <a:off x="1143152" y="1837326"/>
          <a:ext cx="8154684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8228">
                  <a:extLst>
                    <a:ext uri="{9D8B030D-6E8A-4147-A177-3AD203B41FA5}">
                      <a16:colId xmlns:a16="http://schemas.microsoft.com/office/drawing/2014/main" val="150969511"/>
                    </a:ext>
                  </a:extLst>
                </a:gridCol>
                <a:gridCol w="2718228">
                  <a:extLst>
                    <a:ext uri="{9D8B030D-6E8A-4147-A177-3AD203B41FA5}">
                      <a16:colId xmlns:a16="http://schemas.microsoft.com/office/drawing/2014/main" val="1038492995"/>
                    </a:ext>
                  </a:extLst>
                </a:gridCol>
                <a:gridCol w="2718228">
                  <a:extLst>
                    <a:ext uri="{9D8B030D-6E8A-4147-A177-3AD203B41FA5}">
                      <a16:colId xmlns:a16="http://schemas.microsoft.com/office/drawing/2014/main" val="37169077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tx1"/>
                        </a:solidFill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solidFill>
                            <a:schemeClr val="tx1"/>
                          </a:solidFill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의학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solidFill>
                            <a:schemeClr val="tx1"/>
                          </a:solidFill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이진 분류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008094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solidFill>
                            <a:schemeClr val="tx1"/>
                          </a:solidFill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좋음</a:t>
                      </a:r>
                      <a:endParaRPr lang="en-US" altLang="ko-KR">
                        <a:solidFill>
                          <a:schemeClr val="tx1"/>
                        </a:solidFill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solidFill>
                            <a:schemeClr val="tx1"/>
                          </a:solidFill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양성 종양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tx1"/>
                          </a:solidFill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0</a:t>
                      </a:r>
                      <a:endParaRPr lang="ko-KR" altLang="en-US">
                        <a:solidFill>
                          <a:schemeClr val="tx1"/>
                        </a:solidFill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03578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solidFill>
                            <a:schemeClr val="tx1"/>
                          </a:solidFill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나쁨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solidFill>
                            <a:schemeClr val="tx1"/>
                          </a:solidFill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악성 종양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tx1"/>
                          </a:solidFill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1</a:t>
                      </a:r>
                      <a:endParaRPr lang="ko-KR" altLang="en-US">
                        <a:solidFill>
                          <a:schemeClr val="tx1"/>
                        </a:solidFill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32021845"/>
                  </a:ext>
                </a:extLst>
              </a:tr>
            </a:tbl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46FD6B5A-D5BE-4126-9C02-F502CCDB5641}"/>
              </a:ext>
            </a:extLst>
          </p:cNvPr>
          <p:cNvSpPr/>
          <p:nvPr/>
        </p:nvSpPr>
        <p:spPr>
          <a:xfrm>
            <a:off x="1192327" y="3843719"/>
            <a:ext cx="8056334" cy="58477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from sklearn.datasets import load_breast_cancer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cancer = load_breast_cancer()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20657F9-90C7-4389-A2E0-6C86B766ABC9}"/>
              </a:ext>
            </a:extLst>
          </p:cNvPr>
          <p:cNvSpPr txBox="1"/>
          <p:nvPr/>
        </p:nvSpPr>
        <p:spPr>
          <a:xfrm>
            <a:off x="1209583" y="3364593"/>
            <a:ext cx="3669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사이킷런의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datasets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에서 불러온다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1B147D0-4F3B-4D3E-AA92-F36455D6D8E9}"/>
              </a:ext>
            </a:extLst>
          </p:cNvPr>
          <p:cNvSpPr/>
          <p:nvPr/>
        </p:nvSpPr>
        <p:spPr>
          <a:xfrm>
            <a:off x="1241502" y="5355220"/>
            <a:ext cx="8056334" cy="338554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print(cancer.data.shape, cancer.target.shape)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E8BC9D2-66BD-4756-A72C-A12BD6E46E11}"/>
              </a:ext>
            </a:extLst>
          </p:cNvPr>
          <p:cNvSpPr txBox="1"/>
          <p:nvPr/>
        </p:nvSpPr>
        <p:spPr>
          <a:xfrm>
            <a:off x="1195896" y="4996419"/>
            <a:ext cx="3501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data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target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크기를 알아본다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5198AA-A850-464E-805E-FFEBEFE94BE5}"/>
              </a:ext>
            </a:extLst>
          </p:cNvPr>
          <p:cNvSpPr txBox="1"/>
          <p:nvPr/>
        </p:nvSpPr>
        <p:spPr>
          <a:xfrm>
            <a:off x="2078182" y="5846618"/>
            <a:ext cx="40927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(569, 30)        (569,)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48309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로지스틱 회귀 구현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2.6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로지스틱 회귀 구현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6FD6B5A-D5BE-4126-9C02-F502CCDB5641}"/>
              </a:ext>
            </a:extLst>
          </p:cNvPr>
          <p:cNvSpPr/>
          <p:nvPr/>
        </p:nvSpPr>
        <p:spPr>
          <a:xfrm>
            <a:off x="1273421" y="1413893"/>
            <a:ext cx="8056334" cy="3570208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cancer.data[:3]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array([[1.799e+01, 1.038e+01, 1.228e+02, 1.001e+03, 1.184e-01, 2.776e-01,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3.001e-01, 1.471e-01, 2.419e-01, 7.871e-02, 1.095e+00, 9.053e-01,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8.589e+00, 1.534e+02, 6.399e-03, 4.904e-02, 5.373e-02, 1.587e-02,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3.003e-02, 6.193e-03, 2.538e+01, 1.733e+01, 1.846e+02, 2.019e+03,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1.622e-01, 6.656e-01, 7.119e-01, 2.654e-01, 4.601e-01, 1.189e-01],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[2.057e+01, 1.777e+01, 1.329e+02, 1.326e+03, 8.474e-02, 7.864e-02,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8.690e-02, 7.017e-02, 1.812e-01, 5.667e-02, 5.435e-01, 7.339e-01,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3.398e+00, 7.408e+01, 5.225e-03, 1.308e-02, 1.860e-02, 1.340e-02,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1.389e-02, 3.532e-03, 2.499e+01, 2.341e+01, 1.588e+02, 1.956e+03,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1.238e-01, 1.866e-01, 2.416e-01, 1.860e-01, 2.750e-01, 8.902e-02],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[1.969e+01, 2.125e+01, 1.300e+02, 1.203e+03, 1.096e-01, 1.599e-01,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1.974e-01, 1.279e-01, 2.069e-01, 5.999e-02, 7.456e-01, 7.869e-01,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4.585e+00, 9.403e+01, 6.150e-03, 4.006e-02, 3.832e-02, 2.058e-02,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2.250e-02, 4.571e-03, 2.357e+01, 2.553e+01, 1.525e+02, 1.709e+03,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1.444e-01, 4.245e-01, 4.504e-01, 2.430e-01, 3.613e-01, 8.758e-02]])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20657F9-90C7-4389-A2E0-6C86B766ABC9}"/>
              </a:ext>
            </a:extLst>
          </p:cNvPr>
          <p:cNvSpPr txBox="1"/>
          <p:nvPr/>
        </p:nvSpPr>
        <p:spPr>
          <a:xfrm>
            <a:off x="1241502" y="955930"/>
            <a:ext cx="4796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cance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에는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569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샘플과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30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특성이 있다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1A735AB-6E44-4E69-88A0-0C5D7B3C790A}"/>
              </a:ext>
            </a:extLst>
          </p:cNvPr>
          <p:cNvSpPr/>
          <p:nvPr/>
        </p:nvSpPr>
        <p:spPr>
          <a:xfrm>
            <a:off x="2066693" y="1684063"/>
            <a:ext cx="6504878" cy="1081439"/>
          </a:xfrm>
          <a:prstGeom prst="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459298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로지스틱 회귀 구현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2.6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로지스틱 회귀 구현</a:t>
            </a:r>
          </a:p>
        </p:txBody>
      </p:sp>
      <p:pic>
        <p:nvPicPr>
          <p:cNvPr id="46083" name="Picture 3">
            <a:extLst>
              <a:ext uri="{FF2B5EF4-FFF2-40B4-BE49-F238E27FC236}">
                <a16:creationId xmlns:a16="http://schemas.microsoft.com/office/drawing/2014/main" id="{833DD58B-9ED8-43A8-AEC5-02899792B9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659" y="3111372"/>
            <a:ext cx="5156271" cy="3420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00C7DEF-F405-49F4-9211-ABCE714229F7}"/>
              </a:ext>
            </a:extLst>
          </p:cNvPr>
          <p:cNvSpPr/>
          <p:nvPr/>
        </p:nvSpPr>
        <p:spPr>
          <a:xfrm>
            <a:off x="1558246" y="1562577"/>
            <a:ext cx="8056334" cy="1077218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plt.boxplot(cancer.data)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plt.xlabel('feature')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plt.ylabel('value')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plt.show()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691D88DA-B1DC-407F-9347-320C3A1897FE}"/>
              </a:ext>
            </a:extLst>
          </p:cNvPr>
          <p:cNvGrpSpPr/>
          <p:nvPr/>
        </p:nvGrpSpPr>
        <p:grpSpPr>
          <a:xfrm>
            <a:off x="7272923" y="3278841"/>
            <a:ext cx="511222" cy="3085170"/>
            <a:chOff x="7159083" y="2416098"/>
            <a:chExt cx="639336" cy="3858321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2A2A130F-F68E-4C20-B6D7-6FC7BBAB82C3}"/>
                </a:ext>
              </a:extLst>
            </p:cNvPr>
            <p:cNvSpPr/>
            <p:nvPr/>
          </p:nvSpPr>
          <p:spPr>
            <a:xfrm>
              <a:off x="7159083" y="3553522"/>
              <a:ext cx="639336" cy="1211766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A12387D-6A8F-4476-A42F-6BE81CD44BFD}"/>
                </a:ext>
              </a:extLst>
            </p:cNvPr>
            <p:cNvSpPr/>
            <p:nvPr/>
          </p:nvSpPr>
          <p:spPr>
            <a:xfrm>
              <a:off x="7159083" y="4765288"/>
              <a:ext cx="639336" cy="676507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203431F6-4706-456E-9765-EA5DB6A4000C}"/>
                </a:ext>
              </a:extLst>
            </p:cNvPr>
            <p:cNvCxnSpPr/>
            <p:nvPr/>
          </p:nvCxnSpPr>
          <p:spPr>
            <a:xfrm>
              <a:off x="7478751" y="5441795"/>
              <a:ext cx="0" cy="83262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F274546D-00C4-44D4-ACA4-5503A572BA39}"/>
                </a:ext>
              </a:extLst>
            </p:cNvPr>
            <p:cNvCxnSpPr/>
            <p:nvPr/>
          </p:nvCxnSpPr>
          <p:spPr>
            <a:xfrm>
              <a:off x="7285463" y="6274419"/>
              <a:ext cx="364273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79219F68-5DF9-4AF0-A338-11536F5A0086}"/>
                </a:ext>
              </a:extLst>
            </p:cNvPr>
            <p:cNvGrpSpPr/>
            <p:nvPr/>
          </p:nvGrpSpPr>
          <p:grpSpPr>
            <a:xfrm rot="10800000">
              <a:off x="7285462" y="2416098"/>
              <a:ext cx="364273" cy="1137424"/>
              <a:chOff x="7437863" y="5594195"/>
              <a:chExt cx="364273" cy="832624"/>
            </a:xfrm>
          </p:grpSpPr>
          <p:cxnSp>
            <p:nvCxnSpPr>
              <p:cNvPr id="16" name="직선 연결선 15">
                <a:extLst>
                  <a:ext uri="{FF2B5EF4-FFF2-40B4-BE49-F238E27FC236}">
                    <a16:creationId xmlns:a16="http://schemas.microsoft.com/office/drawing/2014/main" id="{6A0DAA85-ABA8-491C-BB71-85962D76B173}"/>
                  </a:ext>
                </a:extLst>
              </p:cNvPr>
              <p:cNvCxnSpPr/>
              <p:nvPr/>
            </p:nvCxnSpPr>
            <p:spPr>
              <a:xfrm>
                <a:off x="7631151" y="5594195"/>
                <a:ext cx="0" cy="83262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177A6CFF-E5FD-4159-8F4F-94D78D6FF1A7}"/>
                  </a:ext>
                </a:extLst>
              </p:cNvPr>
              <p:cNvCxnSpPr/>
              <p:nvPr/>
            </p:nvCxnSpPr>
            <p:spPr>
              <a:xfrm>
                <a:off x="7437863" y="6426819"/>
                <a:ext cx="364273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1297E16F-FE5D-434E-8438-972E7B5BB53F}"/>
              </a:ext>
            </a:extLst>
          </p:cNvPr>
          <p:cNvCxnSpPr/>
          <p:nvPr/>
        </p:nvCxnSpPr>
        <p:spPr>
          <a:xfrm flipH="1">
            <a:off x="7528534" y="3479181"/>
            <a:ext cx="606749" cy="254410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F912BBF8-03D3-4B33-82F4-4A7B969FB7CA}"/>
              </a:ext>
            </a:extLst>
          </p:cNvPr>
          <p:cNvCxnSpPr>
            <a:cxnSpLocks/>
          </p:cNvCxnSpPr>
          <p:nvPr/>
        </p:nvCxnSpPr>
        <p:spPr>
          <a:xfrm>
            <a:off x="7097354" y="5942605"/>
            <a:ext cx="431181" cy="177034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9E0BDC60-C846-4D07-A187-AFE41EEA1655}"/>
              </a:ext>
            </a:extLst>
          </p:cNvPr>
          <p:cNvSpPr txBox="1"/>
          <p:nvPr/>
        </p:nvSpPr>
        <p:spPr>
          <a:xfrm>
            <a:off x="8135283" y="3209735"/>
            <a:ext cx="5533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수염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29B745D-72EF-4CCF-924A-46D5587C9312}"/>
              </a:ext>
            </a:extLst>
          </p:cNvPr>
          <p:cNvSpPr txBox="1"/>
          <p:nvPr/>
        </p:nvSpPr>
        <p:spPr>
          <a:xfrm>
            <a:off x="6591760" y="5698233"/>
            <a:ext cx="5533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수염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DC3BF2C-9D90-4C55-9F31-5971477F516F}"/>
              </a:ext>
            </a:extLst>
          </p:cNvPr>
          <p:cNvSpPr txBox="1"/>
          <p:nvPr/>
        </p:nvSpPr>
        <p:spPr>
          <a:xfrm>
            <a:off x="7810709" y="3999737"/>
            <a:ext cx="8611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사분위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921DE2C-BDF8-4BC0-863A-9F2AC7B1D341}"/>
              </a:ext>
            </a:extLst>
          </p:cNvPr>
          <p:cNvSpPr txBox="1"/>
          <p:nvPr/>
        </p:nvSpPr>
        <p:spPr>
          <a:xfrm>
            <a:off x="7831908" y="4988011"/>
            <a:ext cx="8611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사분위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6520251-2CA4-4438-A5A5-A396E7D61CD9}"/>
              </a:ext>
            </a:extLst>
          </p:cNvPr>
          <p:cNvSpPr txBox="1"/>
          <p:nvPr/>
        </p:nvSpPr>
        <p:spPr>
          <a:xfrm>
            <a:off x="7831907" y="5472911"/>
            <a:ext cx="8338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사분위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EF2D4AD-38CA-4B56-86BA-532F7BA190C6}"/>
              </a:ext>
            </a:extLst>
          </p:cNvPr>
          <p:cNvSpPr txBox="1"/>
          <p:nvPr/>
        </p:nvSpPr>
        <p:spPr>
          <a:xfrm>
            <a:off x="1241502" y="955930"/>
            <a:ext cx="5405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박스 플롯을 이용하면 각 특성의 사분위 값을 볼수 있다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322239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로지스틱 회귀 구현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2.6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로지스틱 회귀 구현</a:t>
            </a:r>
          </a:p>
        </p:txBody>
      </p:sp>
      <p:pic>
        <p:nvPicPr>
          <p:cNvPr id="46083" name="Picture 3">
            <a:extLst>
              <a:ext uri="{FF2B5EF4-FFF2-40B4-BE49-F238E27FC236}">
                <a16:creationId xmlns:a16="http://schemas.microsoft.com/office/drawing/2014/main" id="{833DD58B-9ED8-43A8-AEC5-02899792B9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659" y="2784272"/>
            <a:ext cx="5156271" cy="3420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00C7DEF-F405-49F4-9211-ABCE714229F7}"/>
              </a:ext>
            </a:extLst>
          </p:cNvPr>
          <p:cNvSpPr/>
          <p:nvPr/>
        </p:nvSpPr>
        <p:spPr>
          <a:xfrm>
            <a:off x="1558246" y="1562577"/>
            <a:ext cx="8056334" cy="800219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cancer.feature_names[[3,23]]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array(['mean area', 'worst area'], dtype='&lt;U23')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EF2D4AD-38CA-4B56-86BA-532F7BA190C6}"/>
              </a:ext>
            </a:extLst>
          </p:cNvPr>
          <p:cNvSpPr txBox="1"/>
          <p:nvPr/>
        </p:nvSpPr>
        <p:spPr>
          <a:xfrm>
            <a:off x="1241502" y="955930"/>
            <a:ext cx="4831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눈에 띄는 특성 보기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모두 넓이에 관한 특성이다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6C92C997-BADC-4043-8EC9-E853A2E2E2C0}"/>
              </a:ext>
            </a:extLst>
          </p:cNvPr>
          <p:cNvGrpSpPr/>
          <p:nvPr/>
        </p:nvGrpSpPr>
        <p:grpSpPr>
          <a:xfrm>
            <a:off x="1558246" y="5988066"/>
            <a:ext cx="1169166" cy="554869"/>
            <a:chOff x="1558246" y="6315166"/>
            <a:chExt cx="1169166" cy="554869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6FF2673-E506-4AED-B25B-33C6FE5E3179}"/>
                </a:ext>
              </a:extLst>
            </p:cNvPr>
            <p:cNvSpPr txBox="1"/>
            <p:nvPr/>
          </p:nvSpPr>
          <p:spPr>
            <a:xfrm>
              <a:off x="1558246" y="6531481"/>
              <a:ext cx="116916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mean</a:t>
              </a:r>
              <a:r>
                <a: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 </a:t>
              </a:r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area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" name="화살표: 위쪽 2">
              <a:extLst>
                <a:ext uri="{FF2B5EF4-FFF2-40B4-BE49-F238E27FC236}">
                  <a16:creationId xmlns:a16="http://schemas.microsoft.com/office/drawing/2014/main" id="{0DD3FD64-A04E-4A15-92A6-A38C3550015C}"/>
                </a:ext>
              </a:extLst>
            </p:cNvPr>
            <p:cNvSpPr/>
            <p:nvPr/>
          </p:nvSpPr>
          <p:spPr>
            <a:xfrm>
              <a:off x="1999786" y="6315166"/>
              <a:ext cx="126381" cy="257061"/>
            </a:xfrm>
            <a:prstGeom prst="upArrow">
              <a:avLst/>
            </a:prstGeom>
            <a:solidFill>
              <a:srgbClr val="FF66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FBB58C00-4A4B-42A3-8C6F-0066562318F8}"/>
              </a:ext>
            </a:extLst>
          </p:cNvPr>
          <p:cNvGrpSpPr/>
          <p:nvPr/>
        </p:nvGrpSpPr>
        <p:grpSpPr>
          <a:xfrm>
            <a:off x="4479865" y="5988066"/>
            <a:ext cx="1218219" cy="554869"/>
            <a:chOff x="4479865" y="6355912"/>
            <a:chExt cx="1218219" cy="554869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92A4C87-1305-490F-AD69-6EEE7606DB5D}"/>
                </a:ext>
              </a:extLst>
            </p:cNvPr>
            <p:cNvSpPr txBox="1"/>
            <p:nvPr/>
          </p:nvSpPr>
          <p:spPr>
            <a:xfrm>
              <a:off x="4479865" y="6572227"/>
              <a:ext cx="12182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worst area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1" name="화살표: 위쪽 30">
              <a:extLst>
                <a:ext uri="{FF2B5EF4-FFF2-40B4-BE49-F238E27FC236}">
                  <a16:creationId xmlns:a16="http://schemas.microsoft.com/office/drawing/2014/main" id="{2749050A-3F2F-471D-9ABD-9D6EF80DB1E1}"/>
                </a:ext>
              </a:extLst>
            </p:cNvPr>
            <p:cNvSpPr/>
            <p:nvPr/>
          </p:nvSpPr>
          <p:spPr>
            <a:xfrm>
              <a:off x="4921405" y="6355912"/>
              <a:ext cx="126381" cy="257061"/>
            </a:xfrm>
            <a:prstGeom prst="upArrow">
              <a:avLst/>
            </a:prstGeom>
            <a:solidFill>
              <a:srgbClr val="FF66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6595292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로지스틱 회귀 구현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2.6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로지스틱 회귀 구현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00C7DEF-F405-49F4-9211-ABCE714229F7}"/>
              </a:ext>
            </a:extLst>
          </p:cNvPr>
          <p:cNvSpPr/>
          <p:nvPr/>
        </p:nvSpPr>
        <p:spPr>
          <a:xfrm>
            <a:off x="1558246" y="1562577"/>
            <a:ext cx="8056334" cy="800219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np.unique(cancer.target, return_counts=True)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(array([0, 1]), array([212, 357], dtype=int64))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EF2D4AD-38CA-4B56-86BA-532F7BA190C6}"/>
              </a:ext>
            </a:extLst>
          </p:cNvPr>
          <p:cNvSpPr txBox="1"/>
          <p:nvPr/>
        </p:nvSpPr>
        <p:spPr>
          <a:xfrm>
            <a:off x="1241502" y="955930"/>
            <a:ext cx="1782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타겟 데이터 확인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86DF2CF-DDDE-4EF2-A07A-C66BD970D56C}"/>
              </a:ext>
            </a:extLst>
          </p:cNvPr>
          <p:cNvSpPr txBox="1"/>
          <p:nvPr/>
        </p:nvSpPr>
        <p:spPr>
          <a:xfrm>
            <a:off x="1479395" y="2600111"/>
            <a:ext cx="6647846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넘파이의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unique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함수는 중복 제거후 고유한 값을 찾아 반환한다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cancer.target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에는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0=&gt;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양성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1=&gt;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악성 의 값이 있다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return_counts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에는 고유한 값인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개수와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개수가 리턴 되므로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양성종양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212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개와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357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악성종양 값이 있다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9267429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로지스틱 회귀 구현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2.6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로지스틱 회귀 구현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EF2D4AD-38CA-4B56-86BA-532F7BA190C6}"/>
              </a:ext>
            </a:extLst>
          </p:cNvPr>
          <p:cNvSpPr txBox="1"/>
          <p:nvPr/>
        </p:nvSpPr>
        <p:spPr>
          <a:xfrm>
            <a:off x="1241502" y="955930"/>
            <a:ext cx="7467109" cy="2893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모델의 성능 평가를 위한 훈련 세트와 테스트 세트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모델을 학습 시킨 훈련 데이터 세트로 성능을 평가 하면 상당이 좋은 성능이 나온다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하지만 이렇게 하면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과도하게 낙관적으로 일반화 성능을 추정한다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라고 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따라서 전체 데이터를 나누어 훈련 데이터 세트로 학습시킨 후 테스트 데이터로 성능을</a:t>
            </a:r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평가 해야 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주의 사항 </a:t>
            </a:r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-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보통 훈련 데이터가 더 많아야 하므로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8:2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정도로 나누어 훈련과 테스트를 진행한다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-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데이터가 어느 한쪽에 몰리지 않도록 비율이 일정하게 골고루 섞어야 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253E003-2DA3-4E00-A2B8-53F07DC9C33B}"/>
              </a:ext>
            </a:extLst>
          </p:cNvPr>
          <p:cNvSpPr/>
          <p:nvPr/>
        </p:nvSpPr>
        <p:spPr>
          <a:xfrm>
            <a:off x="3340992" y="3830901"/>
            <a:ext cx="2762704" cy="25346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F7980093-1A5E-41FE-AB81-87E98DF56B7B}"/>
              </a:ext>
            </a:extLst>
          </p:cNvPr>
          <p:cNvCxnSpPr>
            <a:cxnSpLocks/>
          </p:cNvCxnSpPr>
          <p:nvPr/>
        </p:nvCxnSpPr>
        <p:spPr>
          <a:xfrm>
            <a:off x="5195046" y="3648458"/>
            <a:ext cx="0" cy="2990757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0032D4CD-E224-42AF-BE4E-C48EC2A25610}"/>
              </a:ext>
            </a:extLst>
          </p:cNvPr>
          <p:cNvSpPr/>
          <p:nvPr/>
        </p:nvSpPr>
        <p:spPr>
          <a:xfrm>
            <a:off x="3944009" y="4137144"/>
            <a:ext cx="273664" cy="27366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7049E2FF-EED7-4294-81A3-AC9675D167F7}"/>
              </a:ext>
            </a:extLst>
          </p:cNvPr>
          <p:cNvSpPr/>
          <p:nvPr/>
        </p:nvSpPr>
        <p:spPr>
          <a:xfrm>
            <a:off x="3670345" y="4607911"/>
            <a:ext cx="273664" cy="27366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38818725-66B6-41E7-862E-58D2CA44FB30}"/>
              </a:ext>
            </a:extLst>
          </p:cNvPr>
          <p:cNvSpPr/>
          <p:nvPr/>
        </p:nvSpPr>
        <p:spPr>
          <a:xfrm>
            <a:off x="4367537" y="4744743"/>
            <a:ext cx="273664" cy="27366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C40DB26A-82A7-44A4-A5FE-4F9B98ED9177}"/>
              </a:ext>
            </a:extLst>
          </p:cNvPr>
          <p:cNvSpPr/>
          <p:nvPr/>
        </p:nvSpPr>
        <p:spPr>
          <a:xfrm>
            <a:off x="3596704" y="5173158"/>
            <a:ext cx="273664" cy="27366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2F05743B-1650-4B9A-AC75-33590EBB9472}"/>
              </a:ext>
            </a:extLst>
          </p:cNvPr>
          <p:cNvSpPr/>
          <p:nvPr/>
        </p:nvSpPr>
        <p:spPr>
          <a:xfrm>
            <a:off x="4159032" y="5587726"/>
            <a:ext cx="273664" cy="27366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590E4726-4FB8-4F2E-A4FB-1E667B371849}"/>
              </a:ext>
            </a:extLst>
          </p:cNvPr>
          <p:cNvSpPr/>
          <p:nvPr/>
        </p:nvSpPr>
        <p:spPr>
          <a:xfrm>
            <a:off x="4540207" y="5353157"/>
            <a:ext cx="273664" cy="27366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86E8ADF0-CC2F-4F4F-8FAF-797D2ED90559}"/>
              </a:ext>
            </a:extLst>
          </p:cNvPr>
          <p:cNvSpPr/>
          <p:nvPr/>
        </p:nvSpPr>
        <p:spPr>
          <a:xfrm>
            <a:off x="4634687" y="4340764"/>
            <a:ext cx="273664" cy="27366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A5BF5754-144B-4346-AA57-76F2FEE4EBFD}"/>
              </a:ext>
            </a:extLst>
          </p:cNvPr>
          <p:cNvSpPr/>
          <p:nvPr/>
        </p:nvSpPr>
        <p:spPr>
          <a:xfrm>
            <a:off x="3459872" y="5845508"/>
            <a:ext cx="273664" cy="27366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C9E7D92-0632-4EF7-BA4B-85A09B75EA62}"/>
              </a:ext>
            </a:extLst>
          </p:cNvPr>
          <p:cNvSpPr/>
          <p:nvPr/>
        </p:nvSpPr>
        <p:spPr>
          <a:xfrm>
            <a:off x="4459745" y="6020213"/>
            <a:ext cx="273664" cy="27366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509416E3-9762-4181-8DEF-DF233DBF3E4F}"/>
              </a:ext>
            </a:extLst>
          </p:cNvPr>
          <p:cNvSpPr/>
          <p:nvPr/>
        </p:nvSpPr>
        <p:spPr>
          <a:xfrm>
            <a:off x="5462196" y="4198638"/>
            <a:ext cx="273664" cy="27366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054B7DE0-C443-4871-AAA2-1010993C8104}"/>
              </a:ext>
            </a:extLst>
          </p:cNvPr>
          <p:cNvSpPr/>
          <p:nvPr/>
        </p:nvSpPr>
        <p:spPr>
          <a:xfrm>
            <a:off x="5798063" y="4744743"/>
            <a:ext cx="273664" cy="27366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494B71EB-B45D-40BB-B470-0DEA0B4A63BB}"/>
              </a:ext>
            </a:extLst>
          </p:cNvPr>
          <p:cNvSpPr/>
          <p:nvPr/>
        </p:nvSpPr>
        <p:spPr>
          <a:xfrm>
            <a:off x="5369988" y="5018407"/>
            <a:ext cx="273664" cy="27366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C2908F81-61F8-4B35-A9C1-8439405BFC1D}"/>
              </a:ext>
            </a:extLst>
          </p:cNvPr>
          <p:cNvSpPr/>
          <p:nvPr/>
        </p:nvSpPr>
        <p:spPr>
          <a:xfrm>
            <a:off x="5383206" y="5450894"/>
            <a:ext cx="273664" cy="27366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C86DB91-4C44-4507-AE2B-F634BCB9412D}"/>
              </a:ext>
            </a:extLst>
          </p:cNvPr>
          <p:cNvSpPr/>
          <p:nvPr/>
        </p:nvSpPr>
        <p:spPr>
          <a:xfrm>
            <a:off x="4427013" y="3919476"/>
            <a:ext cx="273664" cy="27366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9D7AE6B-E1B8-4EB4-955B-3DD6D70B633D}"/>
              </a:ext>
            </a:extLst>
          </p:cNvPr>
          <p:cNvSpPr/>
          <p:nvPr/>
        </p:nvSpPr>
        <p:spPr>
          <a:xfrm>
            <a:off x="4015684" y="4543772"/>
            <a:ext cx="273664" cy="27366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9037F21-A8AD-49DC-BB3B-945CC7E38270}"/>
              </a:ext>
            </a:extLst>
          </p:cNvPr>
          <p:cNvSpPr/>
          <p:nvPr/>
        </p:nvSpPr>
        <p:spPr>
          <a:xfrm>
            <a:off x="3480779" y="4000312"/>
            <a:ext cx="273664" cy="27366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37253E7-A8BD-44C9-BEF6-1F958F9A8A73}"/>
              </a:ext>
            </a:extLst>
          </p:cNvPr>
          <p:cNvSpPr/>
          <p:nvPr/>
        </p:nvSpPr>
        <p:spPr>
          <a:xfrm>
            <a:off x="4080162" y="5085806"/>
            <a:ext cx="273664" cy="27366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A4085C3-D326-4534-8734-53E411BBA949}"/>
              </a:ext>
            </a:extLst>
          </p:cNvPr>
          <p:cNvSpPr/>
          <p:nvPr/>
        </p:nvSpPr>
        <p:spPr>
          <a:xfrm>
            <a:off x="4733409" y="5712908"/>
            <a:ext cx="273664" cy="27366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E6792158-AA46-4675-BFA7-B7AA148F4C30}"/>
              </a:ext>
            </a:extLst>
          </p:cNvPr>
          <p:cNvSpPr/>
          <p:nvPr/>
        </p:nvSpPr>
        <p:spPr>
          <a:xfrm>
            <a:off x="3909158" y="5905169"/>
            <a:ext cx="273664" cy="27366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E749CBF-041D-4F7E-8C79-B5CFED866345}"/>
              </a:ext>
            </a:extLst>
          </p:cNvPr>
          <p:cNvSpPr/>
          <p:nvPr/>
        </p:nvSpPr>
        <p:spPr>
          <a:xfrm>
            <a:off x="5415752" y="4606689"/>
            <a:ext cx="273664" cy="27366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67B0055-F69E-4E28-87FA-8EFB7190AAF3}"/>
              </a:ext>
            </a:extLst>
          </p:cNvPr>
          <p:cNvSpPr/>
          <p:nvPr/>
        </p:nvSpPr>
        <p:spPr>
          <a:xfrm>
            <a:off x="5780671" y="5251755"/>
            <a:ext cx="273664" cy="27366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23F106CA-AC85-47F6-894A-08750A9CDFC9}"/>
              </a:ext>
            </a:extLst>
          </p:cNvPr>
          <p:cNvSpPr/>
          <p:nvPr/>
        </p:nvSpPr>
        <p:spPr>
          <a:xfrm>
            <a:off x="5310548" y="5933879"/>
            <a:ext cx="273664" cy="27366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8D489C66-0FAC-497F-B458-6E0AAB45E31C}"/>
              </a:ext>
            </a:extLst>
          </p:cNvPr>
          <p:cNvSpPr/>
          <p:nvPr/>
        </p:nvSpPr>
        <p:spPr>
          <a:xfrm>
            <a:off x="5708109" y="5845508"/>
            <a:ext cx="273664" cy="27366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46CEC8EE-3FA0-4D28-B6C8-34DDA64FD3B2}"/>
              </a:ext>
            </a:extLst>
          </p:cNvPr>
          <p:cNvSpPr/>
          <p:nvPr/>
        </p:nvSpPr>
        <p:spPr>
          <a:xfrm>
            <a:off x="6534231" y="5540712"/>
            <a:ext cx="273664" cy="27366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E3B2B924-B5C1-4471-A703-F7BCFF23AE70}"/>
              </a:ext>
            </a:extLst>
          </p:cNvPr>
          <p:cNvSpPr/>
          <p:nvPr/>
        </p:nvSpPr>
        <p:spPr>
          <a:xfrm>
            <a:off x="6550218" y="6060755"/>
            <a:ext cx="273664" cy="27366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B5AAEBE-EE71-4163-B993-F4E4EB1AD807}"/>
              </a:ext>
            </a:extLst>
          </p:cNvPr>
          <p:cNvSpPr txBox="1"/>
          <p:nvPr/>
        </p:nvSpPr>
        <p:spPr>
          <a:xfrm>
            <a:off x="6921736" y="5528540"/>
            <a:ext cx="957076" cy="3237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악성 종양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B100C89-D967-41CC-967D-633C787A4BA7}"/>
              </a:ext>
            </a:extLst>
          </p:cNvPr>
          <p:cNvSpPr txBox="1"/>
          <p:nvPr/>
        </p:nvSpPr>
        <p:spPr>
          <a:xfrm>
            <a:off x="6921736" y="6060755"/>
            <a:ext cx="955671" cy="3237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양성 종양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A4C9675-97F3-46EB-944D-13019DA58732}"/>
              </a:ext>
            </a:extLst>
          </p:cNvPr>
          <p:cNvSpPr txBox="1"/>
          <p:nvPr/>
        </p:nvSpPr>
        <p:spPr>
          <a:xfrm>
            <a:off x="6143401" y="4745603"/>
            <a:ext cx="1143939" cy="3237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테스트 세트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E2F1573-41F5-4209-8B2B-5C014F99A58C}"/>
              </a:ext>
            </a:extLst>
          </p:cNvPr>
          <p:cNvSpPr txBox="1"/>
          <p:nvPr/>
        </p:nvSpPr>
        <p:spPr>
          <a:xfrm>
            <a:off x="2283860" y="4856553"/>
            <a:ext cx="955671" cy="3237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훈련 세트</a:t>
            </a:r>
          </a:p>
        </p:txBody>
      </p:sp>
    </p:spTree>
    <p:extLst>
      <p:ext uri="{BB962C8B-B14F-4D97-AF65-F5344CB8AC3E}">
        <p14:creationId xmlns:p14="http://schemas.microsoft.com/office/powerpoint/2010/main" val="49751023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1AFFB98-9766-4C60-AD59-DCC8423E1CE7}"/>
              </a:ext>
            </a:extLst>
          </p:cNvPr>
          <p:cNvSpPr txBox="1"/>
          <p:nvPr/>
        </p:nvSpPr>
        <p:spPr>
          <a:xfrm>
            <a:off x="1357313" y="1407319"/>
            <a:ext cx="52822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np.arrange(4).reshape(2,2)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EE3926F-6FB0-4A49-B40A-C40E290DA46B}"/>
              </a:ext>
            </a:extLst>
          </p:cNvPr>
          <p:cNvSpPr/>
          <p:nvPr/>
        </p:nvSpPr>
        <p:spPr>
          <a:xfrm>
            <a:off x="7440216" y="1575197"/>
            <a:ext cx="496490" cy="4964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0095688-53A2-4E87-8D8E-AB6E0FE8D75A}"/>
              </a:ext>
            </a:extLst>
          </p:cNvPr>
          <p:cNvSpPr/>
          <p:nvPr/>
        </p:nvSpPr>
        <p:spPr>
          <a:xfrm>
            <a:off x="7934333" y="1575197"/>
            <a:ext cx="496490" cy="4964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D67D79F-A22A-4AF6-9797-A203D71D8A41}"/>
              </a:ext>
            </a:extLst>
          </p:cNvPr>
          <p:cNvSpPr/>
          <p:nvPr/>
        </p:nvSpPr>
        <p:spPr>
          <a:xfrm>
            <a:off x="7440216" y="2071687"/>
            <a:ext cx="496490" cy="4964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BB71ECD-0C34-4F96-AEFD-98EAA568A8B0}"/>
              </a:ext>
            </a:extLst>
          </p:cNvPr>
          <p:cNvSpPr/>
          <p:nvPr/>
        </p:nvSpPr>
        <p:spPr>
          <a:xfrm>
            <a:off x="7934333" y="2071687"/>
            <a:ext cx="496490" cy="4964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3B2F22F-B6CA-49A7-920C-79C53CDE5457}"/>
              </a:ext>
            </a:extLst>
          </p:cNvPr>
          <p:cNvSpPr/>
          <p:nvPr/>
        </p:nvSpPr>
        <p:spPr>
          <a:xfrm>
            <a:off x="1968103" y="3014663"/>
            <a:ext cx="2035969" cy="9001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A677421-4B89-4AD5-97AD-A67B99FE5E7F}"/>
              </a:ext>
            </a:extLst>
          </p:cNvPr>
          <p:cNvSpPr/>
          <p:nvPr/>
        </p:nvSpPr>
        <p:spPr>
          <a:xfrm>
            <a:off x="3998420" y="3014663"/>
            <a:ext cx="2035969" cy="9001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3101A2F-80B8-4E0E-BCE0-8BDD7F10A3D7}"/>
              </a:ext>
            </a:extLst>
          </p:cNvPr>
          <p:cNvSpPr/>
          <p:nvPr/>
        </p:nvSpPr>
        <p:spPr>
          <a:xfrm>
            <a:off x="2043112" y="3078957"/>
            <a:ext cx="946547" cy="7679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F1906AB-19C1-4E2D-9A1D-7A35D9A32B42}"/>
              </a:ext>
            </a:extLst>
          </p:cNvPr>
          <p:cNvSpPr/>
          <p:nvPr/>
        </p:nvSpPr>
        <p:spPr>
          <a:xfrm>
            <a:off x="2989659" y="3078957"/>
            <a:ext cx="946547" cy="7679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64137B0-471D-4A3B-AF43-E2D8A20D40DA}"/>
              </a:ext>
            </a:extLst>
          </p:cNvPr>
          <p:cNvSpPr/>
          <p:nvPr/>
        </p:nvSpPr>
        <p:spPr>
          <a:xfrm>
            <a:off x="4069857" y="3080743"/>
            <a:ext cx="946547" cy="7679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945E0FB-1A37-404B-8825-DAEF604DFC4C}"/>
              </a:ext>
            </a:extLst>
          </p:cNvPr>
          <p:cNvSpPr/>
          <p:nvPr/>
        </p:nvSpPr>
        <p:spPr>
          <a:xfrm>
            <a:off x="5016404" y="3080743"/>
            <a:ext cx="946547" cy="7679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190379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1AFFB98-9766-4C60-AD59-DCC8423E1CE7}"/>
              </a:ext>
            </a:extLst>
          </p:cNvPr>
          <p:cNvSpPr txBox="1"/>
          <p:nvPr/>
        </p:nvSpPr>
        <p:spPr>
          <a:xfrm>
            <a:off x="1357313" y="1407319"/>
            <a:ext cx="528221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np.arrange(6).reshape(2,3)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len(a)  # 2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len(a[0]) # 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3B2F22F-B6CA-49A7-920C-79C53CDE5457}"/>
              </a:ext>
            </a:extLst>
          </p:cNvPr>
          <p:cNvSpPr/>
          <p:nvPr/>
        </p:nvSpPr>
        <p:spPr>
          <a:xfrm>
            <a:off x="1968103" y="3014663"/>
            <a:ext cx="2035969" cy="9001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A677421-4B89-4AD5-97AD-A67B99FE5E7F}"/>
              </a:ext>
            </a:extLst>
          </p:cNvPr>
          <p:cNvSpPr/>
          <p:nvPr/>
        </p:nvSpPr>
        <p:spPr>
          <a:xfrm>
            <a:off x="3998420" y="3014663"/>
            <a:ext cx="2035969" cy="9001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8E333CE-BBED-4A1C-93FD-C679093E453A}"/>
              </a:ext>
            </a:extLst>
          </p:cNvPr>
          <p:cNvSpPr/>
          <p:nvPr/>
        </p:nvSpPr>
        <p:spPr>
          <a:xfrm>
            <a:off x="2032398" y="3075385"/>
            <a:ext cx="629841" cy="7750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1C596B6-E304-4EA6-9E47-90EB6F4DC6F2}"/>
              </a:ext>
            </a:extLst>
          </p:cNvPr>
          <p:cNvSpPr/>
          <p:nvPr/>
        </p:nvSpPr>
        <p:spPr>
          <a:xfrm>
            <a:off x="2662239" y="3075385"/>
            <a:ext cx="629841" cy="7750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E6FA67F-B50D-4095-82E4-919070928FF3}"/>
              </a:ext>
            </a:extLst>
          </p:cNvPr>
          <p:cNvSpPr/>
          <p:nvPr/>
        </p:nvSpPr>
        <p:spPr>
          <a:xfrm>
            <a:off x="3292079" y="3075385"/>
            <a:ext cx="629841" cy="7750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E8BA040-49F2-46CD-B531-AE65C933E4B8}"/>
              </a:ext>
            </a:extLst>
          </p:cNvPr>
          <p:cNvSpPr/>
          <p:nvPr/>
        </p:nvSpPr>
        <p:spPr>
          <a:xfrm>
            <a:off x="4071643" y="3077171"/>
            <a:ext cx="629841" cy="7750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9C6EA02-C3F0-468C-8208-40BDFEC5F260}"/>
              </a:ext>
            </a:extLst>
          </p:cNvPr>
          <p:cNvSpPr/>
          <p:nvPr/>
        </p:nvSpPr>
        <p:spPr>
          <a:xfrm>
            <a:off x="4701484" y="3077171"/>
            <a:ext cx="629841" cy="7750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90DFDF7-6C40-417A-BABC-22A30B86E71C}"/>
              </a:ext>
            </a:extLst>
          </p:cNvPr>
          <p:cNvSpPr/>
          <p:nvPr/>
        </p:nvSpPr>
        <p:spPr>
          <a:xfrm>
            <a:off x="5331324" y="3077171"/>
            <a:ext cx="629841" cy="7750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F693A40-66A1-4AAA-9D71-76822886EF6E}"/>
              </a:ext>
            </a:extLst>
          </p:cNvPr>
          <p:cNvSpPr/>
          <p:nvPr/>
        </p:nvSpPr>
        <p:spPr>
          <a:xfrm>
            <a:off x="2186885" y="4529138"/>
            <a:ext cx="629841" cy="7750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550E9E4-8376-45C8-A14D-094C6DD74A1B}"/>
              </a:ext>
            </a:extLst>
          </p:cNvPr>
          <p:cNvSpPr/>
          <p:nvPr/>
        </p:nvSpPr>
        <p:spPr>
          <a:xfrm>
            <a:off x="2816726" y="4529138"/>
            <a:ext cx="629841" cy="7750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DE12513-F6ED-45E8-95F3-FFA80425B50A}"/>
              </a:ext>
            </a:extLst>
          </p:cNvPr>
          <p:cNvSpPr/>
          <p:nvPr/>
        </p:nvSpPr>
        <p:spPr>
          <a:xfrm>
            <a:off x="3446566" y="4529138"/>
            <a:ext cx="629841" cy="7750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018504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로지스틱 회귀 구현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2.6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로지스틱 회귀 구현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00C7DEF-F405-49F4-9211-ABCE714229F7}"/>
              </a:ext>
            </a:extLst>
          </p:cNvPr>
          <p:cNvSpPr/>
          <p:nvPr/>
        </p:nvSpPr>
        <p:spPr>
          <a:xfrm>
            <a:off x="1558246" y="1441927"/>
            <a:ext cx="8056334" cy="1077218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from sklearn.model_selection import train_test_split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x_train, x_test, y_train, y_test = train_test_split(x, y, stratify=y, 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test_size=0.2, random_state=42)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EF2D4AD-38CA-4B56-86BA-532F7BA190C6}"/>
              </a:ext>
            </a:extLst>
          </p:cNvPr>
          <p:cNvSpPr txBox="1"/>
          <p:nvPr/>
        </p:nvSpPr>
        <p:spPr>
          <a:xfrm>
            <a:off x="1241502" y="955930"/>
            <a:ext cx="1782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타겟 데이터 확인</a:t>
            </a:r>
          </a:p>
        </p:txBody>
      </p:sp>
      <p:sp>
        <p:nvSpPr>
          <p:cNvPr id="2" name="설명선: 선 1">
            <a:extLst>
              <a:ext uri="{FF2B5EF4-FFF2-40B4-BE49-F238E27FC236}">
                <a16:creationId xmlns:a16="http://schemas.microsoft.com/office/drawing/2014/main" id="{65166062-2E81-4239-B37F-99097CE337A2}"/>
              </a:ext>
            </a:extLst>
          </p:cNvPr>
          <p:cNvSpPr/>
          <p:nvPr/>
        </p:nvSpPr>
        <p:spPr>
          <a:xfrm>
            <a:off x="6483350" y="3071814"/>
            <a:ext cx="2584450" cy="514350"/>
          </a:xfrm>
          <a:prstGeom prst="borderCallout1">
            <a:avLst>
              <a:gd name="adj1" fmla="val -3473"/>
              <a:gd name="adj2" fmla="val 45476"/>
              <a:gd name="adj3" fmla="val -159106"/>
              <a:gd name="adj4" fmla="val 4913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훈련 데이터를 나눌때 </a:t>
            </a:r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class</a:t>
            </a:r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비율을 동일하게 만든다</a:t>
            </a:r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" name="설명선: 선 7">
            <a:extLst>
              <a:ext uri="{FF2B5EF4-FFF2-40B4-BE49-F238E27FC236}">
                <a16:creationId xmlns:a16="http://schemas.microsoft.com/office/drawing/2014/main" id="{F17626A2-EE71-4FC4-89D1-04BFD0C9E05C}"/>
              </a:ext>
            </a:extLst>
          </p:cNvPr>
          <p:cNvSpPr/>
          <p:nvPr/>
        </p:nvSpPr>
        <p:spPr>
          <a:xfrm>
            <a:off x="687388" y="3065464"/>
            <a:ext cx="2584450" cy="514350"/>
          </a:xfrm>
          <a:prstGeom prst="borderCallout1">
            <a:avLst>
              <a:gd name="adj1" fmla="val -2238"/>
              <a:gd name="adj2" fmla="val 47687"/>
              <a:gd name="adj3" fmla="val -110957"/>
              <a:gd name="adj4" fmla="val 56508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훈련 데이터와 테스트 데이터의 비율을</a:t>
            </a:r>
            <a:endParaRPr lang="en-US" altLang="ko-KR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8:2</a:t>
            </a:r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설정한다</a:t>
            </a:r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" name="설명선: 선 8">
            <a:extLst>
              <a:ext uri="{FF2B5EF4-FFF2-40B4-BE49-F238E27FC236}">
                <a16:creationId xmlns:a16="http://schemas.microsoft.com/office/drawing/2014/main" id="{A79B6EC6-1D76-48FD-9859-A17AB19A3000}"/>
              </a:ext>
            </a:extLst>
          </p:cNvPr>
          <p:cNvSpPr/>
          <p:nvPr/>
        </p:nvSpPr>
        <p:spPr>
          <a:xfrm>
            <a:off x="3585369" y="3071814"/>
            <a:ext cx="2584450" cy="514350"/>
          </a:xfrm>
          <a:prstGeom prst="borderCallout1">
            <a:avLst>
              <a:gd name="adj1" fmla="val -3472"/>
              <a:gd name="adj2" fmla="val 24592"/>
              <a:gd name="adj3" fmla="val -120834"/>
              <a:gd name="adj4" fmla="val 20636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난수 초깃값 </a:t>
            </a:r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42</a:t>
            </a:r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지정하여 무작위로 데이터 세트를 섞은 다음 나눈다</a:t>
            </a:r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A027006-10ED-4615-B6D5-02704AFE1982}"/>
              </a:ext>
            </a:extLst>
          </p:cNvPr>
          <p:cNvSpPr/>
          <p:nvPr/>
        </p:nvSpPr>
        <p:spPr>
          <a:xfrm>
            <a:off x="1558246" y="4297871"/>
            <a:ext cx="8056334" cy="58477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print(x_train.shape, x_test.shape)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(455, 30) (114, 30)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91027B7-49A6-41A9-B6C9-BDC2A9B20196}"/>
              </a:ext>
            </a:extLst>
          </p:cNvPr>
          <p:cNvSpPr/>
          <p:nvPr/>
        </p:nvSpPr>
        <p:spPr>
          <a:xfrm>
            <a:off x="1558246" y="5416073"/>
            <a:ext cx="8056334" cy="58477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np.unique(y_train, return_counts=True)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(array([0, 1]), array([170, 285], dtype=int64))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DCA7586-0B4C-46F8-9E23-300F210C6CC8}"/>
              </a:ext>
            </a:extLst>
          </p:cNvPr>
          <p:cNvSpPr txBox="1"/>
          <p:nvPr/>
        </p:nvSpPr>
        <p:spPr>
          <a:xfrm>
            <a:off x="1349452" y="3908917"/>
            <a:ext cx="1981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8:2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나눈 비율 확인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60E847F-9DD9-46F6-8B8D-DCAA0200D9CF}"/>
              </a:ext>
            </a:extLst>
          </p:cNvPr>
          <p:cNvSpPr txBox="1"/>
          <p:nvPr/>
        </p:nvSpPr>
        <p:spPr>
          <a:xfrm>
            <a:off x="1349452" y="5046741"/>
            <a:ext cx="2130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data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비율 유지 확인</a:t>
            </a:r>
          </a:p>
        </p:txBody>
      </p:sp>
    </p:spTree>
    <p:extLst>
      <p:ext uri="{BB962C8B-B14F-4D97-AF65-F5344CB8AC3E}">
        <p14:creationId xmlns:p14="http://schemas.microsoft.com/office/powerpoint/2010/main" val="1960603052"/>
      </p:ext>
    </p:extLst>
  </p:cSld>
  <p:clrMapOvr>
    <a:masterClrMapping/>
  </p:clrMapOvr>
</p:sld>
</file>

<file path=ppt/theme/theme1.xml><?xml version="1.0" encoding="utf-8"?>
<a:theme xmlns:a="http://schemas.openxmlformats.org/drawingml/2006/main" name="1_제목 슬라이드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CC"/>
        </a:solidFill>
        <a:ln w="19050">
          <a:solidFill>
            <a:srgbClr val="FFC000"/>
          </a:solidFill>
        </a:ln>
      </a:spPr>
      <a:bodyPr rtlCol="0" anchor="ctr"/>
      <a:lstStyle>
        <a:defPPr algn="ctr">
          <a:defRPr sz="1800" smtClean="0">
            <a:solidFill>
              <a:schemeClr val="tx1"/>
            </a:solidFill>
            <a:latin typeface="Consolas" panose="020B0609020204030204" pitchFamily="49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rgbClr val="002060"/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lnSpc>
            <a:spcPct val="130000"/>
          </a:lnSpc>
          <a:buClr>
            <a:srgbClr val="C5003D"/>
          </a:buClr>
          <a:defRPr sz="1800" smtClean="0">
            <a:solidFill>
              <a:schemeClr val="tx1"/>
            </a:solidFill>
            <a:latin typeface="Consolas" panose="020B0609020204030204" pitchFamily="49" charset="0"/>
            <a:ea typeface="+mn-ea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38_기본 디자인">
  <a:themeElements>
    <a:clrScheme name="38_기본 디자인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38_기본 디자인">
      <a:majorFont>
        <a:latin typeface="굴림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CC"/>
        </a:solidFill>
        <a:ln w="19050">
          <a:solidFill>
            <a:srgbClr val="FF6600"/>
          </a:solidFill>
        </a:ln>
      </a:spPr>
      <a:bodyPr lIns="36000" rIns="36000" rtlCol="0" anchor="ctr"/>
      <a:lstStyle>
        <a:defPPr algn="ctr">
          <a:defRPr smtClean="0">
            <a:solidFill>
              <a:schemeClr val="tx1"/>
            </a:solidFill>
            <a:latin typeface="Consolas" panose="020B0609020204030204" pitchFamily="49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 algn="l">
          <a:defRPr sz="2400" smtClean="0">
            <a:solidFill>
              <a:schemeClr val="tx1"/>
            </a:solidFill>
            <a:latin typeface="Consolas" panose="020B0609020204030204" pitchFamily="49" charset="0"/>
          </a:defRPr>
        </a:defPPr>
      </a:lstStyle>
    </a:txDef>
  </a:objectDefaults>
  <a:extraClrSchemeLst>
    <a:extraClrScheme>
      <a:clrScheme name="38_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8_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8_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8_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8_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8_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73199</TotalTime>
  <Words>26396</Words>
  <Application>Microsoft Office PowerPoint</Application>
  <PresentationFormat>사용자 지정</PresentationFormat>
  <Paragraphs>6826</Paragraphs>
  <Slides>299</Slides>
  <Notes>289</Notes>
  <HiddenSlides>0</HiddenSlides>
  <MMClips>0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299</vt:i4>
      </vt:variant>
    </vt:vector>
  </HeadingPairs>
  <TitlesOfParts>
    <vt:vector size="314" baseType="lpstr">
      <vt:lpstr>고도 M</vt:lpstr>
      <vt:lpstr>Candara</vt:lpstr>
      <vt:lpstr>Microsoft Sans Serif</vt:lpstr>
      <vt:lpstr>Cambria Math</vt:lpstr>
      <vt:lpstr>굴림</vt:lpstr>
      <vt:lpstr>나눔스퀘어 ExtraBold</vt:lpstr>
      <vt:lpstr>맑은 고딕</vt:lpstr>
      <vt:lpstr>Consolas</vt:lpstr>
      <vt:lpstr>고도 B</vt:lpstr>
      <vt:lpstr>맑은 고딕</vt:lpstr>
      <vt:lpstr>Arial</vt:lpstr>
      <vt:lpstr>Wingdings</vt:lpstr>
      <vt:lpstr>Calvin</vt:lpstr>
      <vt:lpstr>1_제목 슬라이드</vt:lpstr>
      <vt:lpstr>38_기본 디자인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LG CNS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matthew</dc:creator>
  <cp:lastModifiedBy>kim jungin</cp:lastModifiedBy>
  <cp:revision>3889</cp:revision>
  <dcterms:created xsi:type="dcterms:W3CDTF">2008-02-04T08:04:25Z</dcterms:created>
  <dcterms:modified xsi:type="dcterms:W3CDTF">2021-07-28T03:23:26Z</dcterms:modified>
</cp:coreProperties>
</file>